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2" r:id="rId3"/>
    <p:sldId id="365" r:id="rId4"/>
    <p:sldId id="366" r:id="rId6"/>
    <p:sldId id="415" r:id="rId7"/>
    <p:sldId id="416" r:id="rId8"/>
    <p:sldId id="417" r:id="rId9"/>
    <p:sldId id="432" r:id="rId10"/>
    <p:sldId id="428" r:id="rId11"/>
    <p:sldId id="429" r:id="rId12"/>
    <p:sldId id="430" r:id="rId13"/>
    <p:sldId id="418" r:id="rId14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类的继承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4188460" y="1444308"/>
            <a:ext cx="38150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第七节 多态</a:t>
            </a:r>
            <a:endParaRPr lang="zh-CN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如何找到</a:t>
            </a:r>
            <a:r>
              <a:rPr lang="en-US" altLang="zh-CN"/>
              <a:t>vptr</a:t>
            </a:r>
            <a:r>
              <a:rPr lang="zh-CN" altLang="en-US"/>
              <a:t>指针呢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既然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指针存在，那么能不能拿到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指针，手动来调用函数呢？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答案是可以的，但是操作起来比较麻烦！下面我们就来挖一挖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指针在对象的第一个元素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通过证明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指针的存在可以看出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，所以对对象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取地址可以拿到对象的地址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2,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现在拿到的指针的步长是对象的大小，因为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是指针，只有四个字节，所以需要吧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&amp;t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强转成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int*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指针，这样对(int*)&amp;t就得到了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指针是指向的存储指针数组的首地址，所以拿到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指针后先把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转成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int*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指针，这样进行取值的话，刚好是每个指针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，接着吧得到的数组里面的元素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转成函数指针，即可直接使用了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1740" y="2002155"/>
            <a:ext cx="2381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35" y="2549525"/>
            <a:ext cx="97155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740" y="2994025"/>
            <a:ext cx="240982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15" y="3579495"/>
            <a:ext cx="419608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纯虚函数和抽象类</a:t>
            </a:r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4578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纯虚函数是一个在基类中说明的虚函数﹐在基类中没有定义，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要求任何派生类都定义自己的版本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如果不定义，那么派生类也是抽象类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纯虚函数为各派生类提供一个公共界面（接口的封装和设计、软件的模块功能划分）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纯虚函数说明形式: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1750" dirty="0" smtClean="0">
                <a:solidFill>
                  <a:srgbClr val="0070C0"/>
                </a:solidFill>
                <a:effectLst/>
                <a:ea typeface="宋体" panose="02010600030101010101" pitchFamily="2" charset="-122"/>
                <a:sym typeface="+mn-ea"/>
              </a:rPr>
              <a:t>virtual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类型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函数名(参数表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1750" dirty="0" smtClean="0">
                <a:solidFill>
                  <a:srgbClr val="0070C0"/>
                </a:solidFill>
                <a:effectLst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;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一个具有纯虚函数的基类称为抽象类。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抽象类特点：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不能被实例化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定义对象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可以定义指针或者引用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抽象类案例：求各种形状的面积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3287395"/>
            <a:ext cx="3048000" cy="1323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4860925"/>
            <a:ext cx="3928110" cy="1883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问题引出</a:t>
            </a:r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如果子类定义了与父类中原型相同的函数会发生什么？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函数重写：</a:t>
            </a:r>
            <a:r>
              <a:rPr lang="en-US" altLang="zh-CN" sz="1750" smtClean="0"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smtClean="0">
                <a:effectLst/>
                <a:ea typeface="宋体" panose="02010600030101010101" pitchFamily="2" charset="-122"/>
                <a:sym typeface="+mn-ea"/>
              </a:rPr>
              <a:t>，在子类中定义与父类中原型相同的函数</a:t>
            </a:r>
            <a:endParaRPr lang="zh-CN" altLang="en-US" sz="175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250" smtClean="0">
                <a:effectLst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1250" smtClean="0">
                <a:effectLst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en-US" sz="1750" smtClean="0">
                <a:effectLst/>
                <a:ea typeface="宋体" panose="02010600030101010101" pitchFamily="2" charset="-122"/>
                <a:sym typeface="+mn-ea"/>
              </a:rPr>
              <a:t>2，函数重写只发生在父类与子类之间</a:t>
            </a:r>
            <a:endParaRPr lang="zh-CN" altLang="en-US" sz="125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2156460"/>
            <a:ext cx="3655060" cy="47015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5" y="2156460"/>
            <a:ext cx="2722880" cy="43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面向对象新需求</a:t>
            </a:r>
            <a:endParaRPr lang="zh-CN" altLang="en-US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对于上面这种现象，编译器的做法不是我们期望的，我们期望的是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根据实际的对象类型来判断重写函数的调用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如果父类指针指向的是父类对象，则调用父类中定义的函数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如果父类指针指向的是子类对象，则调用子类中定义的重写函数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解决方案：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在父类重写的函数的前面加上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virtual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关键字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子类可写可不写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2051" name="图片 17205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215" y="2340610"/>
            <a:ext cx="5842635" cy="297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2286000"/>
            <a:ext cx="7800975" cy="228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多态的意义探究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606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面向对象三大概念：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封装：突破了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语言函数的概念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继承：代码复用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可以用以前人写的代码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多态：可以使用未来人写的代码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多态成立的三要素：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要有继承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要有虚函数重写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要有父类指针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引用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指向子类对象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+mn-ea"/>
              </a:rPr>
              <a:t>多态是设计模式的基础，多态是框架的基础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9755" y="2908935"/>
          <a:ext cx="2231390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69755" y="2908935"/>
                        <a:ext cx="2231390" cy="153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 smtClean="0">
                <a:effectLst/>
                <a:ea typeface="宋体" panose="02010600030101010101" pitchFamily="2" charset="-122"/>
                <a:sym typeface="+mn-ea"/>
              </a:rPr>
              <a:t>虚析构函数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构造函数不能是虚函数。建立一个派生类对象时，必须从类层次的根开始，沿着继承路径逐个调用基类的构造函数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析构函数可以是虚的。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通过父类指针释放所有的子类资源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2103120"/>
            <a:ext cx="3274695" cy="471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85" y="5715000"/>
            <a:ext cx="37909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函数的重载、重写、重定义</a:t>
            </a:r>
            <a:endParaRPr 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函数重载：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必须在同一个类中进行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作用域相同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子类无法重载父类的函数，父类同名函数将被名称覆盖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重载是在编译期间根据参数类型和个数决定函数调用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虚函数重写：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必须发生于父类和子类之间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并且父类与子类中的函数必须有完全相同的原型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使用virtual声明之后能够产生多态(如果不使用virtual，那叫重定义)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多态是在运行期间根据具体对象的类型决定函数调用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0615" y="4147820"/>
          <a:ext cx="2147570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0615" y="4147820"/>
                        <a:ext cx="2147570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多态的理论基础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静态联编和动态联编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：联编是指一个程序模块、代码之间互相关联的过程。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2、静态联编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关联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，是程序的匹配、连接在编译阶段实现，也称为早期匹配。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75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重载函数使用静态联编。</a:t>
            </a: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3、动态联编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关联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是指程序联编推迟到运行时进行，所以又称为动态联编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迟绑定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将函数体和函数调用关联起来，就叫绑定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175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switch 语句和 if 语句是动态联编的例子。</a:t>
            </a: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那么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中的动态联编是如何实现的呢？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如果我们声明了类中的成员函数为虚函数，那么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编译器会为类生成一个</a:t>
            </a: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，通过这个表即可实现动态联编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559810" y="4518660"/>
            <a:ext cx="3418840" cy="1292225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虚函数表存储的是什么？怎么才能找到它？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多态的本质</a:t>
            </a:r>
            <a:r>
              <a:rPr lang="en-US" altLang="zh-CN"/>
              <a:t>(</a:t>
            </a:r>
            <a:r>
              <a:rPr lang="zh-CN" altLang="en-US"/>
              <a:t>原理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虚函数表是顺序存放虚函数地址的，虚表是顺序表</a:t>
            </a:r>
            <a:r>
              <a:rPr 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数组</a:t>
            </a:r>
            <a:r>
              <a:rPr 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依次存放着类里面的虚函数</a:t>
            </a: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。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虚函数表是由编译器自动生成与维护的，相同类的不同对象的虚函数表是一样的。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既然虚函数表，是一个顺序表，那么它的首地址存放在哪里呢？其实当我们在类中定义了virtual函数时，C++编译器会偷偷的给对象添加一个vptr指针，vptr指针就是存的虚函数表的首地址。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-2147482619"/>
          <p:cNvGraphicFramePr>
            <a:graphicFrameLocks noChangeAspect="1"/>
          </p:cNvGraphicFramePr>
          <p:nvPr/>
        </p:nvGraphicFramePr>
        <p:xfrm>
          <a:off x="2345690" y="1837055"/>
          <a:ext cx="6569075" cy="35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31330" imgH="3693160" progId="PBrush">
                  <p:embed/>
                </p:oleObj>
              </mc:Choice>
              <mc:Fallback>
                <p:oleObj name="" r:id="rId1" imgW="6831330" imgH="369316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5690" y="1837055"/>
                        <a:ext cx="6569075" cy="354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如何证明</a:t>
            </a:r>
            <a:r>
              <a:rPr lang="en-US" altLang="zh-CN"/>
              <a:t>vptr</a:t>
            </a:r>
            <a:r>
              <a:rPr lang="zh-CN" altLang="en-US"/>
              <a:t>指针的存在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1395730"/>
            <a:ext cx="1927860" cy="2494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65" y="2059940"/>
            <a:ext cx="4649470" cy="42926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我们可以通过求出类的大小判断是否有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的存在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通过调试确实能看到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指针的存在，而且存放在对象的第一个元素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30" y="5070475"/>
            <a:ext cx="4124325" cy="666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02,&quot;width&quot;:6318}"/>
</p:tagLst>
</file>

<file path=ppt/tags/tag2.xml><?xml version="1.0" encoding="utf-8"?>
<p:tagLst xmlns:p="http://schemas.openxmlformats.org/presentationml/2006/main">
  <p:tag name="COMMONDATA" val="eyJoZGlkIjoiZGNmMzAwMjZmMjIwZDk2ZjdkOWU0YzFiYTI3YTNkMm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全屏显示(4:3)</PresentationFormat>
  <Paragraphs>150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Package</vt:lpstr>
      <vt:lpstr>Package</vt:lpstr>
      <vt:lpstr>PBrush</vt:lpstr>
      <vt:lpstr>PowerPoint 演示文稿</vt:lpstr>
      <vt:lpstr>问题引出</vt:lpstr>
      <vt:lpstr>面向对象新需求</vt:lpstr>
      <vt:lpstr>多态的意义探究</vt:lpstr>
      <vt:lpstr>虚析构函数</vt:lpstr>
      <vt:lpstr>函数的重载、重写、重定义</vt:lpstr>
      <vt:lpstr>多态的理论基础</vt:lpstr>
      <vt:lpstr>多态的本质(原理)</vt:lpstr>
      <vt:lpstr>如何证明vptr指针的存在</vt:lpstr>
      <vt:lpstr>如何找到vptr指针呢</vt:lpstr>
      <vt:lpstr>纯虚函数和抽象类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419</cp:revision>
  <dcterms:created xsi:type="dcterms:W3CDTF">2019-03-13T07:58:00Z</dcterms:created>
  <dcterms:modified xsi:type="dcterms:W3CDTF">2022-09-06T15:24:33Z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05653F92DAEF4BCFBABDBA0A968FA754</vt:lpwstr>
  </property>
</Properties>
</file>