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48" r:id="rId5"/>
    <p:sldId id="356" r:id="rId6"/>
    <p:sldId id="358" r:id="rId7"/>
    <p:sldId id="359" r:id="rId8"/>
    <p:sldId id="360" r:id="rId9"/>
    <p:sldId id="3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GoLang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套路速学</a:t>
            </a:r>
            <a:endParaRPr lang="en-US" altLang="zh-CN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基础入门篇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正则入门、分析请求</a:t>
            </a:r>
            <a:r>
              <a:rPr lang="en-US" altLang="zh-CN" smtClean="0"/>
              <a:t>path</a:t>
            </a:r>
            <a:r>
              <a:rPr lang="zh-CN" altLang="en-US" smtClean="0"/>
              <a:t>、</a:t>
            </a:r>
            <a:r>
              <a:rPr lang="en-US" altLang="zh-CN" smtClean="0"/>
              <a:t>Socket</a:t>
            </a:r>
            <a:r>
              <a:rPr lang="zh-CN" altLang="en-US" smtClean="0"/>
              <a:t>服务端开启协</a:t>
            </a:r>
            <a:r>
              <a:rPr lang="zh-CN" altLang="en-US" smtClean="0"/>
              <a:t>程支持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476234" cy="1510301"/>
          </a:xfrm>
        </p:spPr>
        <p:txBody>
          <a:bodyPr/>
          <a:lstStyle/>
          <a:p>
            <a:r>
              <a:rPr lang="zh-CN" altLang="en-US" smtClean="0"/>
              <a:t>上节课讲到了</a:t>
            </a:r>
            <a:r>
              <a:rPr lang="en-US" altLang="zh-CN" smtClean="0"/>
              <a:t>Socket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29" y="202077"/>
            <a:ext cx="6305053" cy="66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上节课我们实现了服务端 “死循环”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for{</a:t>
            </a:r>
          </a:p>
          <a:p>
            <a:pPr marL="0" indent="0">
              <a:buNone/>
            </a:pPr>
            <a:r>
              <a:rPr lang="en-US" altLang="zh-CN" sz="1800" smtClean="0"/>
              <a:t>    client,err</a:t>
            </a:r>
            <a:r>
              <a:rPr lang="en-US" altLang="zh-CN" sz="1800"/>
              <a:t>:=lis.Accept</a:t>
            </a:r>
            <a:r>
              <a:rPr lang="en-US" altLang="zh-CN" sz="1800" smtClean="0"/>
              <a:t>()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 func(c </a:t>
            </a:r>
            <a:r>
              <a:rPr lang="en-US" altLang="zh-CN" sz="1800"/>
              <a:t>net.Conn){</a:t>
            </a:r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 defer </a:t>
            </a:r>
            <a:r>
              <a:rPr lang="en-US" altLang="zh-CN" sz="1800"/>
              <a:t>c.Close()</a:t>
            </a:r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  xxxxooo </a:t>
            </a:r>
            <a:r>
              <a:rPr lang="zh-CN" altLang="en-US" sz="1800" smtClean="0"/>
              <a:t>这里是 读写相关代码，略</a:t>
            </a:r>
            <a:r>
              <a:rPr lang="en-US" altLang="zh-CN" sz="1800"/>
              <a:t>	</a:t>
            </a:r>
            <a:r>
              <a:rPr lang="en-US" altLang="zh-CN" sz="1800" smtClean="0"/>
              <a:t>,</a:t>
            </a:r>
            <a:r>
              <a:rPr lang="zh-CN" altLang="en-US" sz="1800" smtClean="0"/>
              <a:t>能获取 浏览器的请求 内容</a:t>
            </a:r>
            <a:r>
              <a:rPr lang="en-US" altLang="zh-CN" sz="1800" smtClean="0"/>
              <a:t>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    }(</a:t>
            </a:r>
            <a:r>
              <a:rPr lang="en-US" altLang="zh-CN" sz="1800"/>
              <a:t>client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en-US" altLang="zh-CN" sz="1800" smtClean="0"/>
              <a:t>}</a:t>
            </a:r>
          </a:p>
          <a:p>
            <a:pPr marL="0" indent="0"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-----------------------------------------------------------------</a:t>
            </a:r>
            <a:r>
              <a:rPr lang="zh-CN" altLang="en-US" sz="1800" smtClean="0">
                <a:solidFill>
                  <a:srgbClr val="FF0000"/>
                </a:solidFill>
              </a:rPr>
              <a:t>以及</a:t>
            </a:r>
            <a:r>
              <a:rPr lang="en-US" altLang="zh-CN" sz="1800" smtClean="0">
                <a:solidFill>
                  <a:srgbClr val="FF0000"/>
                </a:solidFill>
              </a:rPr>
              <a:t>http</a:t>
            </a:r>
            <a:r>
              <a:rPr lang="zh-CN" altLang="en-US" sz="1800" smtClean="0">
                <a:solidFill>
                  <a:srgbClr val="FF0000"/>
                </a:solidFill>
              </a:rPr>
              <a:t>协议响应的简陋代码</a:t>
            </a:r>
            <a:endParaRPr lang="en-US" altLang="zh-CN" sz="1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smtClean="0"/>
              <a:t>func response() string {</a:t>
            </a:r>
          </a:p>
          <a:p>
            <a:pPr marL="0" indent="0">
              <a:buNone/>
            </a:pPr>
            <a:r>
              <a:rPr lang="en-US" altLang="zh-CN" sz="1800"/>
              <a:t>	str:=`HTTP/1.1 200 OK</a:t>
            </a:r>
          </a:p>
          <a:p>
            <a:pPr marL="0" indent="0">
              <a:buNone/>
            </a:pPr>
            <a:r>
              <a:rPr lang="en-US" altLang="zh-CN" sz="1800"/>
              <a:t>Server: myserver</a:t>
            </a:r>
          </a:p>
          <a:p>
            <a:pPr marL="0" indent="0">
              <a:buNone/>
            </a:pPr>
            <a:r>
              <a:rPr lang="en-US" altLang="zh-CN" sz="1800"/>
              <a:t>Content-Type: text/html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this is body</a:t>
            </a:r>
          </a:p>
          <a:p>
            <a:pPr marL="0" indent="0">
              <a:buNone/>
            </a:pPr>
            <a:r>
              <a:rPr lang="en-US" altLang="zh-CN" sz="1800"/>
              <a:t>`</a:t>
            </a:r>
          </a:p>
          <a:p>
            <a:pPr marL="0" indent="0">
              <a:buNone/>
            </a:pPr>
            <a:r>
              <a:rPr lang="en-US" altLang="zh-CN" sz="1800"/>
              <a:t>	return str</a:t>
            </a:r>
          </a:p>
          <a:p>
            <a:pPr marL="0" indent="0">
              <a:buNone/>
            </a:pPr>
            <a:r>
              <a:rPr lang="en-US" altLang="zh-CN" sz="1800"/>
              <a:t>}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179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请求体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GET </a:t>
            </a:r>
            <a:r>
              <a:rPr lang="en-US" altLang="zh-CN" sz="1800">
                <a:solidFill>
                  <a:srgbClr val="FF0000"/>
                </a:solidFill>
              </a:rPr>
              <a:t>/</a:t>
            </a:r>
            <a:r>
              <a:rPr lang="en-US" altLang="zh-CN" sz="1800"/>
              <a:t> HTTP/1.1</a:t>
            </a:r>
          </a:p>
          <a:p>
            <a:pPr marL="0" indent="0">
              <a:buNone/>
            </a:pPr>
            <a:r>
              <a:rPr lang="en-US" altLang="zh-CN" sz="1800"/>
              <a:t>Host: localhost:8099</a:t>
            </a:r>
          </a:p>
          <a:p>
            <a:pPr marL="0" indent="0">
              <a:buNone/>
            </a:pPr>
            <a:r>
              <a:rPr lang="en-US" altLang="zh-CN" sz="1800"/>
              <a:t>Connection: keep-alive</a:t>
            </a:r>
          </a:p>
          <a:p>
            <a:pPr marL="0" indent="0">
              <a:buNone/>
            </a:pPr>
            <a:r>
              <a:rPr lang="en-US" altLang="zh-CN" sz="1800"/>
              <a:t>Cache-Control: </a:t>
            </a:r>
            <a:r>
              <a:rPr lang="en-US" altLang="zh-CN" sz="1800" smtClean="0"/>
              <a:t>max-age=0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Upgrade-Insecure-Requests: 1</a:t>
            </a:r>
          </a:p>
          <a:p>
            <a:pPr marL="0" indent="0">
              <a:buNone/>
            </a:pPr>
            <a:r>
              <a:rPr lang="en-US" altLang="zh-CN" sz="1800"/>
              <a:t>User-Agent: Mozilla/5.0 (Windows NT 6.1; Win64; x64) AppleWebKit/537.36 (KHTML, like Gecko) Chrome/68.0.3440.106 Safari/537.36</a:t>
            </a:r>
          </a:p>
          <a:p>
            <a:pPr marL="0" indent="0">
              <a:buNone/>
            </a:pPr>
            <a:r>
              <a:rPr lang="en-US" altLang="zh-CN" sz="1800"/>
              <a:t>Accept: text/html,application/xhtml+xml,application/xml;q=0.9,image/webp,image/apng,*/*;q=0.8</a:t>
            </a:r>
          </a:p>
          <a:p>
            <a:pPr marL="0" indent="0">
              <a:buNone/>
            </a:pPr>
            <a:r>
              <a:rPr lang="en-US" altLang="zh-CN" sz="1800"/>
              <a:t>Accept-Encoding: gzip, deflate, br</a:t>
            </a:r>
          </a:p>
          <a:p>
            <a:pPr marL="0" indent="0">
              <a:buNone/>
            </a:pPr>
            <a:r>
              <a:rPr lang="en-US" altLang="zh-CN" sz="1800"/>
              <a:t>Accept-Language: zh-CN,zh;q=0.9</a:t>
            </a:r>
          </a:p>
        </p:txBody>
      </p:sp>
    </p:spTree>
    <p:extLst>
      <p:ext uri="{BB962C8B-B14F-4D97-AF65-F5344CB8AC3E}">
        <p14:creationId xmlns:p14="http://schemas.microsoft.com/office/powerpoint/2010/main" val="34095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正则接触下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zh-CN" altLang="en-US" sz="1800" smtClean="0"/>
              <a:t>接下来演示下套路，具体细节以后再说。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所属包：</a:t>
            </a:r>
            <a:r>
              <a:rPr lang="en-US" sz="1800" smtClean="0"/>
              <a:t>regexp</a:t>
            </a:r>
          </a:p>
          <a:p>
            <a:pPr marL="0" indent="0">
              <a:buNone/>
            </a:pPr>
            <a:r>
              <a:rPr lang="en-US" altLang="zh-CN" sz="180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今天先触碰几个 方法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r,err:=regexp.Compile(expr </a:t>
            </a:r>
            <a:r>
              <a:rPr lang="en-US" altLang="zh-CN" sz="1800"/>
              <a:t>string) (*Regexp, error) </a:t>
            </a:r>
            <a:r>
              <a:rPr lang="zh-CN" altLang="en-US" sz="1800"/>
              <a:t>将正则表达式编译成一个正则</a:t>
            </a:r>
            <a:r>
              <a:rPr lang="zh-CN" altLang="en-US" sz="1800" smtClean="0"/>
              <a:t>对象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en-US" altLang="zh-CN" sz="1800" smtClean="0"/>
              <a:t>r:=regexp.MustCompile(str </a:t>
            </a:r>
            <a:r>
              <a:rPr lang="en-US" altLang="zh-CN" sz="1800"/>
              <a:t>string) *</a:t>
            </a:r>
            <a:r>
              <a:rPr lang="en-US" altLang="zh-CN" sz="1800" smtClean="0"/>
              <a:t>Regexp </a:t>
            </a:r>
            <a:r>
              <a:rPr lang="zh-CN" altLang="en-US" sz="1800" smtClean="0"/>
              <a:t>同上，如果正则写错了，会把异常</a:t>
            </a:r>
            <a:r>
              <a:rPr lang="en-US" altLang="zh-CN" sz="1800" smtClean="0"/>
              <a:t>panic</a:t>
            </a:r>
            <a:r>
              <a:rPr lang="zh-CN" altLang="en-US" sz="1800" smtClean="0"/>
              <a:t>出来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/>
              <a:t>r. MatchString(s string) </a:t>
            </a:r>
            <a:r>
              <a:rPr lang="en-US" altLang="zh-CN" sz="1800" smtClean="0"/>
              <a:t>bool  </a:t>
            </a:r>
            <a:r>
              <a:rPr lang="zh-CN" altLang="en-US" sz="1800" smtClean="0"/>
              <a:t>判断能否匹配到（一般做判断用，判断如果没有，就不做下面的步骤）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4</a:t>
            </a:r>
            <a:r>
              <a:rPr lang="zh-CN" altLang="en-US" sz="1800" smtClean="0"/>
              <a:t>、</a:t>
            </a:r>
            <a:r>
              <a:rPr lang="en-US" altLang="zh-CN" sz="1800"/>
              <a:t>r. FindStringSubmatch</a:t>
            </a:r>
            <a:r>
              <a:rPr lang="zh-CN" altLang="en-US" sz="1800" smtClean="0"/>
              <a:t>和</a:t>
            </a:r>
            <a:r>
              <a:rPr lang="en-US" altLang="zh-CN" sz="1800" smtClean="0"/>
              <a:t>r.FindAllString</a:t>
            </a:r>
            <a:r>
              <a:rPr lang="en-US" altLang="zh-CN" sz="1800"/>
              <a:t>Submatch</a:t>
            </a:r>
            <a:r>
              <a:rPr lang="zh-CN" altLang="en-US" sz="1800" smtClean="0"/>
              <a:t>。前者查找匹配到的第一个匹配结果及分组内容，后者支持多个匹配结果，</a:t>
            </a:r>
            <a:r>
              <a:rPr lang="en-US" altLang="zh-CN" sz="1800" smtClean="0"/>
              <a:t>n</a:t>
            </a:r>
            <a:r>
              <a:rPr lang="zh-CN" altLang="en-US" sz="1800" smtClean="0"/>
              <a:t>参数</a:t>
            </a:r>
            <a:r>
              <a:rPr lang="en-US" altLang="zh-CN" sz="1800" smtClean="0"/>
              <a:t>(</a:t>
            </a:r>
            <a:r>
              <a:rPr lang="zh-CN" altLang="en-US" sz="1800" smtClean="0"/>
              <a:t>查找多少次</a:t>
            </a:r>
            <a:r>
              <a:rPr lang="en-US" altLang="zh-CN" sz="1800" smtClean="0"/>
              <a:t>,</a:t>
            </a:r>
            <a:r>
              <a:rPr lang="zh-CN" altLang="en-US" sz="1800" smtClean="0"/>
              <a:t>负数为不限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822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代码如下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func GetRequestPath(rq string) string {</a:t>
            </a:r>
          </a:p>
          <a:p>
            <a:pPr marL="0" indent="0">
              <a:buNone/>
            </a:pPr>
            <a:r>
              <a:rPr lang="en-US" altLang="zh-CN" sz="1800"/>
              <a:t>	r:=regexp.MustCompile(`^GET\s(.*?)\sHTTP`)</a:t>
            </a:r>
          </a:p>
          <a:p>
            <a:pPr marL="0" indent="0">
              <a:buNone/>
            </a:pPr>
            <a:r>
              <a:rPr lang="en-US" altLang="zh-CN" sz="1800"/>
              <a:t>	if r.MatchString(rq){</a:t>
            </a:r>
          </a:p>
          <a:p>
            <a:pPr marL="0" indent="0">
              <a:buNone/>
            </a:pPr>
            <a:r>
              <a:rPr lang="en-US" altLang="zh-CN" sz="1800"/>
              <a:t>		ret:=r.FindStringSubmatch(rq)</a:t>
            </a:r>
          </a:p>
          <a:p>
            <a:pPr marL="0" indent="0">
              <a:buNone/>
            </a:pPr>
            <a:r>
              <a:rPr lang="en-US" altLang="zh-CN" sz="1800"/>
              <a:t>		return ret[1]</a:t>
            </a:r>
          </a:p>
          <a:p>
            <a:pPr marL="0" indent="0">
              <a:buNone/>
            </a:pPr>
            <a:r>
              <a:rPr lang="en-US" altLang="zh-CN" sz="1800"/>
              <a:t>	} else{</a:t>
            </a:r>
          </a:p>
          <a:p>
            <a:pPr marL="0" indent="0">
              <a:buNone/>
            </a:pPr>
            <a:r>
              <a:rPr lang="en-US" altLang="zh-CN" sz="1800"/>
              <a:t>		return "/"</a:t>
            </a:r>
          </a:p>
          <a:p>
            <a:pPr marL="0" indent="0">
              <a:buNone/>
            </a:pPr>
            <a:r>
              <a:rPr lang="en-US" altLang="zh-CN" sz="1800"/>
              <a:t>	}</a:t>
            </a:r>
          </a:p>
          <a:p>
            <a:pPr marL="0" indent="0">
              <a:buNone/>
            </a:pPr>
            <a:r>
              <a:rPr lang="en-US" altLang="zh-CN" sz="1800" smtClean="0"/>
              <a:t>}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func main()  {</a:t>
            </a:r>
          </a:p>
          <a:p>
            <a:pPr marL="0" indent="0">
              <a:buNone/>
            </a:pPr>
            <a:r>
              <a:rPr lang="en-US" altLang="zh-CN" sz="1800"/>
              <a:t>	str:=`GET </a:t>
            </a:r>
            <a:r>
              <a:rPr lang="en-US" altLang="zh-CN" sz="1800" smtClean="0"/>
              <a:t>/index.html </a:t>
            </a:r>
            <a:r>
              <a:rPr lang="en-US" altLang="zh-CN" sz="1800"/>
              <a:t>HTTP/1.1</a:t>
            </a:r>
          </a:p>
          <a:p>
            <a:pPr marL="0" indent="0">
              <a:buNone/>
            </a:pPr>
            <a:r>
              <a:rPr lang="en-US" altLang="zh-CN" sz="1800"/>
              <a:t>Host: localhost:8099</a:t>
            </a:r>
          </a:p>
          <a:p>
            <a:pPr marL="0" indent="0">
              <a:buNone/>
            </a:pPr>
            <a:r>
              <a:rPr lang="en-US" altLang="zh-CN" sz="1800"/>
              <a:t>Connection: keep-alive`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fmt.Println(GetRequestPath(str))</a:t>
            </a:r>
          </a:p>
          <a:p>
            <a:pPr marL="0" indent="0">
              <a:buNone/>
            </a:pPr>
            <a:r>
              <a:rPr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做个延迟代码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if GetRequestPath(string(buf[:n]))=="/delay" {</a:t>
            </a:r>
          </a:p>
          <a:p>
            <a:pPr marL="0" indent="0">
              <a:buNone/>
            </a:pPr>
            <a:r>
              <a:rPr lang="en-US" altLang="zh-CN" sz="1800" smtClean="0"/>
              <a:t>    time.Sleep(time.Second*5</a:t>
            </a:r>
            <a:r>
              <a:rPr lang="en-US" altLang="zh-CN" sz="1800"/>
              <a:t>)</a:t>
            </a:r>
          </a:p>
          <a:p>
            <a:pPr marL="0" indent="0">
              <a:buNone/>
            </a:pPr>
            <a:r>
              <a:rPr lang="en-US" altLang="zh-CN" sz="1800" smtClean="0"/>
              <a:t>     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646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18409</TotalTime>
  <Words>301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正则入门、分析请求path、Socket服务端开启协程支持</vt:lpstr>
      <vt:lpstr>上节课讲到了Socket</vt:lpstr>
      <vt:lpstr>上节课我们实现了服务端 “死循环”</vt:lpstr>
      <vt:lpstr>请求体</vt:lpstr>
      <vt:lpstr>正则接触下</vt:lpstr>
      <vt:lpstr>代码如下</vt:lpstr>
      <vt:lpstr>做个延迟代码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1702</cp:revision>
  <dcterms:created xsi:type="dcterms:W3CDTF">2016-05-22T15:40:23Z</dcterms:created>
  <dcterms:modified xsi:type="dcterms:W3CDTF">2018-11-23T15:59:38Z</dcterms:modified>
</cp:coreProperties>
</file>