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05" r:id="rId4"/>
    <p:sldId id="309" r:id="rId5"/>
    <p:sldId id="328" r:id="rId6"/>
    <p:sldId id="332" r:id="rId7"/>
    <p:sldId id="307" r:id="rId8"/>
    <p:sldId id="329" r:id="rId9"/>
    <p:sldId id="330" r:id="rId10"/>
    <p:sldId id="331" r:id="rId11"/>
    <p:sldId id="333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GoLang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套路速学</a:t>
            </a:r>
            <a:endParaRPr lang="en-US" altLang="zh-CN" sz="480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基础入门篇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初始化代码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244" y="1448656"/>
            <a:ext cx="11639220" cy="54093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 var </a:t>
            </a:r>
            <a:r>
              <a:rPr lang="en-US" altLang="zh-CN" sz="2400" smtClean="0"/>
              <a:t>service IService= ServiceFactory{}.</a:t>
            </a:r>
            <a:r>
              <a:rPr lang="en-US" altLang="zh-CN" sz="2400"/>
              <a:t>Create</a:t>
            </a:r>
            <a:r>
              <a:rPr lang="en-US" altLang="zh-CN" sz="2400" smtClean="0"/>
              <a:t>("xxxx")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</a:t>
            </a:r>
            <a:r>
              <a:rPr lang="en-US" altLang="zh-CN" sz="2400" smtClean="0"/>
              <a:t> 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</a:t>
            </a:r>
            <a:r>
              <a:rPr lang="zh-CN" altLang="en-US" sz="2400" smtClean="0"/>
              <a:t>代码看起来有些奇怪，有没有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func </a:t>
            </a:r>
            <a:r>
              <a:rPr lang="en-US" altLang="zh-CN" sz="2400" smtClean="0"/>
              <a:t>NewServiceFactory</a:t>
            </a:r>
            <a:r>
              <a:rPr lang="en-US" altLang="zh-CN" sz="2400"/>
              <a:t>() </a:t>
            </a:r>
            <a:r>
              <a:rPr lang="en-US" altLang="zh-CN" sz="2400" smtClean="0"/>
              <a:t>*ServiceFactory</a:t>
            </a:r>
            <a:r>
              <a:rPr lang="en-US" altLang="zh-CN" sz="2400"/>
              <a:t>{</a:t>
            </a:r>
          </a:p>
          <a:p>
            <a:pPr marL="0" indent="0">
              <a:buNone/>
            </a:pPr>
            <a:r>
              <a:rPr lang="en-US" altLang="zh-CN" sz="2400"/>
              <a:t>	return </a:t>
            </a:r>
            <a:r>
              <a:rPr lang="en-US" altLang="zh-CN" sz="2400" smtClean="0"/>
              <a:t>&amp;ServiceFactory</a:t>
            </a:r>
            <a:r>
              <a:rPr lang="en-US" altLang="zh-CN" sz="2400"/>
              <a:t>{}</a:t>
            </a:r>
          </a:p>
          <a:p>
            <a:pPr marL="0" indent="0">
              <a:buNone/>
            </a:pPr>
            <a:r>
              <a:rPr lang="en-US" altLang="zh-CN" sz="2400"/>
              <a:t>}</a:t>
            </a:r>
          </a:p>
          <a:p>
            <a:pPr marL="0" indent="0">
              <a:buNone/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5082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1" y="2533439"/>
            <a:ext cx="10515600" cy="1325563"/>
          </a:xfrm>
        </p:spPr>
        <p:txBody>
          <a:bodyPr/>
          <a:lstStyle/>
          <a:p>
            <a:r>
              <a:rPr lang="en-US" altLang="zh-CN" smtClean="0"/>
              <a:t>interface</a:t>
            </a:r>
            <a:r>
              <a:rPr lang="zh-CN" altLang="en-US" smtClean="0"/>
              <a:t>入门</a:t>
            </a:r>
            <a:r>
              <a:rPr lang="en-US" altLang="zh-CN" smtClean="0"/>
              <a:t>: </a:t>
            </a:r>
            <a:r>
              <a:rPr lang="zh-CN" altLang="en-US" smtClean="0"/>
              <a:t>实现接口、简单工厂模式练习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72486"/>
            <a:ext cx="10515600" cy="1325563"/>
          </a:xfrm>
        </p:spPr>
        <p:txBody>
          <a:bodyPr/>
          <a:lstStyle/>
          <a:p>
            <a:r>
              <a:rPr lang="en-US" altLang="zh-CN" smtClean="0"/>
              <a:t>GO</a:t>
            </a:r>
            <a:r>
              <a:rPr lang="zh-CN" altLang="en-US" smtClean="0"/>
              <a:t>有类似</a:t>
            </a:r>
            <a:r>
              <a:rPr lang="en-US" altLang="zh-CN" smtClean="0"/>
              <a:t>java/php</a:t>
            </a:r>
            <a:r>
              <a:rPr lang="zh-CN" altLang="en-US" smtClean="0"/>
              <a:t>那样的接口吗？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0327" y="1355139"/>
            <a:ext cx="9166182" cy="12321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smtClean="0"/>
              <a:t> </a:t>
            </a:r>
            <a:r>
              <a:rPr lang="zh-CN" altLang="en-US" sz="2400" smtClean="0"/>
              <a:t>答案： </a:t>
            </a:r>
            <a:r>
              <a:rPr lang="zh-CN" altLang="en-US" smtClean="0">
                <a:solidFill>
                  <a:srgbClr val="FF0000"/>
                </a:solidFill>
              </a:rPr>
              <a:t>有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smtClean="0"/>
              <a:t>但是用法却有一定的差别</a:t>
            </a:r>
            <a:endParaRPr lang="en-US" sz="2400"/>
          </a:p>
        </p:txBody>
      </p:sp>
      <p:sp>
        <p:nvSpPr>
          <p:cNvPr id="4" name="矩形 3"/>
          <p:cNvSpPr/>
          <p:nvPr/>
        </p:nvSpPr>
        <p:spPr>
          <a:xfrm>
            <a:off x="1766455" y="2909302"/>
            <a:ext cx="1714500" cy="768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IService</a:t>
            </a:r>
          </a:p>
        </p:txBody>
      </p:sp>
      <p:sp>
        <p:nvSpPr>
          <p:cNvPr id="5" name="矩形 4"/>
          <p:cNvSpPr/>
          <p:nvPr/>
        </p:nvSpPr>
        <p:spPr>
          <a:xfrm>
            <a:off x="1766455" y="4312227"/>
            <a:ext cx="1714500" cy="54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GetData</a:t>
            </a:r>
          </a:p>
          <a:p>
            <a:pPr algn="ctr"/>
            <a:r>
              <a:rPr lang="en-US" smtClean="0"/>
              <a:t>(</a:t>
            </a:r>
            <a:r>
              <a:rPr lang="zh-CN" altLang="en-US" smtClean="0"/>
              <a:t>获取实体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72486"/>
            <a:ext cx="10515600" cy="1325563"/>
          </a:xfrm>
        </p:spPr>
        <p:txBody>
          <a:bodyPr/>
          <a:lstStyle/>
          <a:p>
            <a:r>
              <a:rPr lang="zh-CN" altLang="en-US" smtClean="0"/>
              <a:t>代码开始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5"/>
            <a:ext cx="10392310" cy="45053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type </a:t>
            </a:r>
            <a:r>
              <a:rPr lang="en-US" altLang="zh-CN" sz="2400" smtClean="0"/>
              <a:t>IService </a:t>
            </a:r>
            <a:r>
              <a:rPr lang="en-US" altLang="zh-CN" sz="2400"/>
              <a:t>interface {</a:t>
            </a:r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Get (id </a:t>
            </a:r>
            <a:r>
              <a:rPr lang="en-US" altLang="zh-CN" sz="2400"/>
              <a:t>int) </a:t>
            </a:r>
            <a:r>
              <a:rPr lang="en-US" altLang="zh-CN" sz="2400" smtClean="0"/>
              <a:t> string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}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434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72486"/>
            <a:ext cx="10515600" cy="1325563"/>
          </a:xfrm>
        </p:spPr>
        <p:txBody>
          <a:bodyPr/>
          <a:lstStyle/>
          <a:p>
            <a:r>
              <a:rPr lang="zh-CN" altLang="en-US" smtClean="0"/>
              <a:t>实现类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81444" y="1698049"/>
            <a:ext cx="98471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type </a:t>
            </a:r>
            <a:r>
              <a:rPr lang="en-US" smtClean="0"/>
              <a:t>NewsService </a:t>
            </a:r>
            <a:r>
              <a:rPr lang="en-US"/>
              <a:t>struct {</a:t>
            </a:r>
          </a:p>
          <a:p>
            <a:endParaRPr lang="en-US"/>
          </a:p>
          <a:p>
            <a:r>
              <a:rPr lang="en-US"/>
              <a:t>}</a:t>
            </a:r>
          </a:p>
          <a:p>
            <a:r>
              <a:rPr lang="en-US"/>
              <a:t>func </a:t>
            </a:r>
            <a:r>
              <a:rPr lang="en-US" smtClean="0"/>
              <a:t>(ns NewsService ) Get (id int</a:t>
            </a:r>
            <a:r>
              <a:rPr lang="en-US"/>
              <a:t>) </a:t>
            </a:r>
            <a:r>
              <a:rPr lang="en-US" smtClean="0"/>
              <a:t>string{</a:t>
            </a:r>
            <a:endParaRPr lang="en-US"/>
          </a:p>
          <a:p>
            <a:r>
              <a:rPr lang="en-US"/>
              <a:t>	return </a:t>
            </a:r>
            <a:r>
              <a:rPr lang="en-US" smtClean="0"/>
              <a:t>"</a:t>
            </a:r>
            <a:r>
              <a:rPr lang="zh-CN" altLang="en-US" smtClean="0"/>
              <a:t>新闻</a:t>
            </a:r>
            <a:r>
              <a:rPr lang="en-US" smtClean="0"/>
              <a:t>"</a:t>
            </a:r>
            <a:br>
              <a:rPr lang="en-US" smtClean="0"/>
            </a:br>
            <a:endParaRPr lang="en-US" altLang="zh-CN"/>
          </a:p>
          <a:p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89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调用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var service  IService    //</a:t>
            </a:r>
            <a:r>
              <a:rPr lang="zh-CN" altLang="en-US" sz="2400" smtClean="0"/>
              <a:t>申明接口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service=services.NewsService{}  //</a:t>
            </a:r>
            <a:r>
              <a:rPr lang="zh-CN" altLang="en-US" sz="2400" smtClean="0"/>
              <a:t>接口</a:t>
            </a:r>
            <a:r>
              <a:rPr lang="en-US" altLang="zh-CN" sz="2400" smtClean="0"/>
              <a:t>=</a:t>
            </a:r>
            <a:r>
              <a:rPr lang="zh-CN" altLang="en-US" sz="2400" smtClean="0"/>
              <a:t>赋值具体实现类对象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</a:t>
            </a:r>
            <a:r>
              <a:rPr lang="en-US" altLang="zh-CN" sz="2400" smtClean="0"/>
              <a:t>fmt.Println(service.Get(123))</a:t>
            </a:r>
          </a:p>
          <a:p>
            <a:pPr marL="0" indent="0">
              <a:buNone/>
            </a:pPr>
            <a:r>
              <a:rPr lang="en-US" altLang="zh-CN" sz="2400" smtClean="0"/>
              <a:t> </a:t>
            </a:r>
          </a:p>
          <a:p>
            <a:pPr marL="0" indent="0">
              <a:buNone/>
            </a:pPr>
            <a:r>
              <a:rPr lang="en-US" altLang="zh-CN" sz="2400" smtClean="0"/>
              <a:t> </a:t>
            </a:r>
            <a:endParaRPr lang="en-US" altLang="zh-CN" sz="240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400" smtClean="0"/>
              <a:t>  </a:t>
            </a:r>
            <a:r>
              <a:rPr lang="zh-CN" altLang="en-US" sz="2400" smtClean="0"/>
              <a:t>这好比</a:t>
            </a:r>
            <a:r>
              <a:rPr lang="en-US" altLang="zh-CN" sz="2400" smtClean="0"/>
              <a:t>java</a:t>
            </a:r>
            <a:r>
              <a:rPr lang="zh-CN" altLang="en-US" sz="2400" smtClean="0"/>
              <a:t>里面的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  IService service=new NewsService();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 Map map=new HashMap();</a:t>
            </a:r>
          </a:p>
        </p:txBody>
      </p:sp>
    </p:spTree>
    <p:extLst>
      <p:ext uri="{BB962C8B-B14F-4D97-AF65-F5344CB8AC3E}">
        <p14:creationId xmlns:p14="http://schemas.microsoft.com/office/powerpoint/2010/main" val="28269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使用指针类型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50273" y="1394891"/>
            <a:ext cx="864177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func (ns </a:t>
            </a:r>
            <a:r>
              <a:rPr lang="en-US" smtClean="0"/>
              <a:t>*NewsService </a:t>
            </a:r>
            <a:r>
              <a:rPr lang="en-US"/>
              <a:t>) Get (id int) string{</a:t>
            </a:r>
          </a:p>
          <a:p>
            <a:r>
              <a:rPr lang="en-US"/>
              <a:t>	return "</a:t>
            </a:r>
            <a:r>
              <a:rPr lang="zh-CN" altLang="en-US"/>
              <a:t>新闻</a:t>
            </a:r>
            <a:r>
              <a:rPr lang="en-US"/>
              <a:t>"</a:t>
            </a:r>
            <a:br>
              <a:rPr lang="en-US"/>
            </a:br>
            <a:endParaRPr lang="en-US" altLang="zh-CN"/>
          </a:p>
          <a:p>
            <a:r>
              <a:rPr lang="en-US" altLang="zh-CN"/>
              <a:t>}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.........</a:t>
            </a:r>
          </a:p>
          <a:p>
            <a:endParaRPr lang="en-US"/>
          </a:p>
          <a:p>
            <a:endParaRPr lang="en-US" smtClean="0"/>
          </a:p>
          <a:p>
            <a:r>
              <a:rPr lang="en-US"/>
              <a:t> </a:t>
            </a:r>
            <a:r>
              <a:rPr lang="en-US" altLang="zh-CN"/>
              <a:t>var service  IService </a:t>
            </a:r>
            <a:r>
              <a:rPr lang="en-US" smtClean="0"/>
              <a:t>=</a:t>
            </a:r>
            <a:r>
              <a:rPr lang="en-US" smtClean="0">
                <a:solidFill>
                  <a:srgbClr val="FF0000"/>
                </a:solidFill>
              </a:rPr>
              <a:t>new(services.NewsService</a:t>
            </a:r>
            <a:r>
              <a:rPr lang="en-US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28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练习：简单工厂模式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244" y="1448656"/>
            <a:ext cx="11639220" cy="54093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设计模式中 ：工厂模式有几种类型（简单工厂、工厂方法、抽象工厂）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我们先来看简单工厂模式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400" smtClean="0"/>
              <a:t>   </a:t>
            </a:r>
            <a:r>
              <a:rPr lang="zh-CN" altLang="en-US" sz="2400" smtClean="0"/>
              <a:t>基本特征：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1</a:t>
            </a:r>
            <a:r>
              <a:rPr lang="zh-CN" altLang="en-US" sz="2400" smtClean="0"/>
              <a:t>、“掩盖”</a:t>
            </a:r>
            <a:r>
              <a:rPr lang="en-US" altLang="zh-CN" sz="2400" smtClean="0"/>
              <a:t>new</a:t>
            </a:r>
            <a:r>
              <a:rPr lang="zh-CN" altLang="en-US" sz="2400" smtClean="0"/>
              <a:t>过程 </a:t>
            </a:r>
            <a:r>
              <a:rPr lang="en-US" altLang="zh-CN" sz="2400" smtClean="0"/>
              <a:t>(new xxx())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2</a:t>
            </a:r>
            <a:r>
              <a:rPr lang="zh-CN" altLang="en-US" sz="2400" smtClean="0"/>
              <a:t>、会有一个工厂类，且一般有个方法 接受参数，根据参数来决定 实例化什么类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4729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244" y="1448656"/>
            <a:ext cx="11618438" cy="5398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/>
              <a:t>type </a:t>
            </a:r>
            <a:r>
              <a:rPr lang="en-US" altLang="zh-CN" sz="1800" smtClean="0"/>
              <a:t>ServiceFactory </a:t>
            </a:r>
            <a:r>
              <a:rPr lang="en-US" altLang="zh-CN" sz="1800"/>
              <a:t>struct {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}</a:t>
            </a:r>
          </a:p>
          <a:p>
            <a:pPr marL="0" indent="0">
              <a:buNone/>
            </a:pPr>
            <a:r>
              <a:rPr lang="en-US" altLang="zh-CN" sz="1800" smtClean="0"/>
              <a:t>func </a:t>
            </a:r>
            <a:r>
              <a:rPr lang="en-US" altLang="zh-CN" sz="1800"/>
              <a:t>(nf </a:t>
            </a:r>
            <a:r>
              <a:rPr lang="en-US" altLang="zh-CN" sz="1800" smtClean="0"/>
              <a:t>*ServiceFactory</a:t>
            </a:r>
            <a:r>
              <a:rPr lang="en-US" altLang="zh-CN" sz="1800"/>
              <a:t>) Create(name string) </a:t>
            </a:r>
            <a:r>
              <a:rPr lang="en-US" altLang="zh-CN" sz="1800" smtClean="0"/>
              <a:t>IService{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	switch name {</a:t>
            </a:r>
          </a:p>
          <a:p>
            <a:pPr marL="0" indent="0">
              <a:buNone/>
            </a:pPr>
            <a:r>
              <a:rPr lang="en-US" altLang="zh-CN" sz="1800"/>
              <a:t>	case </a:t>
            </a:r>
            <a:r>
              <a:rPr lang="en-US" altLang="zh-CN" sz="1800" smtClean="0"/>
              <a:t>"news":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		return &amp;</a:t>
            </a:r>
            <a:r>
              <a:rPr lang="en-US" altLang="zh-CN" sz="1800" smtClean="0"/>
              <a:t>services.NewsService</a:t>
            </a:r>
            <a:r>
              <a:rPr lang="en-US" altLang="zh-CN" sz="1800"/>
              <a:t>{}</a:t>
            </a:r>
          </a:p>
          <a:p>
            <a:pPr marL="0" indent="0">
              <a:buNone/>
            </a:pPr>
            <a:r>
              <a:rPr lang="en-US" altLang="zh-CN" sz="1800"/>
              <a:t>	case </a:t>
            </a:r>
            <a:r>
              <a:rPr lang="en-US" altLang="zh-CN" sz="1800" smtClean="0"/>
              <a:t>"user":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		return &amp;</a:t>
            </a:r>
            <a:r>
              <a:rPr lang="en-US" altLang="zh-CN" sz="1800" smtClean="0"/>
              <a:t>services.UserService</a:t>
            </a:r>
            <a:r>
              <a:rPr lang="en-US" altLang="zh-CN" sz="1800"/>
              <a:t>{}</a:t>
            </a:r>
          </a:p>
          <a:p>
            <a:pPr marL="0" indent="0">
              <a:buNone/>
            </a:pPr>
            <a:r>
              <a:rPr lang="en-US" altLang="zh-CN" sz="1800"/>
              <a:t>	default:</a:t>
            </a:r>
          </a:p>
          <a:p>
            <a:pPr marL="0" indent="0">
              <a:buNone/>
            </a:pPr>
            <a:r>
              <a:rPr lang="en-US" altLang="zh-CN" sz="1800"/>
              <a:t>		return nil</a:t>
            </a:r>
          </a:p>
          <a:p>
            <a:pPr marL="0" indent="0">
              <a:buNone/>
            </a:pPr>
            <a:r>
              <a:rPr lang="en-US" altLang="zh-CN" sz="1800"/>
              <a:t>	}</a:t>
            </a:r>
          </a:p>
          <a:p>
            <a:pPr marL="0" indent="0">
              <a:buNone/>
            </a:pPr>
            <a:r>
              <a:rPr lang="en-US" altLang="zh-CN" sz="1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59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10182</TotalTime>
  <Words>272</Words>
  <Application>Microsoft Office PowerPoint</Application>
  <PresentationFormat>宽屏</PresentationFormat>
  <Paragraphs>83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interface入门: 实现接口、简单工厂模式练习</vt:lpstr>
      <vt:lpstr>GO有类似java/php那样的接口吗？</vt:lpstr>
      <vt:lpstr>代码开始</vt:lpstr>
      <vt:lpstr>实现类</vt:lpstr>
      <vt:lpstr> 调用</vt:lpstr>
      <vt:lpstr>使用指针类型</vt:lpstr>
      <vt:lpstr>练习：简单工厂模式</vt:lpstr>
      <vt:lpstr>代码</vt:lpstr>
      <vt:lpstr>初始化代码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1252</cp:revision>
  <dcterms:created xsi:type="dcterms:W3CDTF">2016-05-22T15:40:23Z</dcterms:created>
  <dcterms:modified xsi:type="dcterms:W3CDTF">2018-08-31T04:00:18Z</dcterms:modified>
</cp:coreProperties>
</file>