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36" r:id="rId5"/>
    <p:sldId id="328" r:id="rId6"/>
    <p:sldId id="332" r:id="rId7"/>
    <p:sldId id="334" r:id="rId8"/>
    <p:sldId id="307" r:id="rId9"/>
    <p:sldId id="329" r:id="rId10"/>
    <p:sldId id="330" r:id="rId11"/>
    <p:sldId id="33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GoLang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套路速学</a:t>
            </a:r>
            <a:endParaRPr lang="en-US" altLang="zh-CN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基础入门篇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返回成结构体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44" y="1448656"/>
            <a:ext cx="1163922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for rows.Next(){</a:t>
            </a:r>
          </a:p>
          <a:p>
            <a:pPr marL="0" indent="0">
              <a:buNone/>
            </a:pPr>
            <a:r>
              <a:rPr lang="en-US" altLang="zh-CN" sz="2400"/>
              <a:t>		rows.Scan(&amp;userModel.Uid,&amp;userModel.Uname)</a:t>
            </a:r>
          </a:p>
          <a:p>
            <a:pPr marL="0" indent="0">
              <a:buNone/>
            </a:pPr>
            <a:r>
              <a:rPr lang="en-US" altLang="zh-CN" sz="2400"/>
              <a:t>		fmt.Println(userModel)</a:t>
            </a:r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}</a:t>
            </a: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思考下，现在是一个个打印，那么如果我们变成一个数组怎么处理？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集成</a:t>
            </a:r>
            <a:r>
              <a:rPr lang="en-US" altLang="zh-CN" smtClean="0"/>
              <a:t>mysql</a:t>
            </a:r>
            <a:r>
              <a:rPr lang="zh-CN" altLang="en-US" smtClean="0"/>
              <a:t>驱动、调用</a:t>
            </a:r>
            <a:r>
              <a:rPr lang="zh-CN" altLang="en-US" smtClean="0"/>
              <a:t>数据库、查询数据</a:t>
            </a:r>
            <a:r>
              <a:rPr lang="zh-CN" altLang="en-US" smtClean="0"/>
              <a:t>、</a:t>
            </a:r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上节课我们学到这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44" y="1448656"/>
            <a:ext cx="1163922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import (</a:t>
            </a:r>
          </a:p>
          <a:p>
            <a:pPr marL="0" indent="0">
              <a:buNone/>
            </a:pPr>
            <a:r>
              <a:rPr lang="en-US" altLang="zh-CN" sz="2400"/>
              <a:t>	. "com.jtthink/core"</a:t>
            </a:r>
          </a:p>
          <a:p>
            <a:pPr marL="0" indent="0">
              <a:buNone/>
            </a:pPr>
            <a:r>
              <a:rPr lang="en-US" altLang="zh-CN" sz="2400"/>
              <a:t>	_ "com.jtthink/services</a:t>
            </a:r>
            <a:r>
              <a:rPr lang="en-US" altLang="zh-CN" sz="2400" smtClean="0"/>
              <a:t>"  // _ </a:t>
            </a:r>
            <a:r>
              <a:rPr lang="zh-CN" altLang="en-US" sz="2400" smtClean="0"/>
              <a:t>使之这个包被导入，但是无法使用里面的函数，仅仅为了调用</a:t>
            </a:r>
            <a:r>
              <a:rPr lang="en-US" altLang="zh-CN" sz="2400" smtClean="0"/>
              <a:t>init</a:t>
            </a:r>
            <a:r>
              <a:rPr lang="zh-CN" altLang="en-US" sz="2400" smtClean="0"/>
              <a:t>初始化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"fmt"</a:t>
            </a:r>
          </a:p>
          <a:p>
            <a:pPr marL="0" indent="0">
              <a:buNone/>
            </a:pPr>
            <a:r>
              <a:rPr lang="en-US" altLang="zh-CN" sz="2400"/>
              <a:t>)</a:t>
            </a:r>
          </a:p>
          <a:p>
            <a:pPr marL="0" indent="0">
              <a:buNone/>
            </a:pPr>
            <a:r>
              <a:rPr lang="en-US" altLang="zh-CN" sz="2400"/>
              <a:t>func main()  {</a:t>
            </a:r>
          </a:p>
          <a:p>
            <a:pPr marL="0" indent="0">
              <a:buNone/>
            </a:pPr>
            <a:r>
              <a:rPr lang="en-US" altLang="zh-CN" sz="2400"/>
              <a:t>	</a:t>
            </a:r>
          </a:p>
          <a:p>
            <a:pPr marL="0" indent="0">
              <a:buNone/>
            </a:pPr>
            <a:r>
              <a:rPr lang="en-US" altLang="zh-CN" sz="2400"/>
              <a:t>	 fmt.Println(GetService().Get(123</a:t>
            </a:r>
            <a:r>
              <a:rPr lang="en-US" altLang="zh-CN" sz="2400" smtClean="0"/>
              <a:t>))  //</a:t>
            </a:r>
            <a:r>
              <a:rPr lang="zh-CN" altLang="en-US" sz="2400" smtClean="0"/>
              <a:t>就</a:t>
            </a:r>
            <a:r>
              <a:rPr lang="en-US" altLang="zh-CN" sz="2400" smtClean="0"/>
              <a:t>tmd</a:t>
            </a:r>
            <a:r>
              <a:rPr lang="zh-CN" altLang="en-US" sz="2400" smtClean="0"/>
              <a:t>一句就可以搞定了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}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2486"/>
            <a:ext cx="10515600" cy="1325563"/>
          </a:xfrm>
        </p:spPr>
        <p:txBody>
          <a:bodyPr/>
          <a:lstStyle/>
          <a:p>
            <a:r>
              <a:rPr lang="zh-CN" altLang="en-US" smtClean="0"/>
              <a:t>集成</a:t>
            </a:r>
            <a:r>
              <a:rPr lang="en-US" altLang="zh-CN" smtClean="0"/>
              <a:t>mysql</a:t>
            </a:r>
            <a:r>
              <a:rPr lang="zh-CN" altLang="en-US" smtClean="0"/>
              <a:t>驱动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28600" y="2400300"/>
            <a:ext cx="2535382" cy="196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mysql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好比是一个无限死循环的监听服务端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8302337" y="2951018"/>
            <a:ext cx="201583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调用者（好比是个</a:t>
            </a:r>
            <a:r>
              <a:rPr lang="en-US" altLang="zh-CN" smtClean="0"/>
              <a:t>socket</a:t>
            </a:r>
            <a:r>
              <a:rPr lang="zh-CN" altLang="en-US" smtClean="0"/>
              <a:t>客户端）</a:t>
            </a:r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971800" y="3190009"/>
            <a:ext cx="5029200" cy="275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61686" y="2549604"/>
            <a:ext cx="27016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总得互相发送点啥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86" y="3559341"/>
            <a:ext cx="3609377" cy="36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2486"/>
            <a:ext cx="10515600" cy="1325563"/>
          </a:xfrm>
        </p:spPr>
        <p:txBody>
          <a:bodyPr/>
          <a:lstStyle/>
          <a:p>
            <a:r>
              <a:rPr lang="zh-CN" altLang="en-US" smtClean="0"/>
              <a:t>因此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2" y="2345885"/>
            <a:ext cx="1204064" cy="81541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026727" y="2057400"/>
            <a:ext cx="1226128" cy="52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PHP </a:t>
            </a: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6026727" y="3269673"/>
            <a:ext cx="1226128" cy="52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</a:t>
            </a:r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3913909" y="4495800"/>
            <a:ext cx="1226128" cy="52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GO</a:t>
            </a:r>
            <a:endParaRPr lang="en-US"/>
          </a:p>
        </p:txBody>
      </p:sp>
      <p:cxnSp>
        <p:nvCxnSpPr>
          <p:cNvPr id="9" name="直接箭头连接符 8"/>
          <p:cNvCxnSpPr>
            <a:endCxn id="3" idx="3"/>
          </p:cNvCxnSpPr>
          <p:nvPr/>
        </p:nvCxnSpPr>
        <p:spPr>
          <a:xfrm flipH="1">
            <a:off x="1949386" y="2345885"/>
            <a:ext cx="3672096" cy="4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1949386" y="2893071"/>
            <a:ext cx="3973432" cy="74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641764" y="3252822"/>
            <a:ext cx="2712027" cy="124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032173" y="1465118"/>
            <a:ext cx="2389909" cy="28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这些开发商都会帮我们写好与</a:t>
            </a:r>
            <a:r>
              <a:rPr lang="en-US" altLang="zh-CN" smtClean="0"/>
              <a:t>mysql</a:t>
            </a:r>
            <a:r>
              <a:rPr lang="zh-CN" altLang="en-US" smtClean="0"/>
              <a:t>原始交互的“程序”</a:t>
            </a:r>
            <a:endParaRPr lang="en-US" altLang="zh-CN" smtClean="0"/>
          </a:p>
          <a:p>
            <a:pPr algn="ctr"/>
            <a:endParaRPr lang="en-US"/>
          </a:p>
          <a:p>
            <a:pPr algn="ctr"/>
            <a:r>
              <a:rPr lang="zh-CN" altLang="en-US" smtClean="0"/>
              <a:t>这就是驱动</a:t>
            </a:r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13764" y="5101936"/>
            <a:ext cx="390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难道让</a:t>
            </a:r>
            <a:r>
              <a:rPr lang="en-US" altLang="zh-CN" smtClean="0"/>
              <a:t>"</a:t>
            </a:r>
            <a:r>
              <a:rPr lang="zh-CN" altLang="en-US" smtClean="0"/>
              <a:t>劳资”自己写？那就不用你这个语言了。。。。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2486"/>
            <a:ext cx="10515600" cy="1325563"/>
          </a:xfrm>
        </p:spPr>
        <p:txBody>
          <a:bodyPr/>
          <a:lstStyle/>
          <a:p>
            <a:r>
              <a:rPr lang="zh-CN" altLang="en-US" smtClean="0"/>
              <a:t>驱动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844" y="1525300"/>
            <a:ext cx="10480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800" smtClean="0"/>
              <a:t>github</a:t>
            </a:r>
            <a:r>
              <a:rPr lang="zh-CN" altLang="en-US" sz="2800" smtClean="0"/>
              <a:t>地址</a:t>
            </a:r>
            <a:endParaRPr lang="en-US" altLang="zh-CN" sz="2800" smtClean="0"/>
          </a:p>
          <a:p>
            <a:r>
              <a:rPr lang="en-US" sz="2800"/>
              <a:t>https://</a:t>
            </a:r>
            <a:r>
              <a:rPr lang="en-US" sz="2800" smtClean="0"/>
              <a:t>github.com/go-sql-driver/mysql</a:t>
            </a:r>
          </a:p>
          <a:p>
            <a:endParaRPr lang="en-US" altLang="zh-CN" sz="2800"/>
          </a:p>
          <a:p>
            <a:endParaRPr lang="en-US" altLang="zh-CN" sz="280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zh-CN" altLang="en-US" sz="2800" smtClean="0"/>
              <a:t>安装</a:t>
            </a:r>
            <a:endParaRPr lang="en-US" altLang="zh-CN" sz="2800" smtClean="0"/>
          </a:p>
          <a:p>
            <a:r>
              <a:rPr lang="en-US" altLang="zh-CN" sz="2800"/>
              <a:t>go get -u </a:t>
            </a:r>
            <a:r>
              <a:rPr lang="en-US" altLang="zh-CN" sz="2800" smtClean="0"/>
              <a:t>github.com/go-sql-driver/mysql</a:t>
            </a:r>
          </a:p>
          <a:p>
            <a:endParaRPr lang="en-US" altLang="zh-CN" sz="2800"/>
          </a:p>
          <a:p>
            <a:endParaRPr lang="en-US" altLang="zh-CN" sz="2800" smtClean="0"/>
          </a:p>
          <a:p>
            <a:r>
              <a:rPr lang="zh-CN" altLang="en-US" sz="2800" smtClean="0"/>
              <a:t>接下来 请自行准备一个 </a:t>
            </a:r>
            <a:r>
              <a:rPr lang="en-US" altLang="zh-CN" sz="2800" smtClean="0"/>
              <a:t>mysql</a:t>
            </a:r>
            <a:r>
              <a:rPr lang="zh-CN" altLang="en-US" sz="2800" smtClean="0"/>
              <a:t>服务端，然后随意创建几张表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6584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基本代码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/>
              <a:t>	db, err := sql.Open("mysql", "shenyi:123123@tcp(localhost:3306)/</a:t>
            </a:r>
            <a:r>
              <a:rPr lang="en-US" altLang="zh-CN" sz="1800"/>
              <a:t>test?charset=utf8mb4</a:t>
            </a:r>
            <a:r>
              <a:rPr lang="en-US" altLang="zh-CN" sz="1800" smtClean="0"/>
              <a:t>")</a:t>
            </a:r>
          </a:p>
          <a:p>
            <a:pPr marL="0" indent="0">
              <a:buNone/>
            </a:pPr>
            <a:r>
              <a:rPr lang="en-US" altLang="zh-CN" sz="1800"/>
              <a:t>	if err!=nil {</a:t>
            </a:r>
          </a:p>
          <a:p>
            <a:pPr marL="0" indent="0">
              <a:buNone/>
            </a:pPr>
            <a:r>
              <a:rPr lang="en-US" altLang="zh-CN" sz="1800"/>
              <a:t>		fmt.Println("</a:t>
            </a:r>
            <a:r>
              <a:rPr lang="zh-CN" altLang="en-US" sz="1800" smtClean="0"/>
              <a:t>错误连接</a:t>
            </a:r>
            <a:r>
              <a:rPr lang="en-US" altLang="zh-CN" sz="1800" smtClean="0"/>
              <a:t>"+</a:t>
            </a:r>
            <a:r>
              <a:rPr lang="en-US" altLang="zh-CN" sz="1800"/>
              <a:t>err.Error())</a:t>
            </a:r>
          </a:p>
          <a:p>
            <a:pPr marL="0" indent="0">
              <a:buNone/>
            </a:pPr>
            <a:r>
              <a:rPr lang="en-US" altLang="zh-CN" sz="1800"/>
              <a:t>		return</a:t>
            </a:r>
          </a:p>
          <a:p>
            <a:pPr marL="0" indent="0">
              <a:buNone/>
            </a:pPr>
            <a:r>
              <a:rPr lang="en-US" altLang="zh-CN" sz="1800"/>
              <a:t>	}</a:t>
            </a:r>
          </a:p>
          <a:p>
            <a:pPr marL="0" indent="0">
              <a:buNone/>
            </a:pPr>
            <a:r>
              <a:rPr lang="en-US" altLang="zh-CN" sz="1800"/>
              <a:t>	 rows,err:=db.Query("select </a:t>
            </a:r>
            <a:r>
              <a:rPr lang="en-US" altLang="zh-CN" sz="1800" smtClean="0"/>
              <a:t>user_id,user_name </a:t>
            </a:r>
            <a:r>
              <a:rPr lang="en-US" altLang="zh-CN" sz="1800"/>
              <a:t>from users")</a:t>
            </a:r>
          </a:p>
          <a:p>
            <a:pPr marL="0" indent="0">
              <a:buNone/>
            </a:pPr>
            <a:r>
              <a:rPr lang="en-US" altLang="zh-CN" sz="1800"/>
              <a:t>	if err!=nil {</a:t>
            </a:r>
          </a:p>
          <a:p>
            <a:pPr marL="0" indent="0">
              <a:buNone/>
            </a:pPr>
            <a:r>
              <a:rPr lang="en-US" altLang="zh-CN" sz="1800"/>
              <a:t>		fmt.Println("</a:t>
            </a:r>
            <a:r>
              <a:rPr lang="zh-CN" altLang="en-US" sz="1800"/>
              <a:t>错误查询</a:t>
            </a:r>
            <a:r>
              <a:rPr lang="en-US" altLang="zh-CN" sz="1800"/>
              <a:t>"+err.Error())</a:t>
            </a:r>
          </a:p>
          <a:p>
            <a:pPr marL="0" indent="0">
              <a:buNone/>
            </a:pPr>
            <a:r>
              <a:rPr lang="en-US" altLang="zh-CN" sz="1800"/>
              <a:t>		return</a:t>
            </a:r>
          </a:p>
          <a:p>
            <a:pPr marL="0" indent="0">
              <a:buNone/>
            </a:pPr>
            <a:r>
              <a:rPr lang="en-US" altLang="zh-CN" sz="1800"/>
              <a:t>	}</a:t>
            </a:r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		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 </a:t>
            </a:r>
            <a:r>
              <a:rPr lang="en-US" altLang="zh-CN" sz="1800" smtClean="0"/>
              <a:t> </a:t>
            </a: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</a:t>
            </a:r>
            <a:r>
              <a:rPr lang="zh-CN" altLang="en-US" smtClean="0"/>
              <a:t>循环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50273" y="1394891"/>
            <a:ext cx="103770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go</a:t>
            </a:r>
            <a:r>
              <a:rPr lang="zh-CN" altLang="en-US" sz="2400" smtClean="0"/>
              <a:t>里面没有</a:t>
            </a:r>
            <a:r>
              <a:rPr lang="en-US" altLang="zh-CN" sz="2400" smtClean="0"/>
              <a:t>while</a:t>
            </a:r>
            <a:r>
              <a:rPr lang="zh-CN" altLang="en-US" sz="2400" smtClean="0"/>
              <a:t>语法，取而代之的是</a:t>
            </a:r>
            <a:r>
              <a:rPr lang="en-US" altLang="zh-CN" sz="2400" smtClean="0"/>
              <a:t>for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en-US" sz="2400"/>
              <a:t>for </a:t>
            </a:r>
            <a:r>
              <a:rPr lang="zh-CN" altLang="en-US" sz="2400" smtClean="0"/>
              <a:t>初始化语句</a:t>
            </a:r>
            <a:r>
              <a:rPr lang="en-US" sz="2400" smtClean="0"/>
              <a:t>; </a:t>
            </a:r>
            <a:r>
              <a:rPr lang="zh-CN" altLang="en-US" sz="2400" smtClean="0"/>
              <a:t>条件语句</a:t>
            </a:r>
            <a:r>
              <a:rPr lang="en-US" sz="2400" smtClean="0"/>
              <a:t>;</a:t>
            </a:r>
            <a:r>
              <a:rPr lang="zh-CN" altLang="en-US" sz="2400"/>
              <a:t>每次循环体执行结束后</a:t>
            </a:r>
            <a:r>
              <a:rPr lang="zh-CN" altLang="en-US" sz="2400" smtClean="0"/>
              <a:t>执行</a:t>
            </a:r>
            <a:r>
              <a:rPr lang="en-US" sz="2400" smtClean="0"/>
              <a:t> </a:t>
            </a:r>
            <a:r>
              <a:rPr lang="en-US" sz="2400"/>
              <a:t>{  </a:t>
            </a:r>
          </a:p>
          <a:p>
            <a:r>
              <a:rPr lang="en-US" sz="2400" smtClean="0"/>
              <a:t>}</a:t>
            </a:r>
          </a:p>
          <a:p>
            <a:endParaRPr lang="en-US" sz="2400" smtClean="0"/>
          </a:p>
          <a:p>
            <a:r>
              <a:rPr lang="nn-NO" sz="2400"/>
              <a:t>for i := 1; i &lt;= 10; i++ { </a:t>
            </a:r>
            <a:endParaRPr lang="nn-NO" sz="2400" smtClean="0"/>
          </a:p>
          <a:p>
            <a:r>
              <a:rPr lang="nn-NO" sz="2400"/>
              <a:t> </a:t>
            </a:r>
            <a:r>
              <a:rPr lang="nn-NO" sz="2400" smtClean="0"/>
              <a:t>  fmt.Printf</a:t>
            </a:r>
            <a:r>
              <a:rPr lang="nn-NO" sz="2400"/>
              <a:t>(" %d",i) </a:t>
            </a:r>
            <a:endParaRPr lang="nn-NO" sz="2400" smtClean="0"/>
          </a:p>
          <a:p>
            <a:r>
              <a:rPr lang="nn-NO" sz="2400" smtClean="0"/>
              <a:t>}</a:t>
            </a:r>
            <a:endParaRPr lang="en-US" sz="2400" smtClean="0"/>
          </a:p>
          <a:p>
            <a:r>
              <a:rPr lang="zh-CN" altLang="en-US" sz="2400" smtClean="0"/>
              <a:t>好比</a:t>
            </a:r>
            <a:r>
              <a:rPr lang="en-US" altLang="zh-CN" sz="2400" smtClean="0"/>
              <a:t>PHP</a:t>
            </a:r>
            <a:r>
              <a:rPr lang="zh-CN" altLang="en-US" sz="2400" smtClean="0"/>
              <a:t>中的</a:t>
            </a:r>
            <a:endParaRPr lang="en-US" altLang="zh-CN" sz="2400" smtClean="0"/>
          </a:p>
          <a:p>
            <a:r>
              <a:rPr lang="en-US" sz="2400" smtClean="0"/>
              <a:t>for($i=0;$i&lt;10;$i++)</a:t>
            </a:r>
          </a:p>
          <a:p>
            <a:r>
              <a:rPr lang="en-US" sz="2400" smtClean="0"/>
              <a:t>{</a:t>
            </a:r>
          </a:p>
          <a:p>
            <a:r>
              <a:rPr lang="en-US" sz="2400" smtClean="0"/>
              <a:t>    echo $i;</a:t>
            </a:r>
            <a:endParaRPr lang="en-US" sz="2400"/>
          </a:p>
          <a:p>
            <a:r>
              <a:rPr lang="en-US" sz="2400" smtClean="0"/>
              <a:t>}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628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循环得到每一行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44" y="1448656"/>
            <a:ext cx="1163922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for rows.Next(){</a:t>
            </a:r>
          </a:p>
          <a:p>
            <a:pPr marL="0" indent="0">
              <a:buNone/>
            </a:pPr>
            <a:r>
              <a:rPr lang="en-US" altLang="zh-CN" sz="2400"/>
              <a:t>		var user_id int</a:t>
            </a:r>
          </a:p>
          <a:p>
            <a:pPr marL="0" indent="0">
              <a:buNone/>
            </a:pPr>
            <a:r>
              <a:rPr lang="en-US" altLang="zh-CN" sz="2400"/>
              <a:t>		var user_name string</a:t>
            </a:r>
          </a:p>
          <a:p>
            <a:pPr marL="0" indent="0">
              <a:buNone/>
            </a:pPr>
            <a:r>
              <a:rPr lang="en-US" altLang="zh-CN" sz="2400"/>
              <a:t>		rows.Scan(&amp;user_id,&amp;user_name)</a:t>
            </a:r>
          </a:p>
          <a:p>
            <a:pPr marL="0" indent="0">
              <a:buNone/>
            </a:pPr>
            <a:r>
              <a:rPr lang="en-US" altLang="zh-CN" sz="2400"/>
              <a:t>		fmt.Println(user_id,user_name)</a:t>
            </a:r>
          </a:p>
          <a:p>
            <a:pPr marL="0" indent="0">
              <a:buNone/>
            </a:pPr>
            <a:r>
              <a:rPr lang="en-US" altLang="zh-CN" sz="240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729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10539</TotalTime>
  <Words>242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集成mysql驱动、调用数据库、查询数据、for循环</vt:lpstr>
      <vt:lpstr>上节课我们学到这</vt:lpstr>
      <vt:lpstr>集成mysql驱动</vt:lpstr>
      <vt:lpstr>因此</vt:lpstr>
      <vt:lpstr>驱动</vt:lpstr>
      <vt:lpstr>基本代码</vt:lpstr>
      <vt:lpstr>for循环</vt:lpstr>
      <vt:lpstr>for循环得到每一行</vt:lpstr>
      <vt:lpstr>返回成结构体 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1300</cp:revision>
  <dcterms:created xsi:type="dcterms:W3CDTF">2016-05-22T15:40:23Z</dcterms:created>
  <dcterms:modified xsi:type="dcterms:W3CDTF">2018-09-07T05:11:16Z</dcterms:modified>
</cp:coreProperties>
</file>