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CD-64BE-4B08-B737-D5735A3979A4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B3F1-B43F-47D0-8452-32FD5226B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CD-64BE-4B08-B737-D5735A3979A4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B3F1-B43F-47D0-8452-32FD5226B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6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CD-64BE-4B08-B737-D5735A3979A4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B3F1-B43F-47D0-8452-32FD5226B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93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CD-64BE-4B08-B737-D5735A3979A4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B3F1-B43F-47D0-8452-32FD5226B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CD-64BE-4B08-B737-D5735A3979A4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B3F1-B43F-47D0-8452-32FD5226B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4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CD-64BE-4B08-B737-D5735A3979A4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B3F1-B43F-47D0-8452-32FD5226B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CD-64BE-4B08-B737-D5735A3979A4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B3F1-B43F-47D0-8452-32FD5226B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9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CD-64BE-4B08-B737-D5735A3979A4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B3F1-B43F-47D0-8452-32FD5226B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1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CD-64BE-4B08-B737-D5735A3979A4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B3F1-B43F-47D0-8452-32FD5226B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8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CD-64BE-4B08-B737-D5735A3979A4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B3F1-B43F-47D0-8452-32FD5226B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66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CD-64BE-4B08-B737-D5735A3979A4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B3F1-B43F-47D0-8452-32FD5226B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3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5BDCD-64BE-4B08-B737-D5735A3979A4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AB3F1-B43F-47D0-8452-32FD5226B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9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Plant%20Simulation\Tecnomatix%20Plant%20Simulation%2015\Help\PlantSimulationENU.chm::/Path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Plant%20Simulation\Tecnomatix%20Plant%20Simulation%2015\Help\PlantSimulationENU.chm::/Path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Plant%20Simulation\Tecnomatix%20Plant%20Simulation%2015\Help\PlantSimulationENU.chm::/Path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Plant%20Simulation\Tecnomatix%20Plant%20Simulation%2015\Help\PlantSimulationENU.chm::/Path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Plant%20Simulation\Tecnomatix%20Plant%20Simulation%2015\Help\PlantSimulationENU.chm::/Path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Plant%20Simulation\Tecnomatix%20Plant%20Simulation%2015\Help\PlantSimulationENU.chm::/Path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Plant%20Simulation\Tecnomatix%20Plant%20Simulation%2015\Help\PlantSimulationENU.chm::/Path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Plant%20Simulation\Tecnomatix%20Plant%20Simulation%2015\Help\PlantSimulationENU.chm::/Path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物流对象的属性和方法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69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格</a:t>
            </a:r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/>
              <a:t>local Tab:table[integer,string]    //</a:t>
            </a:r>
            <a:r>
              <a:rPr lang="zh-CN" altLang="en-US" sz="1800" b="1" dirty="0"/>
              <a:t>定义初始表格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 smtClean="0"/>
              <a:t>Tab.create    //</a:t>
            </a:r>
            <a:r>
              <a:rPr lang="zh-CN" altLang="en-US" sz="1800" dirty="0" smtClean="0"/>
              <a:t>实例化（生成</a:t>
            </a:r>
            <a:r>
              <a:rPr lang="en-US" altLang="zh-CN" sz="1800" dirty="0" smtClean="0"/>
              <a:t>Tab</a:t>
            </a:r>
            <a:r>
              <a:rPr lang="zh-CN" altLang="en-US" sz="1800" dirty="0" smtClean="0"/>
              <a:t>表格）</a:t>
            </a:r>
            <a:endParaRPr lang="en-US" altLang="zh-CN" sz="1800" dirty="0" smtClean="0"/>
          </a:p>
          <a:p>
            <a:r>
              <a:rPr lang="en-US" altLang="zh-CN" sz="1800" dirty="0" smtClean="0"/>
              <a:t>Tab.create(4)     //</a:t>
            </a:r>
            <a:r>
              <a:rPr lang="zh-CN" altLang="en-US" sz="1800" dirty="0"/>
              <a:t>实例化（生成</a:t>
            </a:r>
            <a:r>
              <a:rPr lang="en-US" altLang="zh-CN" sz="1800" dirty="0"/>
              <a:t>Tab</a:t>
            </a:r>
            <a:r>
              <a:rPr lang="zh-CN" altLang="en-US" sz="1800" dirty="0"/>
              <a:t>表</a:t>
            </a:r>
            <a:r>
              <a:rPr lang="zh-CN" altLang="en-US" sz="1800" dirty="0" smtClean="0"/>
              <a:t>格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共有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行）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b="1" dirty="0"/>
              <a:t>writeRow(Column:&lt;any&gt;, Row:&lt;any&gt;, Value:&lt;any&gt; [,Value:&lt;any&gt;, …, Value:&lt;any</a:t>
            </a:r>
            <a:r>
              <a:rPr lang="en-US" altLang="zh-CN" sz="1800" b="1" dirty="0" smtClean="0"/>
              <a:t>&gt;])   </a:t>
            </a:r>
            <a:r>
              <a:rPr lang="zh-CN" altLang="en-US" sz="1800" b="1" dirty="0" smtClean="0"/>
              <a:t>像表格中写入一行数据</a:t>
            </a:r>
            <a:endParaRPr lang="en-US" altLang="zh-CN" sz="1800" b="1" dirty="0" smtClean="0"/>
          </a:p>
          <a:p>
            <a:r>
              <a:rPr lang="zh-CN" altLang="en-US" sz="1800" b="1" dirty="0" smtClean="0"/>
              <a:t>例：</a:t>
            </a:r>
            <a:r>
              <a:rPr lang="en-US" altLang="zh-CN" sz="1800" dirty="0"/>
              <a:t> Tab.writeRow(1,1,12,"b"</a:t>
            </a:r>
            <a:r>
              <a:rPr lang="en-US" altLang="zh-CN" sz="1800" dirty="0" smtClean="0"/>
              <a:t>);</a:t>
            </a:r>
            <a:r>
              <a:rPr lang="en-US" altLang="zh-CN" sz="1800" dirty="0"/>
              <a:t>  /*</a:t>
            </a:r>
            <a:r>
              <a:rPr lang="zh-CN" altLang="zh-CN" sz="1800" dirty="0"/>
              <a:t>在</a:t>
            </a:r>
            <a:r>
              <a:rPr lang="en-US" altLang="zh-CN" sz="1800" dirty="0"/>
              <a:t>TalbeFile</a:t>
            </a:r>
            <a:r>
              <a:rPr lang="zh-CN" altLang="zh-CN" sz="1800" dirty="0"/>
              <a:t>的第</a:t>
            </a:r>
            <a:r>
              <a:rPr lang="en-US" altLang="zh-CN" sz="1800" dirty="0"/>
              <a:t>1</a:t>
            </a:r>
            <a:r>
              <a:rPr lang="zh-CN" altLang="zh-CN" sz="1800" dirty="0"/>
              <a:t>列、</a:t>
            </a:r>
            <a:r>
              <a:rPr lang="zh-CN" altLang="zh-CN" sz="1800" dirty="0" smtClean="0"/>
              <a:t>第</a:t>
            </a:r>
            <a:r>
              <a:rPr lang="en-US" altLang="zh-CN" sz="1800" dirty="0"/>
              <a:t>1</a:t>
            </a:r>
            <a:r>
              <a:rPr lang="zh-CN" altLang="zh-CN" sz="1800" dirty="0" smtClean="0"/>
              <a:t>行</a:t>
            </a:r>
            <a:r>
              <a:rPr lang="zh-CN" altLang="zh-CN" sz="1800" dirty="0"/>
              <a:t>的单元格开始向后写</a:t>
            </a:r>
            <a:r>
              <a:rPr lang="zh-CN" altLang="zh-CN" sz="1800" dirty="0" smtClean="0"/>
              <a:t>入</a:t>
            </a:r>
            <a:r>
              <a:rPr lang="en-US" altLang="zh-CN" sz="1800" dirty="0" smtClean="0"/>
              <a:t>12“b</a:t>
            </a:r>
            <a:r>
              <a:rPr lang="en-US" altLang="zh-CN" sz="1800" dirty="0"/>
              <a:t>”</a:t>
            </a:r>
            <a:r>
              <a:rPr lang="zh-CN" altLang="zh-CN" sz="1800" dirty="0"/>
              <a:t>两个值</a:t>
            </a:r>
            <a:r>
              <a:rPr lang="en-US" altLang="zh-CN" sz="1800" dirty="0" smtClean="0"/>
              <a:t>*/</a:t>
            </a:r>
            <a:endParaRPr lang="zh-CN" altLang="zh-CN" sz="1800" dirty="0"/>
          </a:p>
          <a:p>
            <a:r>
              <a:rPr lang="en-US" altLang="zh-CN" sz="1800" dirty="0" smtClean="0"/>
              <a:t>Tab.</a:t>
            </a:r>
            <a:r>
              <a:rPr lang="en-US" altLang="zh-CN" sz="1800" dirty="0"/>
              <a:t> delete</a:t>
            </a:r>
            <a:r>
              <a:rPr lang="en-US" altLang="zh-CN" sz="1800" dirty="0" smtClean="0"/>
              <a:t>   //</a:t>
            </a:r>
            <a:r>
              <a:rPr lang="zh-CN" altLang="en-US" sz="1800" dirty="0" smtClean="0"/>
              <a:t>删除</a:t>
            </a:r>
            <a:r>
              <a:rPr lang="en-US" altLang="zh-CN" sz="1800" dirty="0" smtClean="0"/>
              <a:t>Tab</a:t>
            </a:r>
            <a:r>
              <a:rPr lang="zh-CN" altLang="en-US" sz="1800" dirty="0" smtClean="0"/>
              <a:t>表格里面的数据</a:t>
            </a:r>
            <a:endParaRPr lang="en-US" altLang="zh-CN" sz="1800" dirty="0" smtClean="0"/>
          </a:p>
          <a:p>
            <a:r>
              <a:rPr lang="en-US" altLang="zh-CN" sz="1800" dirty="0" smtClean="0"/>
              <a:t>Tab.forget    //</a:t>
            </a:r>
            <a:r>
              <a:rPr lang="zh-CN" altLang="en-US" sz="1800" dirty="0"/>
              <a:t>删除</a:t>
            </a:r>
            <a:r>
              <a:rPr lang="en-US" altLang="zh-CN" sz="1800" dirty="0"/>
              <a:t>Tab</a:t>
            </a:r>
            <a:r>
              <a:rPr lang="zh-CN" altLang="en-US" sz="1800" dirty="0"/>
              <a:t>表</a:t>
            </a:r>
            <a:r>
              <a:rPr lang="zh-CN" altLang="en-US" sz="1800" dirty="0" smtClean="0"/>
              <a:t>格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b="1" dirty="0"/>
              <a:t>copyRangeTo(SourceRange:&lt;listrange&gt;, TargetTable:&lt;any&gt;, TargetColumn:&lt;any&gt;, TargetRow:&lt;any&gt;)</a:t>
            </a:r>
            <a:endParaRPr lang="zh-CN" altLang="zh-CN" sz="1800" dirty="0"/>
          </a:p>
          <a:p>
            <a:r>
              <a:rPr lang="zh-CN" altLang="zh-CN" sz="1800" dirty="0"/>
              <a:t>从一个表格中复制数据到另一个表格。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7512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836712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示例：</a:t>
            </a:r>
            <a:r>
              <a:rPr lang="en-US" altLang="zh-CN" dirty="0"/>
              <a:t>OriginTab.copyRangeTo({1,2}..{4,3}, DesTab, 2, 3);  /*</a:t>
            </a:r>
            <a:r>
              <a:rPr lang="zh-CN" altLang="zh-CN" dirty="0"/>
              <a:t>将</a:t>
            </a:r>
            <a:r>
              <a:rPr lang="en-US" altLang="zh-CN" dirty="0"/>
              <a:t>OriginTab</a:t>
            </a:r>
            <a:r>
              <a:rPr lang="zh-CN" altLang="zh-CN" dirty="0"/>
              <a:t>表格中从第</a:t>
            </a:r>
            <a:r>
              <a:rPr lang="en-US" altLang="zh-CN" dirty="0"/>
              <a:t>1</a:t>
            </a:r>
            <a:r>
              <a:rPr lang="zh-CN" altLang="zh-CN" dirty="0"/>
              <a:t>列第</a:t>
            </a:r>
            <a:r>
              <a:rPr lang="en-US" altLang="zh-CN" dirty="0"/>
              <a:t>2</a:t>
            </a:r>
            <a:r>
              <a:rPr lang="zh-CN" altLang="zh-CN" dirty="0"/>
              <a:t>行到第</a:t>
            </a:r>
            <a:r>
              <a:rPr lang="en-US" altLang="zh-CN" dirty="0"/>
              <a:t>4</a:t>
            </a:r>
            <a:r>
              <a:rPr lang="zh-CN" altLang="zh-CN" dirty="0"/>
              <a:t>列第</a:t>
            </a:r>
            <a:r>
              <a:rPr lang="en-US" altLang="zh-CN" dirty="0"/>
              <a:t>3</a:t>
            </a:r>
            <a:r>
              <a:rPr lang="zh-CN" altLang="zh-CN" dirty="0"/>
              <a:t>行范围内的数据复制到</a:t>
            </a:r>
            <a:r>
              <a:rPr lang="en-US" altLang="zh-CN" dirty="0"/>
              <a:t>DesTab</a:t>
            </a:r>
            <a:r>
              <a:rPr lang="zh-CN" altLang="zh-CN" dirty="0"/>
              <a:t>表格中，从</a:t>
            </a:r>
            <a:r>
              <a:rPr lang="en-US" altLang="zh-CN" dirty="0"/>
              <a:t>DesTab</a:t>
            </a:r>
            <a:r>
              <a:rPr lang="zh-CN" altLang="zh-CN" dirty="0"/>
              <a:t>表格中的第</a:t>
            </a:r>
            <a:r>
              <a:rPr lang="en-US" altLang="zh-CN" dirty="0"/>
              <a:t>2</a:t>
            </a:r>
            <a:r>
              <a:rPr lang="zh-CN" altLang="zh-CN" dirty="0"/>
              <a:t>列第</a:t>
            </a:r>
            <a:r>
              <a:rPr lang="en-US" altLang="zh-CN" dirty="0"/>
              <a:t>3</a:t>
            </a:r>
            <a:r>
              <a:rPr lang="zh-CN" altLang="zh-CN" dirty="0"/>
              <a:t>行开始复制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insertRow(Above:&lt;any&gt;)</a:t>
            </a:r>
            <a:endParaRPr lang="zh-CN" altLang="zh-CN" dirty="0"/>
          </a:p>
          <a:p>
            <a:r>
              <a:rPr lang="zh-CN" altLang="zh-CN" dirty="0"/>
              <a:t>向表格中插入一个空白行。</a:t>
            </a:r>
          </a:p>
          <a:p>
            <a:r>
              <a:rPr lang="zh-CN" altLang="zh-CN" b="1" dirty="0"/>
              <a:t>示例：</a:t>
            </a:r>
            <a:r>
              <a:rPr lang="en-US" altLang="zh-CN" dirty="0"/>
              <a:t>TableFile.insertRow(2);  /*</a:t>
            </a:r>
            <a:r>
              <a:rPr lang="zh-CN" altLang="zh-CN" dirty="0"/>
              <a:t>在</a:t>
            </a:r>
            <a:r>
              <a:rPr lang="en-US" altLang="zh-CN" dirty="0"/>
              <a:t>TableFile</a:t>
            </a:r>
            <a:r>
              <a:rPr lang="zh-CN" altLang="zh-CN" dirty="0"/>
              <a:t>的第</a:t>
            </a:r>
            <a:r>
              <a:rPr lang="en-US" altLang="zh-CN" dirty="0"/>
              <a:t>2</a:t>
            </a:r>
            <a:r>
              <a:rPr lang="zh-CN" altLang="zh-CN" dirty="0"/>
              <a:t>行上方插入一个空白行，原第</a:t>
            </a:r>
            <a:r>
              <a:rPr lang="en-US" altLang="zh-CN" dirty="0"/>
              <a:t>2</a:t>
            </a:r>
            <a:r>
              <a:rPr lang="zh-CN" altLang="zh-CN" dirty="0"/>
              <a:t>行变为第</a:t>
            </a:r>
            <a:r>
              <a:rPr lang="en-US" altLang="zh-CN" dirty="0"/>
              <a:t>3</a:t>
            </a:r>
            <a:r>
              <a:rPr lang="zh-CN" altLang="zh-CN" dirty="0"/>
              <a:t>行</a:t>
            </a:r>
            <a:r>
              <a:rPr lang="en-US" altLang="zh-CN" dirty="0"/>
              <a:t>*/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b="1" dirty="0"/>
              <a:t>insertColumn(RightOfColumn:&lt;any&gt;)</a:t>
            </a:r>
            <a:endParaRPr lang="zh-CN" altLang="zh-CN" dirty="0"/>
          </a:p>
          <a:p>
            <a:r>
              <a:rPr lang="zh-CN" altLang="zh-CN" dirty="0"/>
              <a:t>向表格中插入一个空白列。</a:t>
            </a:r>
          </a:p>
          <a:p>
            <a:r>
              <a:rPr lang="zh-CN" altLang="zh-CN" b="1" dirty="0"/>
              <a:t>示例：</a:t>
            </a:r>
            <a:r>
              <a:rPr lang="en-US" altLang="zh-CN" dirty="0"/>
              <a:t>TableFile.insertColumn(2);  /*</a:t>
            </a:r>
            <a:r>
              <a:rPr lang="zh-CN" altLang="zh-CN" dirty="0"/>
              <a:t>在</a:t>
            </a:r>
            <a:r>
              <a:rPr lang="en-US" altLang="zh-CN" dirty="0"/>
              <a:t>TableFile</a:t>
            </a:r>
            <a:r>
              <a:rPr lang="zh-CN" altLang="zh-CN" dirty="0"/>
              <a:t>的第</a:t>
            </a:r>
            <a:r>
              <a:rPr lang="en-US" altLang="zh-CN" dirty="0"/>
              <a:t>2</a:t>
            </a:r>
            <a:r>
              <a:rPr lang="zh-CN" altLang="zh-CN" dirty="0"/>
              <a:t>列左侧插入一个空白列，原第</a:t>
            </a:r>
            <a:r>
              <a:rPr lang="en-US" altLang="zh-CN" dirty="0"/>
              <a:t>2</a:t>
            </a:r>
            <a:r>
              <a:rPr lang="zh-CN" altLang="zh-CN" dirty="0"/>
              <a:t>列变为第</a:t>
            </a:r>
            <a:r>
              <a:rPr lang="en-US" altLang="zh-CN" dirty="0"/>
              <a:t>3</a:t>
            </a:r>
            <a:r>
              <a:rPr lang="zh-CN" altLang="zh-CN" dirty="0"/>
              <a:t>列</a:t>
            </a:r>
            <a:r>
              <a:rPr lang="en-US" altLang="zh-CN" dirty="0"/>
              <a:t>*/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b="1" dirty="0"/>
              <a:t>cutRow(Row:&lt;any&gt;)</a:t>
            </a:r>
            <a:endParaRPr lang="zh-CN" altLang="zh-CN" dirty="0"/>
          </a:p>
          <a:p>
            <a:r>
              <a:rPr lang="zh-CN" altLang="zh-CN" dirty="0"/>
              <a:t>删除表格中的一行。</a:t>
            </a:r>
          </a:p>
          <a:p>
            <a:r>
              <a:rPr lang="zh-CN" altLang="zh-CN" b="1" dirty="0"/>
              <a:t>示例：</a:t>
            </a:r>
            <a:r>
              <a:rPr lang="en-US" altLang="zh-CN" dirty="0"/>
              <a:t>TableFile.cutRow(3);  /*</a:t>
            </a:r>
            <a:r>
              <a:rPr lang="zh-CN" altLang="zh-CN" dirty="0"/>
              <a:t>删除</a:t>
            </a:r>
            <a:r>
              <a:rPr lang="en-US" altLang="zh-CN" dirty="0"/>
              <a:t>TableFile</a:t>
            </a:r>
            <a:r>
              <a:rPr lang="zh-CN" altLang="zh-CN" dirty="0"/>
              <a:t>中的第</a:t>
            </a:r>
            <a:r>
              <a:rPr lang="en-US" altLang="zh-CN" dirty="0"/>
              <a:t>3</a:t>
            </a:r>
            <a:r>
              <a:rPr lang="zh-CN" altLang="zh-CN" dirty="0"/>
              <a:t>行</a:t>
            </a:r>
            <a:r>
              <a:rPr lang="en-US" altLang="zh-CN" dirty="0"/>
              <a:t>*/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1817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476672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CursorX</a:t>
            </a:r>
            <a:endParaRPr lang="zh-CN" altLang="zh-CN" dirty="0"/>
          </a:p>
          <a:p>
            <a:r>
              <a:rPr lang="zh-CN" altLang="zh-CN" dirty="0"/>
              <a:t>当前列游标的位置。</a:t>
            </a:r>
          </a:p>
          <a:p>
            <a:r>
              <a:rPr lang="zh-CN" altLang="zh-CN" b="1" dirty="0"/>
              <a:t>示例：</a:t>
            </a:r>
            <a:endParaRPr lang="zh-CN" altLang="zh-CN" dirty="0"/>
          </a:p>
          <a:p>
            <a:r>
              <a:rPr lang="en-US" altLang="zh-CN" dirty="0"/>
              <a:t>TableFile.CursorX :=2 ;  /*</a:t>
            </a:r>
            <a:r>
              <a:rPr lang="zh-CN" altLang="zh-CN" dirty="0"/>
              <a:t>将列游标设置为</a:t>
            </a:r>
            <a:r>
              <a:rPr lang="en-US" altLang="zh-CN" dirty="0"/>
              <a:t>2*/</a:t>
            </a:r>
            <a:endParaRPr lang="zh-CN" altLang="zh-CN" dirty="0"/>
          </a:p>
          <a:p>
            <a:r>
              <a:rPr lang="en-US" altLang="zh-CN" dirty="0"/>
              <a:t>TableFile.CursorX;           /*</a:t>
            </a:r>
            <a:r>
              <a:rPr lang="zh-CN" altLang="zh-CN" dirty="0"/>
              <a:t>获取当前列游标的值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b="1" dirty="0"/>
              <a:t>CursorY</a:t>
            </a:r>
            <a:endParaRPr lang="zh-CN" altLang="zh-CN" dirty="0"/>
          </a:p>
          <a:p>
            <a:r>
              <a:rPr lang="zh-CN" altLang="zh-CN" dirty="0"/>
              <a:t>当前行游标的位置。</a:t>
            </a:r>
          </a:p>
          <a:p>
            <a:r>
              <a:rPr lang="zh-CN" altLang="zh-CN" b="1" dirty="0"/>
              <a:t>示例：</a:t>
            </a:r>
            <a:endParaRPr lang="zh-CN" altLang="zh-CN" dirty="0"/>
          </a:p>
          <a:p>
            <a:r>
              <a:rPr lang="en-US" altLang="zh-CN" dirty="0"/>
              <a:t>TableFile.CursorY :=2 ;  /*</a:t>
            </a:r>
            <a:r>
              <a:rPr lang="zh-CN" altLang="zh-CN" dirty="0"/>
              <a:t>将行游标设置为</a:t>
            </a:r>
            <a:r>
              <a:rPr lang="en-US" altLang="zh-CN" dirty="0"/>
              <a:t>2*/</a:t>
            </a:r>
            <a:endParaRPr lang="zh-CN" altLang="zh-CN" dirty="0"/>
          </a:p>
          <a:p>
            <a:r>
              <a:rPr lang="en-US" altLang="zh-CN" dirty="0"/>
              <a:t>TableFile.CursorY;           /*</a:t>
            </a:r>
            <a:r>
              <a:rPr lang="zh-CN" altLang="zh-CN" dirty="0"/>
              <a:t>获取当前行游标的值</a:t>
            </a:r>
            <a:r>
              <a:rPr lang="en-US" altLang="zh-CN" dirty="0" smtClean="0"/>
              <a:t>*/</a:t>
            </a:r>
          </a:p>
          <a:p>
            <a:endParaRPr lang="en-US" altLang="zh-CN" dirty="0"/>
          </a:p>
          <a:p>
            <a:r>
              <a:rPr lang="en-US" altLang="zh-CN" b="1" dirty="0"/>
              <a:t>find(Range:&lt;listrange&gt;, Value:&lt;any&gt;)</a:t>
            </a:r>
            <a:endParaRPr lang="zh-CN" altLang="zh-CN" dirty="0"/>
          </a:p>
          <a:p>
            <a:r>
              <a:rPr lang="zh-CN" altLang="zh-CN" dirty="0"/>
              <a:t>查找表格中的值。查找从当前游标位置开始，所以查询结果与当前游标位置相关，使用前要先设置游标位置，查询结束后，游标位置为查询到的值的位置。</a:t>
            </a:r>
          </a:p>
          <a:p>
            <a:r>
              <a:rPr lang="zh-CN" altLang="zh-CN" b="1" dirty="0"/>
              <a:t>示例：</a:t>
            </a:r>
            <a:endParaRPr lang="zh-CN" altLang="zh-CN" dirty="0"/>
          </a:p>
          <a:p>
            <a:r>
              <a:rPr lang="en-US" altLang="zh-CN" dirty="0"/>
              <a:t>TableFile.setCursor(1,1);                     /*</a:t>
            </a:r>
            <a:r>
              <a:rPr lang="zh-CN" altLang="zh-CN" dirty="0"/>
              <a:t>重置游标位置到</a:t>
            </a:r>
            <a:r>
              <a:rPr lang="en-US" altLang="zh-CN" dirty="0"/>
              <a:t> (1,1)*/</a:t>
            </a:r>
            <a:endParaRPr lang="zh-CN" altLang="zh-CN" dirty="0"/>
          </a:p>
          <a:p>
            <a:r>
              <a:rPr lang="en-US" altLang="zh-CN" dirty="0"/>
              <a:t>TableFile.find({1,1}..{*,*}, “value”);  /*</a:t>
            </a:r>
            <a:r>
              <a:rPr lang="zh-CN" altLang="zh-CN" dirty="0"/>
              <a:t>在</a:t>
            </a:r>
            <a:r>
              <a:rPr lang="en-US" altLang="zh-CN" dirty="0"/>
              <a:t>TableFile</a:t>
            </a:r>
            <a:r>
              <a:rPr lang="zh-CN" altLang="zh-CN" dirty="0"/>
              <a:t>表格的整张表中查找值 </a:t>
            </a:r>
            <a:r>
              <a:rPr lang="en-US" altLang="zh-CN" dirty="0"/>
              <a:t>“value”</a:t>
            </a:r>
            <a:r>
              <a:rPr lang="zh-CN" altLang="zh-CN" dirty="0"/>
              <a:t>，如存在该值则返回</a:t>
            </a:r>
            <a:r>
              <a:rPr lang="en-US" altLang="zh-CN" dirty="0"/>
              <a:t>TRUE</a:t>
            </a:r>
            <a:r>
              <a:rPr lang="zh-CN" altLang="zh-CN" dirty="0"/>
              <a:t>，不存在则返回</a:t>
            </a:r>
            <a:r>
              <a:rPr lang="en-US" altLang="zh-CN" dirty="0"/>
              <a:t>FALSE*/</a:t>
            </a:r>
            <a:endParaRPr lang="zh-CN" altLang="zh-CN" dirty="0"/>
          </a:p>
          <a:p>
            <a:r>
              <a:rPr lang="en-US" altLang="zh-CN" dirty="0"/>
              <a:t>TableFile.CursorY                                  /* “value” </a:t>
            </a:r>
            <a:r>
              <a:rPr lang="zh-CN" altLang="zh-CN" dirty="0"/>
              <a:t>位置的行坐标</a:t>
            </a:r>
            <a:r>
              <a:rPr lang="en-US" altLang="zh-CN" dirty="0"/>
              <a:t> */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8427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691" y="548680"/>
            <a:ext cx="82089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find(Value</a:t>
            </a:r>
            <a:r>
              <a:rPr lang="en-US" altLang="zh-CN" b="1" dirty="0"/>
              <a:t>:&lt;any&gt; [,StartIndex:&lt;integer])</a:t>
            </a:r>
            <a:endParaRPr lang="zh-CN" altLang="zh-CN" dirty="0"/>
          </a:p>
          <a:p>
            <a:r>
              <a:rPr lang="zh-CN" altLang="zh-CN" dirty="0"/>
              <a:t>查找数组中的值，并返回值的位置，如果找不到则返回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r>
              <a:rPr lang="zh-CN" altLang="zh-CN" b="1" dirty="0"/>
              <a:t>示例：</a:t>
            </a:r>
            <a:endParaRPr lang="zh-CN" altLang="zh-CN" dirty="0"/>
          </a:p>
          <a:p>
            <a:r>
              <a:rPr lang="en-US" altLang="zh-CN" dirty="0"/>
              <a:t>local arr:string[];</a:t>
            </a:r>
            <a:br>
              <a:rPr lang="en-US" altLang="zh-CN" dirty="0"/>
            </a:br>
            <a:r>
              <a:rPr lang="en-US" altLang="zh-CN" dirty="0"/>
              <a:t>arr:=makeArray(“a”,”b”,”c”);</a:t>
            </a:r>
            <a:br>
              <a:rPr lang="en-US" altLang="zh-CN" dirty="0"/>
            </a:br>
            <a:r>
              <a:rPr lang="en-US" altLang="zh-CN" dirty="0"/>
              <a:t>local n:=arr.find(“b”);        /*</a:t>
            </a:r>
            <a:r>
              <a:rPr lang="zh-CN" altLang="zh-CN" dirty="0"/>
              <a:t>默认从头开始查找，</a:t>
            </a:r>
            <a:r>
              <a:rPr lang="en-US" altLang="zh-CN" dirty="0"/>
              <a:t>n=2*/</a:t>
            </a:r>
            <a:br>
              <a:rPr lang="en-US" altLang="zh-CN" dirty="0"/>
            </a:br>
            <a:r>
              <a:rPr lang="en-US" altLang="zh-CN" dirty="0"/>
              <a:t>local m:=arr.find(“b”,3);   /*</a:t>
            </a:r>
            <a:r>
              <a:rPr lang="zh-CN" altLang="zh-CN" dirty="0"/>
              <a:t>定义从第三位开始向后查找，第三位之后无</a:t>
            </a:r>
            <a:r>
              <a:rPr lang="en-US" altLang="zh-CN" dirty="0"/>
              <a:t>”b”</a:t>
            </a:r>
            <a:r>
              <a:rPr lang="zh-CN" altLang="zh-CN" dirty="0"/>
              <a:t>，</a:t>
            </a:r>
            <a:r>
              <a:rPr lang="en-US" altLang="zh-CN" dirty="0"/>
              <a:t>m=0*/</a:t>
            </a:r>
            <a:br>
              <a:rPr lang="en-US" altLang="zh-CN" dirty="0"/>
            </a:br>
            <a:r>
              <a:rPr lang="en-US" altLang="zh-CN" dirty="0"/>
              <a:t>local p:=arr.find(“d”);        /*</a:t>
            </a:r>
            <a:r>
              <a:rPr lang="zh-CN" altLang="zh-CN" dirty="0"/>
              <a:t>数组中不存在</a:t>
            </a:r>
            <a:r>
              <a:rPr lang="en-US" altLang="zh-CN" dirty="0"/>
              <a:t>”d”</a:t>
            </a:r>
            <a:r>
              <a:rPr lang="zh-CN" altLang="zh-CN" dirty="0"/>
              <a:t>，</a:t>
            </a:r>
            <a:r>
              <a:rPr lang="en-US" altLang="zh-CN" dirty="0"/>
              <a:t>p=0</a:t>
            </a:r>
            <a:r>
              <a:rPr lang="en-US" altLang="zh-CN" dirty="0" smtClean="0"/>
              <a:t>*/</a:t>
            </a:r>
          </a:p>
          <a:p>
            <a:endParaRPr lang="en-US" altLang="zh-CN" dirty="0"/>
          </a:p>
          <a:p>
            <a:r>
              <a:rPr lang="en-US" altLang="zh-CN" b="1" dirty="0"/>
              <a:t>xDim</a:t>
            </a:r>
            <a:endParaRPr lang="zh-CN" altLang="zh-CN" dirty="0"/>
          </a:p>
          <a:p>
            <a:r>
              <a:rPr lang="zh-CN" altLang="zh-CN" dirty="0"/>
              <a:t>返回二维数组的第一个维度的长度。</a:t>
            </a:r>
          </a:p>
          <a:p>
            <a:r>
              <a:rPr lang="zh-CN" altLang="zh-CN" b="1" dirty="0"/>
              <a:t>示例：</a:t>
            </a:r>
            <a:endParaRPr lang="zh-CN" altLang="zh-CN" dirty="0"/>
          </a:p>
          <a:p>
            <a:r>
              <a:rPr lang="en-US" altLang="zh-CN" dirty="0"/>
              <a:t>local matrix : real[2,3];</a:t>
            </a:r>
            <a:br>
              <a:rPr lang="en-US" altLang="zh-CN" dirty="0"/>
            </a:br>
            <a:r>
              <a:rPr lang="en-US" altLang="zh-CN" dirty="0"/>
              <a:t>local n := matrix.xDim;    /*n=2*/</a:t>
            </a:r>
            <a:endParaRPr lang="zh-CN" altLang="zh-CN" dirty="0"/>
          </a:p>
          <a:p>
            <a:r>
              <a:rPr lang="en-US" altLang="zh-CN" b="1" dirty="0"/>
              <a:t>yDim</a:t>
            </a:r>
            <a:endParaRPr lang="zh-CN" altLang="zh-CN" dirty="0"/>
          </a:p>
          <a:p>
            <a:r>
              <a:rPr lang="zh-CN" altLang="zh-CN" dirty="0"/>
              <a:t>返回二维数组的第二个维度的长度</a:t>
            </a:r>
          </a:p>
          <a:p>
            <a:r>
              <a:rPr lang="zh-CN" altLang="zh-CN" b="1" dirty="0"/>
              <a:t>示例：</a:t>
            </a:r>
            <a:endParaRPr lang="zh-CN" altLang="zh-CN" dirty="0"/>
          </a:p>
          <a:p>
            <a:r>
              <a:rPr lang="en-US" altLang="zh-CN" dirty="0"/>
              <a:t>local matrix : real[2,3];</a:t>
            </a:r>
            <a:br>
              <a:rPr lang="en-US" altLang="zh-CN" dirty="0"/>
            </a:br>
            <a:r>
              <a:rPr lang="en-US" altLang="zh-CN" dirty="0"/>
              <a:t>local n := matrix.yDim;    /*n=3*/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4419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altLang="zh-CN" sz="1800" dirty="0"/>
              <a:t>to_str / sprint(&lt;any&gt;, …)</a:t>
            </a:r>
            <a:endParaRPr lang="zh-CN" altLang="zh-CN" sz="1800" dirty="0"/>
          </a:p>
          <a:p>
            <a:r>
              <a:rPr lang="zh-CN" altLang="zh-CN" sz="1800" dirty="0"/>
              <a:t>可以将任意类型的数据强制转换为字符型，并且可以将多个字符串合并为一个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endParaRPr lang="zh-CN" altLang="zh-CN" sz="1800" dirty="0"/>
          </a:p>
          <a:p>
            <a:pPr lvl="0"/>
            <a:r>
              <a:rPr lang="en-US" altLang="zh-CN" sz="1800" dirty="0"/>
              <a:t>copy(String:&lt;string&gt;, Position:&lt;integer&gt;, NumberOfCharacters:&lt;integer&gt;)</a:t>
            </a:r>
            <a:endParaRPr lang="zh-CN" altLang="zh-CN" sz="1800" dirty="0"/>
          </a:p>
          <a:p>
            <a:r>
              <a:rPr lang="zh-CN" altLang="zh-CN" sz="1800" dirty="0"/>
              <a:t>复制字符串中的一段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endParaRPr lang="zh-CN" altLang="zh-CN" sz="1800" dirty="0"/>
          </a:p>
          <a:p>
            <a:pPr lvl="0"/>
            <a:r>
              <a:rPr lang="en-US" altLang="zh-CN" sz="1800" dirty="0"/>
              <a:t>strlen(Text:&lt;string&gt;)</a:t>
            </a:r>
            <a:endParaRPr lang="zh-CN" altLang="zh-CN" sz="1800" dirty="0"/>
          </a:p>
          <a:p>
            <a:r>
              <a:rPr lang="zh-CN" altLang="zh-CN" sz="1800" dirty="0"/>
              <a:t>返回字符串的长度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/>
          </a:p>
          <a:p>
            <a:pPr lvl="0"/>
            <a:r>
              <a:rPr lang="en-US" altLang="zh-CN" sz="1800" dirty="0"/>
              <a:t>strRcopy(SourceText:&lt;string&gt;, NumberOfCharacters:&lt;integer&gt;)</a:t>
            </a:r>
            <a:endParaRPr lang="zh-CN" altLang="zh-CN" sz="1800" dirty="0"/>
          </a:p>
          <a:p>
            <a:r>
              <a:rPr lang="zh-CN" altLang="zh-CN" sz="1800" dirty="0"/>
              <a:t>从字符串右端开始截取相应的长度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endParaRPr lang="zh-CN" altLang="zh-CN" sz="1800" dirty="0"/>
          </a:p>
          <a:p>
            <a:pPr lvl="0"/>
            <a:r>
              <a:rPr lang="en-US" altLang="zh-CN" sz="1800" dirty="0"/>
              <a:t>splitString(Text:&lt;string&gt;, Delimiter:&lt;string&gt;)</a:t>
            </a:r>
            <a:endParaRPr lang="zh-CN" altLang="zh-CN" sz="1800" dirty="0"/>
          </a:p>
          <a:p>
            <a:r>
              <a:rPr lang="zh-CN" altLang="zh-CN" sz="1800" dirty="0"/>
              <a:t>分割字符串，返回一个数组。</a:t>
            </a:r>
          </a:p>
          <a:p>
            <a:r>
              <a:rPr lang="zh-CN" altLang="zh-CN" sz="1800" dirty="0"/>
              <a:t>示例：</a:t>
            </a:r>
            <a:r>
              <a:rPr lang="en-US" altLang="zh-CN" sz="1800" dirty="0"/>
              <a:t>local  arr : string[] := splitString(“ab_cd_ef”,”_”) ;   —arr</a:t>
            </a:r>
            <a:r>
              <a:rPr lang="zh-CN" altLang="zh-CN" sz="1800" dirty="0"/>
              <a:t>的值为</a:t>
            </a:r>
            <a:r>
              <a:rPr lang="en-US" altLang="zh-CN" sz="1800" dirty="0"/>
              <a:t>[“ab”,”cd”,”ef</a:t>
            </a:r>
            <a:r>
              <a:rPr lang="en-US" altLang="zh-CN" sz="1800" dirty="0" smtClean="0"/>
              <a:t>”]</a:t>
            </a:r>
          </a:p>
          <a:p>
            <a:endParaRPr lang="en-US" altLang="zh-CN" sz="1800" dirty="0" smtClean="0"/>
          </a:p>
          <a:p>
            <a:pPr lvl="0"/>
            <a:r>
              <a:rPr lang="en-US" altLang="zh-CN" sz="1800" b="1" dirty="0"/>
              <a:t>omit(SourceText:&lt;string&gt;, Position:&lt;integer&gt;, NumberOfCharacters:&lt;integer&gt;)</a:t>
            </a:r>
            <a:endParaRPr lang="zh-CN" altLang="zh-CN" sz="1800" dirty="0"/>
          </a:p>
          <a:p>
            <a:r>
              <a:rPr lang="zh-CN" altLang="zh-CN" sz="1800" dirty="0"/>
              <a:t>删除一个字符串中的部分字符。</a:t>
            </a:r>
          </a:p>
          <a:p>
            <a:r>
              <a:rPr lang="zh-CN" altLang="zh-CN" sz="1800" b="1" dirty="0"/>
              <a:t>示例：</a:t>
            </a:r>
            <a:r>
              <a:rPr lang="en-US" altLang="zh-CN" sz="1800" b="1" dirty="0"/>
              <a:t>    </a:t>
            </a:r>
            <a:r>
              <a:rPr lang="en-US" altLang="zh-CN" sz="1800" dirty="0"/>
              <a:t>omit(“abcdef”,3,2)   </a:t>
            </a:r>
            <a:r>
              <a:rPr lang="zh-CN" altLang="zh-CN" sz="1800" dirty="0"/>
              <a:t>返回值为 </a:t>
            </a:r>
            <a:r>
              <a:rPr lang="en-US" altLang="zh-CN" sz="1800" dirty="0"/>
              <a:t>“abef”</a:t>
            </a:r>
            <a:endParaRPr lang="zh-CN" altLang="zh-CN" sz="1800" dirty="0"/>
          </a:p>
          <a:p>
            <a:endParaRPr lang="zh-CN" altLang="zh-CN" sz="1800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7428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99623" y="1124744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Availability  </a:t>
            </a:r>
            <a:r>
              <a:rPr lang="zh-CN" altLang="zh-CN" dirty="0"/>
              <a:t>设</a:t>
            </a:r>
            <a:r>
              <a:rPr lang="zh-CN" altLang="zh-CN" dirty="0" smtClean="0"/>
              <a:t>置</a:t>
            </a:r>
            <a:r>
              <a:rPr lang="zh-CN" altLang="en-US" dirty="0" smtClean="0"/>
              <a:t>对象的可用性值是</a:t>
            </a:r>
            <a:r>
              <a:rPr lang="en-US" altLang="zh-CN" dirty="0" smtClean="0"/>
              <a:t>1-100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 smtClean="0"/>
              <a:t>&lt;</a:t>
            </a:r>
            <a:r>
              <a:rPr lang="en-US" altLang="zh-CN" dirty="0" smtClean="0">
                <a:hlinkClick r:id="rId2" action="ppaction://hlinkfile"/>
              </a:rPr>
              <a:t>Path</a:t>
            </a:r>
            <a:r>
              <a:rPr lang="en-US" altLang="zh-CN" dirty="0" smtClean="0"/>
              <a:t>&gt;.Failures.&lt;NameOfFailureProfile&gt;.Availability:real</a:t>
            </a:r>
          </a:p>
          <a:p>
            <a:endParaRPr lang="zh-CN" altLang="zh-CN" dirty="0"/>
          </a:p>
          <a:p>
            <a:r>
              <a:rPr lang="en-US" altLang="zh-CN" dirty="0"/>
              <a:t>Capacity   </a:t>
            </a:r>
            <a:r>
              <a:rPr lang="zh-CN" altLang="en-US" dirty="0"/>
              <a:t>设置</a:t>
            </a:r>
            <a:r>
              <a:rPr lang="zh-CN" altLang="en-US" dirty="0" smtClean="0"/>
              <a:t>对象</a:t>
            </a:r>
            <a:r>
              <a:rPr lang="zh-CN" altLang="zh-CN" dirty="0" smtClean="0"/>
              <a:t>容量</a:t>
            </a:r>
            <a:r>
              <a:rPr lang="zh-CN" altLang="en-US" dirty="0" smtClean="0"/>
              <a:t>或者读取对象的容量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 &lt;MU-</a:t>
            </a:r>
            <a:r>
              <a:rPr lang="en-US" altLang="zh-CN" dirty="0" smtClean="0">
                <a:hlinkClick r:id="rId2" action="ppaction://hlinkfile"/>
              </a:rPr>
              <a:t>Path</a:t>
            </a:r>
            <a:r>
              <a:rPr lang="en-US" altLang="zh-CN" dirty="0" smtClean="0"/>
              <a:t>&gt;.BatCapacity:real</a:t>
            </a:r>
          </a:p>
          <a:p>
            <a:endParaRPr lang="zh-CN" altLang="zh-CN" dirty="0"/>
          </a:p>
          <a:p>
            <a:r>
              <a:rPr lang="en-US" altLang="zh-CN" dirty="0"/>
              <a:t>ConnectCtrl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zh-CN" altLang="zh-CN" dirty="0" smtClean="0"/>
              <a:t>连</a:t>
            </a:r>
            <a:r>
              <a:rPr lang="zh-CN" altLang="zh-CN" dirty="0"/>
              <a:t>接控</a:t>
            </a:r>
            <a:r>
              <a:rPr lang="zh-CN" altLang="zh-CN" dirty="0" smtClean="0"/>
              <a:t>制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指</a:t>
            </a:r>
            <a:r>
              <a:rPr lang="zh-CN" altLang="zh-CN" dirty="0"/>
              <a:t>定一个方法对象。当你用连接器连接两个对象和删除两个对象之间的连接时，程序会调用它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hlinkClick r:id="rId2" action="ppaction://hlinkfile"/>
              </a:rPr>
              <a:t>Path</a:t>
            </a:r>
            <a:r>
              <a:rPr lang="en-US" altLang="zh-CN" dirty="0" smtClean="0"/>
              <a:t>&gt;.ConnectCtrl:method</a:t>
            </a:r>
          </a:p>
          <a:p>
            <a:r>
              <a:rPr lang="zh-CN" altLang="en-US" dirty="0" smtClean="0"/>
              <a:t>例：</a:t>
            </a:r>
            <a:r>
              <a:rPr lang="en-US" altLang="zh-CN" smtClean="0"/>
              <a:t> station1.ConnectCtrl</a:t>
            </a:r>
            <a:r>
              <a:rPr lang="en-US" altLang="zh-CN" dirty="0" smtClean="0"/>
              <a:t>:=&amp;method1</a:t>
            </a:r>
          </a:p>
          <a:p>
            <a:endParaRPr lang="zh-CN" altLang="zh-CN" dirty="0"/>
          </a:p>
          <a:p>
            <a:r>
              <a:rPr lang="en-US" altLang="zh-CN" dirty="0"/>
              <a:t>Cont  </a:t>
            </a:r>
            <a:r>
              <a:rPr lang="zh-CN" altLang="zh-CN" dirty="0"/>
              <a:t>只读属性</a:t>
            </a:r>
            <a:r>
              <a:rPr lang="en-US" altLang="zh-CN" dirty="0"/>
              <a:t>Cont</a:t>
            </a:r>
            <a:r>
              <a:rPr lang="zh-CN" altLang="zh-CN" dirty="0"/>
              <a:t>返回</a:t>
            </a:r>
            <a:r>
              <a:rPr lang="en-US" altLang="zh-CN" dirty="0" smtClean="0"/>
              <a:t>MU</a:t>
            </a:r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&lt;MU-</a:t>
            </a:r>
            <a:r>
              <a:rPr lang="en-US" altLang="zh-CN" dirty="0" smtClean="0">
                <a:hlinkClick r:id="rId2" action="ppaction://hlinkfile"/>
              </a:rPr>
              <a:t>Path</a:t>
            </a:r>
            <a:r>
              <a:rPr lang="en-US" altLang="zh-CN" dirty="0" smtClean="0"/>
              <a:t>&gt;.Cont → object</a:t>
            </a:r>
          </a:p>
          <a:p>
            <a:endParaRPr lang="zh-CN" altLang="zh-CN" dirty="0"/>
          </a:p>
          <a:p>
            <a:r>
              <a:rPr lang="en-US" altLang="zh-CN" dirty="0"/>
              <a:t>contentsList   </a:t>
            </a:r>
            <a:r>
              <a:rPr lang="zh-CN" altLang="zh-CN" dirty="0"/>
              <a:t>返回对象中所有的</a:t>
            </a:r>
            <a:r>
              <a:rPr lang="en-US" altLang="zh-CN" dirty="0" smtClean="0"/>
              <a:t>MU</a:t>
            </a:r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hlinkClick r:id="rId2" action="ppaction://hlinkfile"/>
              </a:rPr>
              <a:t>Path</a:t>
            </a:r>
            <a:r>
              <a:rPr lang="en-US" altLang="zh-CN" dirty="0" smtClean="0"/>
              <a:t>&gt;.contentsList([ContentsList:table]) → any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6856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583225"/>
            <a:ext cx="79928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deleteAttr</a:t>
            </a:r>
            <a:r>
              <a:rPr lang="zh-CN" altLang="en-US" dirty="0" smtClean="0"/>
              <a:t>删除由</a:t>
            </a:r>
            <a:r>
              <a:rPr lang="en-US" altLang="zh-CN" dirty="0" smtClean="0"/>
              <a:t>&lt;Path&gt;</a:t>
            </a:r>
            <a:r>
              <a:rPr lang="zh-CN" altLang="en-US" dirty="0" smtClean="0"/>
              <a:t>指定的对象的用户定义属性。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hlinkClick r:id="rId2" action="ppaction://hlinkfile"/>
              </a:rPr>
              <a:t>Path</a:t>
            </a:r>
            <a:r>
              <a:rPr lang="en-US" altLang="zh-CN" dirty="0" smtClean="0"/>
              <a:t>&gt;.deleteAttr(AttributeName:string) → boolean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createAttr    </a:t>
            </a:r>
            <a:r>
              <a:rPr lang="zh-CN" altLang="zh-CN" dirty="0" smtClean="0"/>
              <a:t>指定的对象创建用户定义的属性。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hlinkClick r:id="rId2" action="ppaction://hlinkfile"/>
              </a:rPr>
              <a:t>Path</a:t>
            </a:r>
            <a:r>
              <a:rPr lang="en-US" altLang="zh-CN" dirty="0" smtClean="0"/>
              <a:t>&gt;.createAttr(AttributeName:string, DataType:string) → boolean</a:t>
            </a:r>
          </a:p>
          <a:p>
            <a:endParaRPr lang="zh-CN" altLang="zh-CN" dirty="0" smtClean="0"/>
          </a:p>
          <a:p>
            <a:r>
              <a:rPr lang="en-US" altLang="zh-CN" dirty="0" smtClean="0"/>
              <a:t>getAttrName</a:t>
            </a:r>
            <a:r>
              <a:rPr lang="zh-CN" altLang="zh-CN" dirty="0" smtClean="0"/>
              <a:t>返回由</a:t>
            </a:r>
            <a:r>
              <a:rPr lang="en-US" altLang="zh-CN" dirty="0" smtClean="0"/>
              <a:t>&lt;Path&gt;</a:t>
            </a:r>
            <a:r>
              <a:rPr lang="zh-CN" altLang="zh-CN" dirty="0" smtClean="0"/>
              <a:t>指定的对象的用户定义属性的名称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hlinkClick r:id="rId2" action="ppaction://hlinkfile"/>
              </a:rPr>
              <a:t>Path</a:t>
            </a:r>
            <a:r>
              <a:rPr lang="en-US" altLang="zh-CN" dirty="0" smtClean="0"/>
              <a:t>&gt;.getAttrName(AttributeNumber:integer) → string</a:t>
            </a:r>
          </a:p>
          <a:p>
            <a:endParaRPr lang="zh-CN" altLang="zh-CN" dirty="0" smtClean="0"/>
          </a:p>
          <a:p>
            <a:r>
              <a:rPr lang="en-US" altLang="zh-CN" dirty="0" smtClean="0"/>
              <a:t>getAttribute</a:t>
            </a:r>
            <a:r>
              <a:rPr lang="zh-CN" altLang="zh-CN" dirty="0" smtClean="0"/>
              <a:t>方法返回由</a:t>
            </a:r>
            <a:r>
              <a:rPr lang="en-US" altLang="zh-CN" dirty="0" smtClean="0"/>
              <a:t>&lt;Path&gt;</a:t>
            </a:r>
            <a:r>
              <a:rPr lang="zh-CN" altLang="zh-CN" dirty="0" smtClean="0"/>
              <a:t>指定的对象的属性值。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hlinkClick r:id="rId2" action="ppaction://hlinkfile"/>
              </a:rPr>
              <a:t>Path</a:t>
            </a:r>
            <a:r>
              <a:rPr lang="en-US" altLang="zh-CN" dirty="0" smtClean="0"/>
              <a:t>&gt;.getAttribute(AttributeName:string[, byRef Inherited:boolean, byRef CanInherit:boolean]) → any</a:t>
            </a:r>
          </a:p>
          <a:p>
            <a:endParaRPr lang="zh-CN" altLang="zh-CN" dirty="0" smtClean="0"/>
          </a:p>
          <a:p>
            <a:r>
              <a:rPr lang="en-US" altLang="zh-CN" dirty="0" smtClean="0"/>
              <a:t>getAttrNo</a:t>
            </a:r>
            <a:r>
              <a:rPr lang="zh-CN" altLang="zh-CN" dirty="0" smtClean="0"/>
              <a:t>方法返回由</a:t>
            </a:r>
            <a:r>
              <a:rPr lang="en-US" altLang="zh-CN" dirty="0" smtClean="0"/>
              <a:t>&lt;Path&gt;</a:t>
            </a:r>
            <a:r>
              <a:rPr lang="zh-CN" altLang="zh-CN" dirty="0" smtClean="0"/>
              <a:t>指定的对象的用户定义属性的索引号。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hlinkClick r:id="rId2" action="ppaction://hlinkfile"/>
              </a:rPr>
              <a:t>Path</a:t>
            </a:r>
            <a:r>
              <a:rPr lang="en-US" altLang="zh-CN" dirty="0" smtClean="0"/>
              <a:t>&gt;.getAttrNo(AttributeName:string) → integer</a:t>
            </a:r>
          </a:p>
          <a:p>
            <a:endParaRPr lang="zh-CN" altLang="zh-CN" dirty="0" smtClean="0"/>
          </a:p>
          <a:p>
            <a:r>
              <a:rPr lang="en-US" altLang="zh-CN" dirty="0" smtClean="0"/>
              <a:t>getAttrType</a:t>
            </a:r>
            <a:r>
              <a:rPr lang="zh-CN" altLang="zh-CN" dirty="0" smtClean="0"/>
              <a:t>方法返回由</a:t>
            </a:r>
            <a:r>
              <a:rPr lang="en-US" altLang="zh-CN" dirty="0" smtClean="0"/>
              <a:t>&lt;Path&gt;</a:t>
            </a:r>
            <a:r>
              <a:rPr lang="zh-CN" altLang="zh-CN" dirty="0" smtClean="0"/>
              <a:t>指定的对象的用户定义属性的数据类型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hlinkClick r:id="rId2" action="ppaction://hlinkfile"/>
              </a:rPr>
              <a:t>Path</a:t>
            </a:r>
            <a:r>
              <a:rPr lang="en-US" altLang="zh-CN" dirty="0" smtClean="0"/>
              <a:t>&gt;.getAttrType(AttributeNumber:integer) → string</a:t>
            </a:r>
          </a:p>
          <a:p>
            <a:endParaRPr lang="zh-CN" altLang="zh-CN" dirty="0" smtClean="0"/>
          </a:p>
          <a:p>
            <a:r>
              <a:rPr lang="en-US" altLang="zh-CN" dirty="0" smtClean="0"/>
              <a:t>getAttrValue</a:t>
            </a:r>
            <a:r>
              <a:rPr lang="zh-CN" altLang="zh-CN" dirty="0" smtClean="0"/>
              <a:t>方法返回由</a:t>
            </a:r>
            <a:r>
              <a:rPr lang="en-US" altLang="zh-CN" dirty="0" smtClean="0"/>
              <a:t>&lt;Path&gt;</a:t>
            </a:r>
            <a:r>
              <a:rPr lang="zh-CN" altLang="zh-CN" dirty="0" smtClean="0"/>
              <a:t>指定的对象的用户定义属性的值。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hlinkClick r:id="rId2" action="ppaction://hlinkfile"/>
              </a:rPr>
              <a:t>Path</a:t>
            </a:r>
            <a:r>
              <a:rPr lang="en-US" altLang="zh-CN" dirty="0" smtClean="0"/>
              <a:t>&gt;.getAttrValue(AttributeNumber:integer) → any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3791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5252" y="764704"/>
            <a:ext cx="82512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asAttribute  </a:t>
            </a:r>
            <a:r>
              <a:rPr lang="zh-CN" altLang="en-US" dirty="0" smtClean="0"/>
              <a:t>查找指</a:t>
            </a:r>
            <a:r>
              <a:rPr lang="zh-CN" altLang="en-US" dirty="0"/>
              <a:t>定的对</a:t>
            </a:r>
            <a:r>
              <a:rPr lang="zh-CN" altLang="en-US" dirty="0" smtClean="0"/>
              <a:t>象是否有</a:t>
            </a:r>
            <a:r>
              <a:rPr lang="zh-CN" altLang="en-US" dirty="0"/>
              <a:t>指定名</a:t>
            </a:r>
            <a:r>
              <a:rPr lang="zh-CN" altLang="en-US" dirty="0" smtClean="0"/>
              <a:t>称，有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，没有</a:t>
            </a:r>
            <a:r>
              <a:rPr lang="en-US" altLang="zh-CN" dirty="0" smtClean="0"/>
              <a:t>FALSE</a:t>
            </a:r>
          </a:p>
          <a:p>
            <a:r>
              <a:rPr lang="zh-CN" altLang="en-US" dirty="0"/>
              <a:t>语</a:t>
            </a:r>
            <a:r>
              <a:rPr lang="zh-CN" altLang="en-US" dirty="0" smtClean="0"/>
              <a:t>法 ：</a:t>
            </a:r>
            <a:r>
              <a:rPr lang="en-US" altLang="zh-CN" dirty="0"/>
              <a:t>&lt;</a:t>
            </a:r>
            <a:r>
              <a:rPr lang="en-US" altLang="zh-CN" dirty="0" smtClean="0"/>
              <a:t>Path&gt;.</a:t>
            </a:r>
            <a:r>
              <a:rPr lang="en-US" altLang="zh-CN" dirty="0"/>
              <a:t>hasAttribute(AttributeName:string) → </a:t>
            </a:r>
            <a:r>
              <a:rPr lang="en-US" altLang="zh-CN" dirty="0" smtClean="0"/>
              <a:t>boolean</a:t>
            </a:r>
          </a:p>
          <a:p>
            <a:endParaRPr lang="en-US" altLang="zh-CN" dirty="0"/>
          </a:p>
          <a:p>
            <a:r>
              <a:rPr lang="en-US" altLang="zh-CN" dirty="0"/>
              <a:t>move </a:t>
            </a:r>
            <a:r>
              <a:rPr lang="en-US" altLang="zh-CN" dirty="0" smtClean="0"/>
              <a:t> </a:t>
            </a:r>
            <a:r>
              <a:rPr lang="zh-CN" altLang="en-US" dirty="0" smtClean="0"/>
              <a:t>移动  把零件已送到指定的对象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endParaRPr lang="en-US" altLang="zh-CN" dirty="0" smtClean="0"/>
          </a:p>
          <a:p>
            <a:r>
              <a:rPr lang="en-US" altLang="zh-CN" dirty="0"/>
              <a:t>&lt;MU-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&gt;.move → </a:t>
            </a:r>
            <a:r>
              <a:rPr lang="en-US" altLang="zh-CN" dirty="0" smtClean="0"/>
              <a:t>boolean   </a:t>
            </a:r>
            <a:r>
              <a:rPr lang="zh-CN" altLang="en-US" dirty="0" smtClean="0"/>
              <a:t>不带参数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&lt;MU-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&gt;.move(Target:object[, Position:length]) → </a:t>
            </a:r>
            <a:r>
              <a:rPr lang="en-US" altLang="zh-CN" dirty="0" smtClean="0"/>
              <a:t>boolean </a:t>
            </a:r>
            <a:r>
              <a:rPr lang="zh-CN" altLang="en-US" dirty="0" smtClean="0"/>
              <a:t>带参数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NumAttr   </a:t>
            </a:r>
            <a:r>
              <a:rPr lang="zh-CN" altLang="en-US" dirty="0" smtClean="0"/>
              <a:t>只</a:t>
            </a:r>
            <a:r>
              <a:rPr lang="zh-CN" altLang="en-US" dirty="0"/>
              <a:t>读属</a:t>
            </a:r>
            <a:r>
              <a:rPr lang="zh-CN" altLang="en-US" dirty="0" smtClean="0"/>
              <a:t>性返</a:t>
            </a:r>
            <a:r>
              <a:rPr lang="zh-CN" altLang="en-US" dirty="0"/>
              <a:t>回由</a:t>
            </a:r>
            <a:r>
              <a:rPr lang="en-US" altLang="zh-CN" dirty="0"/>
              <a:t>&lt;Path&gt;</a:t>
            </a:r>
            <a:r>
              <a:rPr lang="zh-CN" altLang="en-US" dirty="0"/>
              <a:t>指定的对象的用户定义属性数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/>
              <a:t>&lt;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</a:t>
            </a:r>
            <a:r>
              <a:rPr lang="en-US" altLang="zh-CN" dirty="0" smtClean="0"/>
              <a:t>NumAttr</a:t>
            </a:r>
          </a:p>
          <a:p>
            <a:endParaRPr lang="en-US" altLang="zh-CN" dirty="0"/>
          </a:p>
          <a:p>
            <a:r>
              <a:rPr lang="en-US" altLang="zh-CN" dirty="0" smtClean="0"/>
              <a:t>NumMu   </a:t>
            </a:r>
            <a:r>
              <a:rPr lang="zh-CN" altLang="en-US" dirty="0" smtClean="0"/>
              <a:t>返</a:t>
            </a:r>
            <a:r>
              <a:rPr lang="zh-CN" altLang="en-US" dirty="0"/>
              <a:t>回由</a:t>
            </a:r>
            <a:r>
              <a:rPr lang="en-US" altLang="zh-CN" dirty="0"/>
              <a:t>&lt;Path&gt;</a:t>
            </a:r>
            <a:r>
              <a:rPr lang="zh-CN" altLang="en-US" dirty="0"/>
              <a:t>指定的对象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MU</a:t>
            </a:r>
            <a:r>
              <a:rPr lang="zh-CN" altLang="en-US" dirty="0" smtClean="0"/>
              <a:t>数量。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/>
              <a:t>&lt;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&gt;.NumMU → </a:t>
            </a:r>
            <a:r>
              <a:rPr lang="en-US" altLang="zh-CN" dirty="0" smtClean="0"/>
              <a:t>integer</a:t>
            </a:r>
          </a:p>
          <a:p>
            <a:endParaRPr lang="en-US" altLang="zh-CN" dirty="0"/>
          </a:p>
          <a:p>
            <a:r>
              <a:rPr lang="en-US" altLang="zh-CN" dirty="0" smtClean="0"/>
              <a:t>NumPred     </a:t>
            </a:r>
            <a:r>
              <a:rPr lang="zh-CN" altLang="en-US" dirty="0" smtClean="0"/>
              <a:t>返</a:t>
            </a:r>
            <a:r>
              <a:rPr lang="zh-CN" altLang="en-US" dirty="0"/>
              <a:t>回由</a:t>
            </a:r>
            <a:r>
              <a:rPr lang="en-US" altLang="zh-CN" dirty="0"/>
              <a:t>&lt;Path&gt;</a:t>
            </a:r>
            <a:r>
              <a:rPr lang="zh-CN" altLang="en-US" dirty="0"/>
              <a:t>指定的对象</a:t>
            </a:r>
            <a:r>
              <a:rPr lang="zh-CN" altLang="en-US" dirty="0" smtClean="0"/>
              <a:t>的前继</a:t>
            </a:r>
            <a:r>
              <a:rPr lang="zh-CN" altLang="en-US" dirty="0"/>
              <a:t>对象数。</a:t>
            </a:r>
          </a:p>
          <a:p>
            <a:r>
              <a:rPr lang="zh-CN" altLang="en-US" dirty="0" smtClean="0"/>
              <a:t>语法：</a:t>
            </a:r>
            <a:r>
              <a:rPr lang="en-US" altLang="zh-CN" dirty="0"/>
              <a:t>&lt;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</a:t>
            </a:r>
            <a:r>
              <a:rPr lang="en-US" altLang="zh-CN" dirty="0" smtClean="0"/>
              <a:t>NumPre</a:t>
            </a:r>
          </a:p>
          <a:p>
            <a:endParaRPr lang="en-US" altLang="zh-CN" dirty="0"/>
          </a:p>
          <a:p>
            <a:r>
              <a:rPr lang="en-US" altLang="zh-CN" dirty="0" smtClean="0"/>
              <a:t>NumSucc     </a:t>
            </a:r>
            <a:r>
              <a:rPr lang="zh-CN" altLang="en-US" dirty="0" smtClean="0"/>
              <a:t>返</a:t>
            </a:r>
            <a:r>
              <a:rPr lang="zh-CN" altLang="en-US" dirty="0"/>
              <a:t>回由</a:t>
            </a:r>
            <a:r>
              <a:rPr lang="en-US" altLang="zh-CN" dirty="0"/>
              <a:t>&lt;Path&gt;</a:t>
            </a:r>
            <a:r>
              <a:rPr lang="zh-CN" altLang="en-US" dirty="0"/>
              <a:t>指定的对象的</a:t>
            </a:r>
            <a:r>
              <a:rPr lang="zh-CN" altLang="en-US" dirty="0" smtClean="0"/>
              <a:t>后继对</a:t>
            </a:r>
            <a:r>
              <a:rPr lang="zh-CN" altLang="en-US" dirty="0"/>
              <a:t>象数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语法： </a:t>
            </a:r>
            <a:r>
              <a:rPr lang="en-US" altLang="zh-CN" dirty="0" smtClean="0"/>
              <a:t>&lt;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&gt;.NumSucc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34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764704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Occupied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指</a:t>
            </a:r>
            <a:r>
              <a:rPr lang="zh-CN" altLang="en-US" dirty="0"/>
              <a:t>定的对</a:t>
            </a:r>
            <a:r>
              <a:rPr lang="zh-CN" altLang="en-US" dirty="0" smtClean="0"/>
              <a:t>象是否包</a:t>
            </a:r>
            <a:r>
              <a:rPr lang="zh-CN" altLang="en-US" dirty="0"/>
              <a:t>含一个</a:t>
            </a:r>
            <a:r>
              <a:rPr lang="en-US" altLang="zh-CN" dirty="0" smtClean="0"/>
              <a:t>MU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FALSE</a:t>
            </a:r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/>
              <a:t> &lt;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&gt;.Occupied → </a:t>
            </a:r>
            <a:r>
              <a:rPr lang="en-US" altLang="zh-CN" dirty="0" smtClean="0"/>
              <a:t>boolean</a:t>
            </a:r>
          </a:p>
          <a:p>
            <a:endParaRPr lang="en-US" altLang="zh-CN" dirty="0"/>
          </a:p>
          <a:p>
            <a:r>
              <a:rPr lang="en-US" altLang="zh-CN" dirty="0" smtClean="0"/>
              <a:t>Pause   </a:t>
            </a:r>
            <a:r>
              <a:rPr lang="zh-CN" altLang="en-US" dirty="0" smtClean="0"/>
              <a:t>指</a:t>
            </a:r>
            <a:r>
              <a:rPr lang="zh-CN" altLang="en-US" dirty="0"/>
              <a:t>定的对象是否暂停（</a:t>
            </a:r>
            <a:r>
              <a:rPr lang="en-US" altLang="zh-CN" dirty="0"/>
              <a:t>true</a:t>
            </a:r>
            <a:r>
              <a:rPr lang="zh-CN" altLang="en-US" dirty="0"/>
              <a:t>）或不暂停（</a:t>
            </a:r>
            <a:r>
              <a:rPr lang="en-US" altLang="zh-CN" dirty="0"/>
              <a:t>false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/>
              <a:t> &lt;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</a:t>
            </a:r>
            <a:r>
              <a:rPr lang="en-US" altLang="zh-CN" dirty="0" smtClean="0"/>
              <a:t>Pause:boolean</a:t>
            </a:r>
          </a:p>
          <a:p>
            <a:endParaRPr lang="en-US" altLang="zh-CN" dirty="0"/>
          </a:p>
          <a:p>
            <a:r>
              <a:rPr lang="en-US" altLang="zh-CN" dirty="0" smtClean="0"/>
              <a:t>Pred   </a:t>
            </a:r>
            <a:r>
              <a:rPr lang="zh-CN" altLang="en-US" dirty="0" smtClean="0"/>
              <a:t>返</a:t>
            </a:r>
            <a:r>
              <a:rPr lang="zh-CN" altLang="en-US" dirty="0"/>
              <a:t>回由</a:t>
            </a:r>
            <a:r>
              <a:rPr lang="en-US" altLang="zh-CN" dirty="0"/>
              <a:t>&lt;Path&gt;</a:t>
            </a:r>
            <a:r>
              <a:rPr lang="zh-CN" altLang="en-US" dirty="0"/>
              <a:t>指定的对象的第</a:t>
            </a:r>
            <a:r>
              <a:rPr lang="en-US" altLang="zh-CN" dirty="0"/>
              <a:t>n</a:t>
            </a:r>
            <a:r>
              <a:rPr lang="zh-CN" altLang="en-US" dirty="0"/>
              <a:t>个前置对象</a:t>
            </a:r>
            <a:r>
              <a:rPr lang="zh-CN" altLang="en-US" dirty="0" smtClean="0"/>
              <a:t>。</a:t>
            </a:r>
            <a:r>
              <a:rPr lang="zh-CN" altLang="en-US" dirty="0"/>
              <a:t>默</a:t>
            </a:r>
            <a:r>
              <a:rPr lang="zh-CN" altLang="en-US" dirty="0" smtClean="0"/>
              <a:t>认为</a:t>
            </a:r>
            <a:r>
              <a:rPr lang="en-US" altLang="zh-CN" dirty="0" smtClean="0"/>
              <a:t>1</a:t>
            </a:r>
          </a:p>
          <a:p>
            <a:r>
              <a:rPr lang="zh-CN" altLang="en-US" dirty="0"/>
              <a:t>语</a:t>
            </a:r>
            <a:r>
              <a:rPr lang="zh-CN" altLang="en-US" dirty="0" smtClean="0"/>
              <a:t>法 ：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&gt;.pred → object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&gt;.pred([PredecessorNumber:integer]) → </a:t>
            </a:r>
            <a:r>
              <a:rPr lang="en-US" altLang="zh-CN" dirty="0" smtClean="0"/>
              <a:t>object</a:t>
            </a:r>
          </a:p>
          <a:p>
            <a:endParaRPr lang="en-US" altLang="zh-CN" dirty="0"/>
          </a:p>
          <a:p>
            <a:r>
              <a:rPr lang="en-US" altLang="zh-CN" dirty="0" smtClean="0"/>
              <a:t>Ready   </a:t>
            </a:r>
            <a:r>
              <a:rPr lang="zh-CN" altLang="en-US" dirty="0" smtClean="0"/>
              <a:t>指</a:t>
            </a:r>
            <a:r>
              <a:rPr lang="zh-CN" altLang="en-US" dirty="0"/>
              <a:t>定的对</a:t>
            </a:r>
            <a:r>
              <a:rPr lang="zh-CN" altLang="en-US" dirty="0" smtClean="0"/>
              <a:t>象是否被</a:t>
            </a:r>
            <a:r>
              <a:rPr lang="zh-CN" altLang="en-US" dirty="0"/>
              <a:t>占用，并且</a:t>
            </a:r>
            <a:r>
              <a:rPr lang="en-US" altLang="zh-CN" dirty="0"/>
              <a:t>MU</a:t>
            </a:r>
            <a:r>
              <a:rPr lang="zh-CN" altLang="en-US" dirty="0"/>
              <a:t>准备退出（</a:t>
            </a:r>
            <a:r>
              <a:rPr lang="en-US" altLang="zh-CN" dirty="0"/>
              <a:t>true</a:t>
            </a:r>
            <a:r>
              <a:rPr lang="zh-CN" altLang="en-US" dirty="0"/>
              <a:t>）或</a:t>
            </a:r>
            <a:r>
              <a:rPr lang="en-US" altLang="zh-CN" dirty="0"/>
              <a:t>not</a:t>
            </a:r>
            <a:r>
              <a:rPr lang="zh-CN" altLang="en-US" dirty="0"/>
              <a:t>（</a:t>
            </a:r>
            <a:r>
              <a:rPr lang="en-US" altLang="zh-CN" dirty="0"/>
              <a:t>false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/>
              <a:t> &lt;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&gt;.Ready → boolean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34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764704"/>
            <a:ext cx="76328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setName  </a:t>
            </a:r>
            <a:r>
              <a:rPr lang="zh-CN" altLang="en-US" dirty="0" smtClean="0"/>
              <a:t>设置指定对象的名称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/>
              <a:t> &lt;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&gt;.setName(NewName:string) → </a:t>
            </a:r>
            <a:r>
              <a:rPr lang="en-US" altLang="zh-CN" dirty="0" smtClean="0"/>
              <a:t>boolean</a:t>
            </a:r>
          </a:p>
          <a:p>
            <a:endParaRPr lang="en-US" altLang="zh-CN" dirty="0"/>
          </a:p>
          <a:p>
            <a:r>
              <a:rPr lang="en-US" altLang="zh-CN" dirty="0" smtClean="0"/>
              <a:t>StatBlockingMu</a:t>
            </a:r>
            <a:r>
              <a:rPr lang="zh-CN" altLang="en-US" dirty="0"/>
              <a:t>只读属</a:t>
            </a:r>
            <a:r>
              <a:rPr lang="zh-CN" altLang="en-US" dirty="0" smtClean="0"/>
              <a:t>性，返回</a:t>
            </a:r>
            <a:r>
              <a:rPr lang="zh-CN" altLang="en-US" dirty="0"/>
              <a:t>堵</a:t>
            </a:r>
            <a:r>
              <a:rPr lang="zh-CN" altLang="en-US" dirty="0" smtClean="0"/>
              <a:t>塞</a:t>
            </a:r>
            <a:r>
              <a:rPr lang="en-US" altLang="zh-CN" dirty="0"/>
              <a:t>&lt;Path&gt;</a:t>
            </a:r>
            <a:r>
              <a:rPr lang="zh-CN" altLang="en-US" dirty="0"/>
              <a:t>指定的对象的时间跨度的平均持续时间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/>
              <a:t> &lt;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&gt;.StatBlockingMu → </a:t>
            </a:r>
            <a:r>
              <a:rPr lang="en-US" altLang="zh-CN" dirty="0" smtClean="0"/>
              <a:t>real</a:t>
            </a:r>
          </a:p>
          <a:p>
            <a:endParaRPr lang="en-US" altLang="zh-CN" dirty="0"/>
          </a:p>
          <a:p>
            <a:r>
              <a:rPr lang="en-US" altLang="zh-CN" dirty="0" smtClean="0"/>
              <a:t>StatBlockingTime    </a:t>
            </a:r>
            <a:r>
              <a:rPr lang="zh-CN" altLang="en-US" dirty="0" smtClean="0"/>
              <a:t>只</a:t>
            </a:r>
            <a:r>
              <a:rPr lang="zh-CN" altLang="en-US" dirty="0"/>
              <a:t>读</a:t>
            </a:r>
            <a:r>
              <a:rPr lang="zh-CN" altLang="en-US" dirty="0" smtClean="0"/>
              <a:t>属，性返</a:t>
            </a:r>
            <a:r>
              <a:rPr lang="zh-CN" altLang="en-US" dirty="0"/>
              <a:t>回堵塞</a:t>
            </a:r>
            <a:r>
              <a:rPr lang="en-US" altLang="zh-CN" dirty="0" smtClean="0"/>
              <a:t>&lt;</a:t>
            </a:r>
            <a:r>
              <a:rPr lang="en-US" altLang="zh-CN" dirty="0"/>
              <a:t>Path&gt;</a:t>
            </a:r>
            <a:r>
              <a:rPr lang="zh-CN" altLang="en-US" dirty="0"/>
              <a:t>指定的对象的总时间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StatEmptyMu    </a:t>
            </a:r>
            <a:r>
              <a:rPr lang="zh-CN" altLang="en-US" dirty="0" smtClean="0"/>
              <a:t>只</a:t>
            </a:r>
            <a:r>
              <a:rPr lang="zh-CN" altLang="en-US" dirty="0"/>
              <a:t>读属</a:t>
            </a:r>
            <a:r>
              <a:rPr lang="zh-CN" altLang="en-US" dirty="0" smtClean="0"/>
              <a:t>性，返</a:t>
            </a:r>
            <a:r>
              <a:rPr lang="zh-CN" altLang="en-US" dirty="0"/>
              <a:t>回由</a:t>
            </a:r>
            <a:r>
              <a:rPr lang="en-US" altLang="zh-CN" dirty="0"/>
              <a:t>&lt;Path&gt;</a:t>
            </a:r>
            <a:r>
              <a:rPr lang="zh-CN" altLang="en-US" dirty="0"/>
              <a:t>指定的对象为空的时间跨度的平均持续时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r>
              <a:rPr lang="en-US" altLang="zh-CN" dirty="0" smtClean="0"/>
              <a:t>StatFailMu   </a:t>
            </a:r>
            <a:r>
              <a:rPr lang="zh-CN" altLang="en-US" dirty="0" smtClean="0"/>
              <a:t>只</a:t>
            </a:r>
            <a:r>
              <a:rPr lang="zh-CN" altLang="en-US" dirty="0"/>
              <a:t>读属</a:t>
            </a:r>
            <a:r>
              <a:rPr lang="zh-CN" altLang="en-US" dirty="0" smtClean="0"/>
              <a:t>性，返</a:t>
            </a:r>
            <a:r>
              <a:rPr lang="zh-CN" altLang="en-US" dirty="0"/>
              <a:t>回由</a:t>
            </a:r>
            <a:r>
              <a:rPr lang="en-US" altLang="zh-CN" dirty="0"/>
              <a:t>&lt;Path&gt;</a:t>
            </a:r>
            <a:r>
              <a:rPr lang="zh-CN" altLang="en-US" dirty="0"/>
              <a:t>指定的对</a:t>
            </a:r>
            <a:r>
              <a:rPr lang="zh-CN" altLang="en-US" dirty="0" smtClean="0"/>
              <a:t>象故障的</a:t>
            </a:r>
            <a:r>
              <a:rPr lang="zh-CN" altLang="en-US" dirty="0"/>
              <a:t>平均持续时间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StatNumIn   </a:t>
            </a:r>
            <a:r>
              <a:rPr lang="zh-CN" altLang="en-US" dirty="0" smtClean="0"/>
              <a:t>只</a:t>
            </a:r>
            <a:r>
              <a:rPr lang="zh-CN" altLang="en-US" dirty="0"/>
              <a:t>读属</a:t>
            </a:r>
            <a:r>
              <a:rPr lang="zh-CN" altLang="en-US" dirty="0" smtClean="0"/>
              <a:t>性，返</a:t>
            </a:r>
            <a:r>
              <a:rPr lang="zh-CN" altLang="en-US" dirty="0"/>
              <a:t>回进入由</a:t>
            </a:r>
            <a:r>
              <a:rPr lang="en-US" altLang="zh-CN" dirty="0"/>
              <a:t>&lt;Path&gt;</a:t>
            </a:r>
            <a:r>
              <a:rPr lang="zh-CN" altLang="en-US" dirty="0"/>
              <a:t>指定的对象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MU</a:t>
            </a:r>
            <a:r>
              <a:rPr lang="zh-CN" altLang="en-US" dirty="0" smtClean="0"/>
              <a:t>数。累计值</a:t>
            </a:r>
            <a:endParaRPr lang="en-US" altLang="zh-CN" dirty="0" smtClean="0"/>
          </a:p>
          <a:p>
            <a:r>
              <a:rPr lang="en-US" altLang="zh-CN" dirty="0" smtClean="0"/>
              <a:t>StatNumOut</a:t>
            </a:r>
            <a:r>
              <a:rPr lang="zh-CN" altLang="en-US" dirty="0"/>
              <a:t>只读属性，返</a:t>
            </a:r>
            <a:r>
              <a:rPr lang="zh-CN" altLang="en-US" dirty="0" smtClean="0"/>
              <a:t>回</a:t>
            </a:r>
            <a:r>
              <a:rPr lang="zh-CN" altLang="en-US" dirty="0"/>
              <a:t>退出</a:t>
            </a:r>
            <a:r>
              <a:rPr lang="zh-CN" altLang="en-US" dirty="0" smtClean="0"/>
              <a:t>由</a:t>
            </a:r>
            <a:r>
              <a:rPr lang="en-US" altLang="zh-CN" dirty="0"/>
              <a:t>&lt;Path&gt;</a:t>
            </a:r>
            <a:r>
              <a:rPr lang="zh-CN" altLang="en-US" dirty="0"/>
              <a:t>指定的对象的</a:t>
            </a:r>
            <a:r>
              <a:rPr lang="en-US" altLang="zh-CN" dirty="0"/>
              <a:t>MU</a:t>
            </a:r>
            <a:r>
              <a:rPr lang="zh-CN" altLang="en-US" dirty="0"/>
              <a:t>数。累计值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Stopped     </a:t>
            </a:r>
            <a:r>
              <a:rPr lang="zh-CN" altLang="en-US" dirty="0" smtClean="0"/>
              <a:t>设</a:t>
            </a:r>
            <a:r>
              <a:rPr lang="zh-CN" altLang="en-US" dirty="0"/>
              <a:t>置</a:t>
            </a:r>
            <a:r>
              <a:rPr lang="zh-CN" altLang="en-US" dirty="0" smtClean="0"/>
              <a:t>由指</a:t>
            </a:r>
            <a:r>
              <a:rPr lang="zh-CN" altLang="en-US" dirty="0"/>
              <a:t>定的对</a:t>
            </a:r>
            <a:r>
              <a:rPr lang="zh-CN" altLang="en-US" dirty="0" smtClean="0"/>
              <a:t>象停止或者不停止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/>
              <a:t>&lt;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</a:t>
            </a:r>
            <a:r>
              <a:rPr lang="en-US" altLang="zh-CN" dirty="0" smtClean="0"/>
              <a:t>Stopped:boolean</a:t>
            </a:r>
          </a:p>
          <a:p>
            <a:endParaRPr lang="en-US" altLang="zh-CN" dirty="0"/>
          </a:p>
          <a:p>
            <a:r>
              <a:rPr lang="en-US" altLang="zh-CN" dirty="0" smtClean="0"/>
              <a:t>Succ   </a:t>
            </a:r>
            <a:r>
              <a:rPr lang="zh-CN" altLang="en-US" dirty="0" smtClean="0"/>
              <a:t>返</a:t>
            </a:r>
            <a:r>
              <a:rPr lang="zh-CN" altLang="en-US" dirty="0"/>
              <a:t>回由</a:t>
            </a:r>
            <a:r>
              <a:rPr lang="en-US" altLang="zh-CN" dirty="0"/>
              <a:t>&lt;success&gt;</a:t>
            </a:r>
            <a:r>
              <a:rPr lang="zh-CN" altLang="en-US" dirty="0"/>
              <a:t>方法指定的路径</a:t>
            </a:r>
            <a:r>
              <a:rPr lang="zh-CN" altLang="en-US" dirty="0" smtClean="0"/>
              <a:t>。</a:t>
            </a:r>
            <a:r>
              <a:rPr lang="zh-CN" altLang="en-US" dirty="0"/>
              <a:t>默</a:t>
            </a:r>
            <a:r>
              <a:rPr lang="zh-CN" altLang="en-US" dirty="0" smtClean="0"/>
              <a:t>认为</a:t>
            </a:r>
            <a:r>
              <a:rPr lang="en-US" altLang="zh-CN" dirty="0" smtClean="0"/>
              <a:t>1</a:t>
            </a:r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/>
              <a:t>&lt;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&gt;.succ → object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&gt;.succ([SuccessorNumber:integer]) →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34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620688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 smtClean="0"/>
              <a:t>Xpos   </a:t>
            </a:r>
            <a:r>
              <a:rPr lang="zh-CN" altLang="en-US" dirty="0" smtClean="0"/>
              <a:t>返回对象在模型框架中的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</a:t>
            </a:r>
            <a:endParaRPr lang="en-US" altLang="zh-CN" dirty="0" smtClean="0"/>
          </a:p>
          <a:p>
            <a:r>
              <a:rPr lang="en-US" altLang="zh-CN" dirty="0" smtClean="0"/>
              <a:t>Ypos   </a:t>
            </a:r>
            <a:r>
              <a:rPr lang="zh-CN" altLang="en-US" dirty="0"/>
              <a:t>返回对象在模型框架中</a:t>
            </a:r>
            <a:r>
              <a:rPr lang="zh-CN" altLang="en-US" dirty="0" smtClean="0"/>
              <a:t>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Duplicate    </a:t>
            </a:r>
            <a:r>
              <a:rPr lang="zh-CN" altLang="en-US" dirty="0" smtClean="0"/>
              <a:t>该</a:t>
            </a:r>
            <a:r>
              <a:rPr lang="zh-CN" altLang="en-US" dirty="0"/>
              <a:t>方法复制类库中由</a:t>
            </a:r>
            <a:r>
              <a:rPr lang="en-US" altLang="zh-CN" dirty="0"/>
              <a:t>&lt;Path&gt;</a:t>
            </a:r>
            <a:r>
              <a:rPr lang="zh-CN" altLang="en-US" dirty="0"/>
              <a:t>指定的对象的副</a:t>
            </a:r>
            <a:r>
              <a:rPr lang="zh-CN" altLang="en-US" dirty="0" smtClean="0"/>
              <a:t>本</a:t>
            </a:r>
            <a:endParaRPr lang="en-US" altLang="zh-CN" dirty="0" smtClean="0"/>
          </a:p>
          <a:p>
            <a:r>
              <a:rPr lang="zh-CN" altLang="en-US" dirty="0"/>
              <a:t>语</a:t>
            </a:r>
            <a:r>
              <a:rPr lang="zh-CN" altLang="en-US" dirty="0" smtClean="0"/>
              <a:t>法：</a:t>
            </a:r>
            <a:r>
              <a:rPr lang="en-US" altLang="zh-CN" dirty="0"/>
              <a:t>&lt;</a:t>
            </a:r>
            <a:r>
              <a:rPr lang="en-US" altLang="zh-CN" dirty="0">
                <a:hlinkClick r:id="rId2" action="ppaction://hlinkfile"/>
              </a:rPr>
              <a:t>Path</a:t>
            </a:r>
            <a:r>
              <a:rPr lang="en-US" altLang="zh-CN" dirty="0"/>
              <a:t>&gt;.duplicate([Destination:object, Name:string]) → </a:t>
            </a:r>
            <a:r>
              <a:rPr lang="en-US" altLang="zh-CN" dirty="0" smtClean="0"/>
              <a:t>object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Destination</a:t>
            </a:r>
            <a:r>
              <a:rPr lang="zh-CN" altLang="en-US" dirty="0" smtClean="0"/>
              <a:t>：</a:t>
            </a:r>
            <a:r>
              <a:rPr lang="zh-CN" altLang="en-US" dirty="0"/>
              <a:t>可选参</a:t>
            </a:r>
            <a:r>
              <a:rPr lang="zh-CN" altLang="en-US" dirty="0" smtClean="0"/>
              <a:t>数，</a:t>
            </a:r>
            <a:r>
              <a:rPr lang="zh-CN" altLang="en-US" dirty="0"/>
              <a:t>数据类型</a:t>
            </a:r>
            <a:r>
              <a:rPr lang="en-US" altLang="zh-CN" dirty="0" smtClean="0"/>
              <a:t>objectDestination</a:t>
            </a:r>
            <a:r>
              <a:rPr lang="zh-CN" altLang="en-US" dirty="0" smtClean="0"/>
              <a:t>，指定创</a:t>
            </a:r>
            <a:r>
              <a:rPr lang="zh-CN" altLang="en-US" dirty="0"/>
              <a:t>建对象的目的</a:t>
            </a:r>
            <a:r>
              <a:rPr lang="zh-CN" altLang="en-US" dirty="0" smtClean="0"/>
              <a:t>地</a:t>
            </a:r>
            <a:endParaRPr lang="en-US" altLang="zh-CN" dirty="0" smtClean="0"/>
          </a:p>
          <a:p>
            <a:r>
              <a:rPr lang="en-US" altLang="zh-CN" smtClean="0"/>
              <a:t>(current/RootFrame)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Name</a:t>
            </a:r>
            <a:r>
              <a:rPr lang="zh-CN" altLang="en-US" dirty="0" smtClean="0"/>
              <a:t>：</a:t>
            </a:r>
            <a:r>
              <a:rPr lang="zh-CN" altLang="en-US" dirty="0"/>
              <a:t>可选参</a:t>
            </a:r>
            <a:r>
              <a:rPr lang="zh-CN" altLang="en-US" dirty="0" smtClean="0"/>
              <a:t>数，数</a:t>
            </a:r>
            <a:r>
              <a:rPr lang="zh-CN" altLang="en-US" dirty="0"/>
              <a:t>据类型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，指</a:t>
            </a:r>
            <a:r>
              <a:rPr lang="zh-CN" altLang="en-US" dirty="0"/>
              <a:t>定将要创建的对象的名称</a:t>
            </a:r>
          </a:p>
        </p:txBody>
      </p:sp>
    </p:spTree>
    <p:extLst>
      <p:ext uri="{BB962C8B-B14F-4D97-AF65-F5344CB8AC3E}">
        <p14:creationId xmlns:p14="http://schemas.microsoft.com/office/powerpoint/2010/main" val="245290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传送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Backward   </a:t>
            </a:r>
            <a:r>
              <a:rPr lang="zh-CN" altLang="en-US" sz="1800" dirty="0"/>
              <a:t>反向，指传送器向</a:t>
            </a:r>
            <a:r>
              <a:rPr lang="zh-CN" altLang="en-US" sz="1800" dirty="0" smtClean="0"/>
              <a:t>后</a:t>
            </a:r>
            <a:r>
              <a:rPr lang="en-US" altLang="zh-CN" sz="1800" dirty="0" smtClean="0"/>
              <a:t>MU</a:t>
            </a:r>
            <a:endParaRPr lang="en-US" altLang="zh-CN" sz="1800" dirty="0"/>
          </a:p>
          <a:p>
            <a:r>
              <a:rPr lang="zh-CN" altLang="en-US" sz="1800" dirty="0"/>
              <a:t>语法：</a:t>
            </a:r>
            <a:r>
              <a:rPr lang="en-US" altLang="zh-CN" sz="1800" dirty="0"/>
              <a:t>&lt;</a:t>
            </a:r>
            <a:r>
              <a:rPr lang="en-US" altLang="zh-CN" sz="1800" dirty="0">
                <a:hlinkClick r:id="rId2" action="ppaction://hlinkfile"/>
              </a:rPr>
              <a:t>Path</a:t>
            </a:r>
            <a:r>
              <a:rPr lang="en-US" altLang="zh-CN" sz="1800" dirty="0"/>
              <a:t>&gt;.</a:t>
            </a:r>
            <a:r>
              <a:rPr lang="en-US" altLang="zh-CN" sz="1800" dirty="0" smtClean="0"/>
              <a:t>Backwards:boolean</a:t>
            </a:r>
          </a:p>
          <a:p>
            <a:r>
              <a:rPr lang="zh-CN" altLang="en-US" sz="1800" dirty="0"/>
              <a:t>如</a:t>
            </a:r>
            <a:r>
              <a:rPr lang="zh-CN" altLang="en-US" sz="1800" dirty="0" smtClean="0"/>
              <a:t>果传送器开始是像前移动  设置</a:t>
            </a:r>
            <a:r>
              <a:rPr lang="en-US" altLang="zh-CN" sz="1800" dirty="0" smtClean="0"/>
              <a:t>Backward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True</a:t>
            </a:r>
            <a:r>
              <a:rPr lang="zh-CN" altLang="en-US" sz="1800" dirty="0" smtClean="0"/>
              <a:t>之后传送器将进行减速到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，然后在反向移动</a:t>
            </a:r>
            <a:r>
              <a:rPr lang="en-US" altLang="zh-CN" sz="1800" dirty="0" smtClean="0"/>
              <a:t>MU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smtClean="0"/>
              <a:t>Length  </a:t>
            </a:r>
            <a:r>
              <a:rPr lang="zh-CN" altLang="en-US" sz="1800" dirty="0" smtClean="0"/>
              <a:t>长度   设置传送器的长度</a:t>
            </a:r>
            <a:endParaRPr lang="en-US" altLang="zh-CN" sz="1800" dirty="0" smtClean="0"/>
          </a:p>
          <a:p>
            <a:r>
              <a:rPr lang="zh-CN" altLang="en-US" sz="1800" dirty="0"/>
              <a:t>语</a:t>
            </a:r>
            <a:r>
              <a:rPr lang="zh-CN" altLang="en-US" sz="1800" dirty="0" smtClean="0"/>
              <a:t>法：</a:t>
            </a:r>
            <a:r>
              <a:rPr lang="en-US" altLang="zh-CN" sz="1800" dirty="0"/>
              <a:t> &lt;</a:t>
            </a:r>
            <a:r>
              <a:rPr lang="en-US" altLang="zh-CN" sz="1800" dirty="0">
                <a:hlinkClick r:id="rId2" action="ppaction://hlinkfile"/>
              </a:rPr>
              <a:t>Path</a:t>
            </a:r>
            <a:r>
              <a:rPr lang="en-US" altLang="zh-CN" sz="1800" dirty="0"/>
              <a:t>&gt;.</a:t>
            </a:r>
            <a:r>
              <a:rPr lang="en-US" altLang="zh-CN" sz="1800" dirty="0" smtClean="0"/>
              <a:t>Length:length</a:t>
            </a:r>
          </a:p>
          <a:p>
            <a:r>
              <a:rPr lang="en-US" altLang="zh-CN" sz="1800" dirty="0" smtClean="0"/>
              <a:t>Speed   </a:t>
            </a:r>
            <a:r>
              <a:rPr lang="zh-CN" altLang="en-US" sz="1800" dirty="0" smtClean="0"/>
              <a:t>速度   设置传送器的速度</a:t>
            </a:r>
            <a:endParaRPr lang="en-US" altLang="zh-CN" sz="1800" dirty="0" smtClean="0"/>
          </a:p>
          <a:p>
            <a:r>
              <a:rPr lang="zh-CN" altLang="en-US" sz="1800" dirty="0"/>
              <a:t>语</a:t>
            </a:r>
            <a:r>
              <a:rPr lang="zh-CN" altLang="en-US" sz="1800" dirty="0" smtClean="0"/>
              <a:t>法：</a:t>
            </a:r>
            <a:r>
              <a:rPr lang="en-US" altLang="zh-CN" sz="1800" dirty="0"/>
              <a:t> &lt;</a:t>
            </a:r>
            <a:r>
              <a:rPr lang="en-US" altLang="zh-CN" sz="1800" dirty="0">
                <a:hlinkClick r:id="rId2" action="ppaction://hlinkfile"/>
              </a:rPr>
              <a:t>Path</a:t>
            </a:r>
            <a:r>
              <a:rPr lang="en-US" altLang="zh-CN" sz="1800" dirty="0"/>
              <a:t>&gt;.Speed:speed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739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BufferType    </a:t>
            </a:r>
            <a:r>
              <a:rPr lang="zh-CN" altLang="en-US" sz="1800" dirty="0"/>
              <a:t>设置缓冲区类型</a:t>
            </a:r>
            <a:endParaRPr lang="en-US" altLang="zh-CN" sz="1800" dirty="0"/>
          </a:p>
          <a:p>
            <a:r>
              <a:rPr lang="zh-CN" altLang="en-US" sz="1800" dirty="0"/>
              <a:t>语法：</a:t>
            </a:r>
            <a:r>
              <a:rPr lang="en-US" altLang="zh-CN" sz="1800" dirty="0">
                <a:hlinkClick r:id="rId2" action="ppaction://hlinkfile"/>
              </a:rPr>
              <a:t> Path</a:t>
            </a:r>
            <a:r>
              <a:rPr lang="en-US" altLang="zh-CN" sz="1800" dirty="0"/>
              <a:t>&gt;.BufferType:string(Queue, Stack)</a:t>
            </a:r>
          </a:p>
          <a:p>
            <a:r>
              <a:rPr lang="zh-CN" altLang="en-US" sz="1800" dirty="0"/>
              <a:t>队</a:t>
            </a:r>
            <a:r>
              <a:rPr lang="zh-CN" altLang="en-US" sz="1800" dirty="0" smtClean="0"/>
              <a:t>列（</a:t>
            </a:r>
            <a:r>
              <a:rPr lang="en-US" altLang="zh-CN" sz="1800" dirty="0"/>
              <a:t>Queue</a:t>
            </a:r>
            <a:r>
              <a:rPr lang="zh-CN" altLang="en-US" sz="1800" dirty="0" smtClean="0"/>
              <a:t>）：</a:t>
            </a:r>
            <a:r>
              <a:rPr lang="zh-CN" altLang="en-US" sz="1800" dirty="0"/>
              <a:t>部件以进入缓冲区的相同顺序（先进先出）退出缓冲区。</a:t>
            </a:r>
            <a:endParaRPr lang="en-US" altLang="zh-CN" sz="1800" dirty="0"/>
          </a:p>
          <a:p>
            <a:r>
              <a:rPr lang="zh-CN" altLang="en-US" sz="1800" dirty="0" smtClean="0"/>
              <a:t>堆栈（</a:t>
            </a:r>
            <a:r>
              <a:rPr lang="en-US" altLang="zh-CN" sz="1800" dirty="0"/>
              <a:t> Stack </a:t>
            </a:r>
            <a:r>
              <a:rPr lang="zh-CN" altLang="en-US" sz="1800" dirty="0" smtClean="0"/>
              <a:t>）：</a:t>
            </a:r>
            <a:r>
              <a:rPr lang="zh-CN" altLang="en-US" sz="1800" dirty="0"/>
              <a:t>最后进入的零件首先离开缓冲区（后进先出）。</a:t>
            </a:r>
            <a:endParaRPr lang="en-US" altLang="zh-CN" sz="1800" dirty="0"/>
          </a:p>
          <a:p>
            <a:r>
              <a:rPr lang="en-US" altLang="zh-CN" sz="1800" dirty="0"/>
              <a:t>Full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判</a:t>
            </a:r>
            <a:r>
              <a:rPr lang="zh-CN" altLang="en-US" sz="1800" dirty="0"/>
              <a:t>断对象是否</a:t>
            </a:r>
            <a:r>
              <a:rPr lang="zh-CN" altLang="en-US" sz="1800" dirty="0" smtClean="0"/>
              <a:t>满</a:t>
            </a:r>
            <a:endParaRPr lang="en-US" altLang="zh-CN" sz="1800" dirty="0" smtClean="0"/>
          </a:p>
          <a:p>
            <a:r>
              <a:rPr lang="zh-CN" altLang="en-US" sz="1800" dirty="0"/>
              <a:t>语</a:t>
            </a:r>
            <a:r>
              <a:rPr lang="zh-CN" altLang="en-US" sz="1800" dirty="0" smtClean="0"/>
              <a:t>法：</a:t>
            </a:r>
            <a:r>
              <a:rPr lang="en-US" altLang="zh-CN" sz="1800" dirty="0"/>
              <a:t> &lt;</a:t>
            </a:r>
            <a:r>
              <a:rPr lang="en-US" altLang="zh-CN" sz="1800" dirty="0">
                <a:hlinkClick r:id="rId2" action="ppaction://hlinkfile"/>
              </a:rPr>
              <a:t>Path</a:t>
            </a:r>
            <a:r>
              <a:rPr lang="en-US" altLang="zh-CN" sz="1800" dirty="0"/>
              <a:t>&gt;.Full → </a:t>
            </a:r>
            <a:r>
              <a:rPr lang="en-US" altLang="zh-CN" sz="1800" dirty="0" smtClean="0"/>
              <a:t>boolean</a:t>
            </a:r>
          </a:p>
          <a:p>
            <a:r>
              <a:rPr lang="en-US" altLang="zh-CN" sz="1800" dirty="0" smtClean="0"/>
              <a:t>Empty  </a:t>
            </a:r>
            <a:r>
              <a:rPr lang="zh-CN" altLang="en-US" sz="1800" dirty="0" smtClean="0"/>
              <a:t>判断对象是否为空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690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1486</Words>
  <Application>Microsoft Office PowerPoint</Application>
  <PresentationFormat>全屏显示(4:3)</PresentationFormat>
  <Paragraphs>187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物流对象的属性和方法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传送器</vt:lpstr>
      <vt:lpstr>缓冲区</vt:lpstr>
      <vt:lpstr>表格Table</vt:lpstr>
      <vt:lpstr>PowerPoint 演示文稿</vt:lpstr>
      <vt:lpstr>PowerPoint 演示文稿</vt:lpstr>
      <vt:lpstr>PowerPoint 演示文稿</vt:lpstr>
      <vt:lpstr>字符串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物流对象的属性和方法</dc:title>
  <dc:creator>xb21cn</dc:creator>
  <cp:lastModifiedBy>xb21cn</cp:lastModifiedBy>
  <cp:revision>29</cp:revision>
  <dcterms:created xsi:type="dcterms:W3CDTF">2020-07-31T13:13:33Z</dcterms:created>
  <dcterms:modified xsi:type="dcterms:W3CDTF">2020-08-08T13:06:09Z</dcterms:modified>
</cp:coreProperties>
</file>