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0D6D-1FBC-4268-8DB6-1013F2BAE7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5E7B-1903-3F18-1CAF-B00E067D2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Orchestration of multi-process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6F55-C33D-EDBD-F0CF-B2FEBE6F6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F31-1FA3-8159-B24B-56960DE4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38FF-33BF-25C7-1682-D9CF66C7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Batch-oriented solution for larger applications within GS (</a:t>
            </a:r>
            <a:r>
              <a:rPr lang="en-US" dirty="0" err="1"/>
              <a:t>Procmon</a:t>
            </a:r>
            <a:r>
              <a:rPr lang="en-US" dirty="0"/>
              <a:t>) is widely used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tenet is that data passing between </a:t>
            </a:r>
            <a:r>
              <a:rPr lang="en-US" dirty="0" err="1"/>
              <a:t>proceses</a:t>
            </a:r>
            <a:r>
              <a:rPr lang="en-US" dirty="0"/>
              <a:t> is developers jobs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is essentially triggered by process exit code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team prides itself in beating Airflow</a:t>
            </a:r>
          </a:p>
          <a:p>
            <a:r>
              <a:rPr lang="en-US" dirty="0"/>
              <a:t>We expect that multiple monolithic Slang applications will be split into a multi-language smaller sub-processes that need to exchange data</a:t>
            </a:r>
          </a:p>
          <a:p>
            <a:r>
              <a:rPr lang="en-US" dirty="0"/>
              <a:t>Splitting a single </a:t>
            </a:r>
            <a:r>
              <a:rPr lang="en-US" dirty="0" err="1"/>
              <a:t>procmon</a:t>
            </a:r>
            <a:r>
              <a:rPr lang="en-US" dirty="0"/>
              <a:t> application into 30 </a:t>
            </a:r>
            <a:r>
              <a:rPr lang="en-US" dirty="0" err="1"/>
              <a:t>procmon</a:t>
            </a:r>
            <a:r>
              <a:rPr lang="en-US" dirty="0"/>
              <a:t> applications is not necessarily the only option.</a:t>
            </a:r>
          </a:p>
          <a:p>
            <a:r>
              <a:rPr lang="en-US" dirty="0"/>
              <a:t>There are 10+ orchestration solutions out there, we chose one of the primarily for illustration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8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5E8A-CC89-3C70-267A-37C3D8C6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orchestrator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8F99-2CE5-E829-5BC9-67878060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to </a:t>
            </a:r>
            <a:r>
              <a:rPr lang="en-US" dirty="0" err="1"/>
              <a:t>procmon</a:t>
            </a:r>
            <a:r>
              <a:rPr lang="en-US" dirty="0"/>
              <a:t> (complements it)</a:t>
            </a:r>
          </a:p>
          <a:p>
            <a:r>
              <a:rPr lang="en-US" dirty="0"/>
              <a:t>Replacement to Kubernetes (complementary)</a:t>
            </a:r>
          </a:p>
        </p:txBody>
      </p:sp>
    </p:spTree>
    <p:extLst>
      <p:ext uri="{BB962C8B-B14F-4D97-AF65-F5344CB8AC3E}">
        <p14:creationId xmlns:p14="http://schemas.microsoft.com/office/powerpoint/2010/main" val="3544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B920-41D2-BD19-1BFE-72546B64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temporal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F4DD-905C-5695-DFE7-DBF9F0EF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dependency structure as code</a:t>
            </a:r>
          </a:p>
          <a:p>
            <a:r>
              <a:rPr lang="en-US" dirty="0"/>
              <a:t>Robust execution</a:t>
            </a:r>
          </a:p>
          <a:p>
            <a:pPr lvl="1"/>
            <a:r>
              <a:rPr lang="en-US" dirty="0"/>
              <a:t>Recovery from resource failure</a:t>
            </a:r>
          </a:p>
          <a:p>
            <a:pPr lvl="1"/>
            <a:r>
              <a:rPr lang="en-US" dirty="0"/>
              <a:t>“Checkpoints” of calculation </a:t>
            </a:r>
            <a:r>
              <a:rPr lang="en-US"/>
              <a:t>for fast reruns</a:t>
            </a:r>
            <a:endParaRPr lang="en-US" dirty="0"/>
          </a:p>
          <a:p>
            <a:r>
              <a:rPr lang="en-US" dirty="0"/>
              <a:t>Inter-process data exchange (by value or “reference”)</a:t>
            </a:r>
          </a:p>
          <a:p>
            <a:r>
              <a:rPr lang="en-US" dirty="0"/>
              <a:t>Heartbeats and signaling</a:t>
            </a:r>
          </a:p>
          <a:p>
            <a:pPr lvl="1"/>
            <a:r>
              <a:rPr lang="en-US" dirty="0"/>
              <a:t>no waiting for a sub-process to die to launch the next</a:t>
            </a:r>
          </a:p>
          <a:p>
            <a:r>
              <a:rPr lang="en-US" dirty="0"/>
              <a:t>Multi-language (python, java,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C42A-3F81-FD4B-2948-A468E8CA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price do you 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BDB-9115-A317-DFDC-6C9E7DED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logic into </a:t>
            </a:r>
          </a:p>
          <a:p>
            <a:pPr lvl="1"/>
            <a:r>
              <a:rPr lang="en-US" dirty="0"/>
              <a:t>“workflow” - definition of the order and and dependency of subprocesses</a:t>
            </a:r>
          </a:p>
          <a:p>
            <a:pPr lvl="1"/>
            <a:r>
              <a:rPr lang="en-US" dirty="0"/>
              <a:t>“activities” – subprocesses launched by “workflow” that can be running on different machines/languages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Reproducibility of “</a:t>
            </a:r>
            <a:r>
              <a:rPr lang="en-US" dirty="0" err="1"/>
              <a:t>activities”jobs</a:t>
            </a:r>
            <a:endParaRPr lang="en-US" dirty="0"/>
          </a:p>
          <a:p>
            <a:pPr lvl="1"/>
            <a:r>
              <a:rPr lang="en-US" dirty="0"/>
              <a:t>No “random” (fixed seed)</a:t>
            </a:r>
          </a:p>
          <a:p>
            <a:pPr lvl="1"/>
            <a:r>
              <a:rPr lang="en-US" dirty="0"/>
              <a:t>No real time </a:t>
            </a:r>
          </a:p>
          <a:p>
            <a:r>
              <a:rPr lang="en-US" dirty="0"/>
              <a:t>Infrastructure running in the background </a:t>
            </a:r>
          </a:p>
          <a:p>
            <a:pPr lvl="1"/>
            <a:r>
              <a:rPr lang="en-US" dirty="0"/>
              <a:t>Similar to runners in </a:t>
            </a:r>
            <a:r>
              <a:rPr lang="en-US" dirty="0" err="1"/>
              <a:t>gitlab</a:t>
            </a:r>
            <a:r>
              <a:rPr lang="en-US" dirty="0"/>
              <a:t> or brokers in </a:t>
            </a:r>
            <a:r>
              <a:rPr lang="en-US" dirty="0" err="1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244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Orchestration of multi-process applications</vt:lpstr>
      <vt:lpstr>Problem setup</vt:lpstr>
      <vt:lpstr>What our orchestrator is not</vt:lpstr>
      <vt:lpstr>What temporal offers</vt:lpstr>
      <vt:lpstr>What price do you pay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Boroditsky</dc:creator>
  <cp:lastModifiedBy>Misha Boroditsky</cp:lastModifiedBy>
  <cp:revision>1</cp:revision>
  <dcterms:created xsi:type="dcterms:W3CDTF">2024-07-04T04:29:21Z</dcterms:created>
  <dcterms:modified xsi:type="dcterms:W3CDTF">2024-07-04T04:58:23Z</dcterms:modified>
</cp:coreProperties>
</file>