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3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D0253-B56B-4C97-A3B8-A2908C061088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EC071-95E8-4756-8576-D68DC9446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C071-95E8-4756-8576-D68DC9446D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C071-95E8-4756-8576-D68DC9446D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6002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243DA23-AB17-4838-B589-9F2AAF1359B4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8043BCA-5C7B-4D3D-9CAA-2D69D6885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43DA23-AB17-4838-B589-9F2AAF1359B4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43BCA-5C7B-4D3D-9CAA-2D69D6885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57200"/>
            <a:ext cx="1790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457200"/>
            <a:ext cx="5219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43DA23-AB17-4838-B589-9F2AAF1359B4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43BCA-5C7B-4D3D-9CAA-2D69D6885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43DA23-AB17-4838-B589-9F2AAF1359B4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43BCA-5C7B-4D3D-9CAA-2D69D6885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43DA23-AB17-4838-B589-9F2AAF1359B4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43BCA-5C7B-4D3D-9CAA-2D69D6885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676400"/>
            <a:ext cx="3505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505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43DA23-AB17-4838-B589-9F2AAF1359B4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43BCA-5C7B-4D3D-9CAA-2D69D6885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43DA23-AB17-4838-B589-9F2AAF1359B4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43BCA-5C7B-4D3D-9CAA-2D69D6885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43DA23-AB17-4838-B589-9F2AAF1359B4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43BCA-5C7B-4D3D-9CAA-2D69D6885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43DA23-AB17-4838-B589-9F2AAF1359B4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43BCA-5C7B-4D3D-9CAA-2D69D6885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43DA23-AB17-4838-B589-9F2AAF1359B4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43BCA-5C7B-4D3D-9CAA-2D69D6885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43DA23-AB17-4838-B589-9F2AAF1359B4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43BCA-5C7B-4D3D-9CAA-2D69D6885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457200"/>
            <a:ext cx="716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676400"/>
            <a:ext cx="7162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95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7243DA23-AB17-4838-B589-9F2AAF1359B4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313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8043BCA-5C7B-4D3D-9CAA-2D69D6885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Sample PPTX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testing Slide Share</a:t>
            </a:r>
          </a:p>
          <a:p>
            <a:r>
              <a:rPr lang="en-US" dirty="0" smtClean="0"/>
              <a:t>Here goes…</a:t>
            </a:r>
          </a:p>
          <a:p>
            <a:r>
              <a:rPr lang="en-US" dirty="0" smtClean="0"/>
              <a:t>What </a:t>
            </a:r>
            <a:r>
              <a:rPr lang="en-US" smtClean="0"/>
              <a:t>a nice slide this is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wing test tubes design template">
  <a:themeElements>
    <a:clrScheme name="Office Theme 6">
      <a:dk1>
        <a:srgbClr val="5C1F00"/>
      </a:dk1>
      <a:lt1>
        <a:srgbClr val="FFFFCC"/>
      </a:lt1>
      <a:dk2>
        <a:srgbClr val="7E2A00"/>
      </a:dk2>
      <a:lt2>
        <a:srgbClr val="DFD293"/>
      </a:lt2>
      <a:accent1>
        <a:srgbClr val="FF6600"/>
      </a:accent1>
      <a:accent2>
        <a:srgbClr val="DF8F3F"/>
      </a:accent2>
      <a:accent3>
        <a:srgbClr val="C0ACAA"/>
      </a:accent3>
      <a:accent4>
        <a:srgbClr val="DADAAE"/>
      </a:accent4>
      <a:accent5>
        <a:srgbClr val="FFB8AA"/>
      </a:accent5>
      <a:accent6>
        <a:srgbClr val="CA8138"/>
      </a:accent6>
      <a:hlink>
        <a:srgbClr val="FFFF99"/>
      </a:hlink>
      <a:folHlink>
        <a:srgbClr val="FFCC99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EEEC2"/>
        </a:accent1>
        <a:accent2>
          <a:srgbClr val="653A01"/>
        </a:accent2>
        <a:accent3>
          <a:srgbClr val="FFFFFF"/>
        </a:accent3>
        <a:accent4>
          <a:srgbClr val="000000"/>
        </a:accent4>
        <a:accent5>
          <a:srgbClr val="FEF5DD"/>
        </a:accent5>
        <a:accent6>
          <a:srgbClr val="5B3401"/>
        </a:accent6>
        <a:hlink>
          <a:srgbClr val="009999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462300"/>
        </a:dk1>
        <a:lt1>
          <a:srgbClr val="FFFFFF"/>
        </a:lt1>
        <a:dk2>
          <a:srgbClr val="000000"/>
        </a:dk2>
        <a:lt2>
          <a:srgbClr val="808080"/>
        </a:lt2>
        <a:accent1>
          <a:srgbClr val="FFE499"/>
        </a:accent1>
        <a:accent2>
          <a:srgbClr val="FCA416"/>
        </a:accent2>
        <a:accent3>
          <a:srgbClr val="FFFFFF"/>
        </a:accent3>
        <a:accent4>
          <a:srgbClr val="3A1C00"/>
        </a:accent4>
        <a:accent5>
          <a:srgbClr val="FFEFCA"/>
        </a:accent5>
        <a:accent6>
          <a:srgbClr val="E49413"/>
        </a:accent6>
        <a:hlink>
          <a:srgbClr val="6633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422100"/>
        </a:dk1>
        <a:lt1>
          <a:srgbClr val="FFFFCC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E7B96F"/>
        </a:accent2>
        <a:accent3>
          <a:srgbClr val="FFFFE2"/>
        </a:accent3>
        <a:accent4>
          <a:srgbClr val="371B00"/>
        </a:accent4>
        <a:accent5>
          <a:srgbClr val="FFFFE2"/>
        </a:accent5>
        <a:accent6>
          <a:srgbClr val="D1A764"/>
        </a:accent6>
        <a:hlink>
          <a:srgbClr val="0066CC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5C1F00"/>
        </a:dk1>
        <a:lt1>
          <a:srgbClr val="FFFFCC"/>
        </a:lt1>
        <a:dk2>
          <a:srgbClr val="7E2A00"/>
        </a:dk2>
        <a:lt2>
          <a:srgbClr val="DFD293"/>
        </a:lt2>
        <a:accent1>
          <a:srgbClr val="FF6600"/>
        </a:accent1>
        <a:accent2>
          <a:srgbClr val="DF8F3F"/>
        </a:accent2>
        <a:accent3>
          <a:srgbClr val="C0ACAA"/>
        </a:accent3>
        <a:accent4>
          <a:srgbClr val="DADAAE"/>
        </a:accent4>
        <a:accent5>
          <a:srgbClr val="FFB8AA"/>
        </a:accent5>
        <a:accent6>
          <a:srgbClr val="CA8138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5A58"/>
        </a:dk1>
        <a:lt1>
          <a:srgbClr val="FFE8A9"/>
        </a:lt1>
        <a:dk2>
          <a:srgbClr val="CC9900"/>
        </a:dk2>
        <a:lt2>
          <a:srgbClr val="FFFF99"/>
        </a:lt2>
        <a:accent1>
          <a:srgbClr val="E0A04A"/>
        </a:accent1>
        <a:accent2>
          <a:srgbClr val="9478BC"/>
        </a:accent2>
        <a:accent3>
          <a:srgbClr val="E2CAAA"/>
        </a:accent3>
        <a:accent4>
          <a:srgbClr val="DAC690"/>
        </a:accent4>
        <a:accent5>
          <a:srgbClr val="EDCDB1"/>
        </a:accent5>
        <a:accent6>
          <a:srgbClr val="866CAA"/>
        </a:accent6>
        <a:hlink>
          <a:srgbClr val="EFE2BD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E0DFDA"/>
        </a:lt1>
        <a:dk2>
          <a:srgbClr val="B6B6AE"/>
        </a:dk2>
        <a:lt2>
          <a:srgbClr val="FFFFCC"/>
        </a:lt2>
        <a:accent1>
          <a:srgbClr val="DF9C5F"/>
        </a:accent1>
        <a:accent2>
          <a:srgbClr val="CCCC00"/>
        </a:accent2>
        <a:accent3>
          <a:srgbClr val="D7D7D3"/>
        </a:accent3>
        <a:accent4>
          <a:srgbClr val="BFBEBA"/>
        </a:accent4>
        <a:accent5>
          <a:srgbClr val="ECCBB6"/>
        </a:accent5>
        <a:accent6>
          <a:srgbClr val="B9B900"/>
        </a:accent6>
        <a:hlink>
          <a:srgbClr val="FFFFCC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777777"/>
        </a:dk1>
        <a:lt1>
          <a:srgbClr val="FFFFCC"/>
        </a:lt1>
        <a:dk2>
          <a:srgbClr val="A1A496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CDCFC9"/>
        </a:accent3>
        <a:accent4>
          <a:srgbClr val="DADAAE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2D2015"/>
        </a:dk1>
        <a:lt1>
          <a:srgbClr val="FFEE99"/>
        </a:lt1>
        <a:dk2>
          <a:srgbClr val="523E26"/>
        </a:dk2>
        <a:lt2>
          <a:srgbClr val="DFC08D"/>
        </a:lt2>
        <a:accent1>
          <a:srgbClr val="A0815C"/>
        </a:accent1>
        <a:accent2>
          <a:srgbClr val="8F5F2F"/>
        </a:accent2>
        <a:accent3>
          <a:srgbClr val="B3AFAC"/>
        </a:accent3>
        <a:accent4>
          <a:srgbClr val="DACB82"/>
        </a:accent4>
        <a:accent5>
          <a:srgbClr val="CDC1B5"/>
        </a:accent5>
        <a:accent6>
          <a:srgbClr val="81552A"/>
        </a:accent6>
        <a:hlink>
          <a:srgbClr val="CCB400"/>
        </a:hlink>
        <a:folHlink>
          <a:srgbClr val="E2DAB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422100"/>
        </a:dk1>
        <a:lt1>
          <a:srgbClr val="FFEC99"/>
        </a:lt1>
        <a:dk2>
          <a:srgbClr val="000000"/>
        </a:dk2>
        <a:lt2>
          <a:srgbClr val="777777"/>
        </a:lt2>
        <a:accent1>
          <a:srgbClr val="FEECCC"/>
        </a:accent1>
        <a:accent2>
          <a:srgbClr val="FFCC00"/>
        </a:accent2>
        <a:accent3>
          <a:srgbClr val="FFF4CA"/>
        </a:accent3>
        <a:accent4>
          <a:srgbClr val="371B00"/>
        </a:accent4>
        <a:accent5>
          <a:srgbClr val="FEF4E2"/>
        </a:accent5>
        <a:accent6>
          <a:srgbClr val="E7B900"/>
        </a:accent6>
        <a:hlink>
          <a:srgbClr val="FE6E0C"/>
        </a:hlink>
        <a:folHlink>
          <a:srgbClr val="B46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336699"/>
        </a:dk1>
        <a:lt1>
          <a:srgbClr val="FFFFCC"/>
        </a:lt1>
        <a:dk2>
          <a:srgbClr val="000000"/>
        </a:dk2>
        <a:lt2>
          <a:srgbClr val="F3F1E1"/>
        </a:lt2>
        <a:accent1>
          <a:srgbClr val="FF6600"/>
        </a:accent1>
        <a:accent2>
          <a:srgbClr val="865B26"/>
        </a:accent2>
        <a:accent3>
          <a:srgbClr val="AAAAAA"/>
        </a:accent3>
        <a:accent4>
          <a:srgbClr val="DADAAE"/>
        </a:accent4>
        <a:accent5>
          <a:srgbClr val="FFB8AA"/>
        </a:accent5>
        <a:accent6>
          <a:srgbClr val="795221"/>
        </a:accent6>
        <a:hlink>
          <a:srgbClr val="FFCC00"/>
        </a:hlink>
        <a:folHlink>
          <a:srgbClr val="FFFA9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3E3E5C"/>
        </a:dk1>
        <a:lt1>
          <a:srgbClr val="FBEAD3"/>
        </a:lt1>
        <a:dk2>
          <a:srgbClr val="FFCC00"/>
        </a:dk2>
        <a:lt2>
          <a:srgbClr val="FFFFFF"/>
        </a:lt2>
        <a:accent1>
          <a:srgbClr val="A16233"/>
        </a:accent1>
        <a:accent2>
          <a:srgbClr val="CC9900"/>
        </a:accent2>
        <a:accent3>
          <a:srgbClr val="FFE2AA"/>
        </a:accent3>
        <a:accent4>
          <a:srgbClr val="D6C8B4"/>
        </a:accent4>
        <a:accent5>
          <a:srgbClr val="CDB7AD"/>
        </a:accent5>
        <a:accent6>
          <a:srgbClr val="B98A00"/>
        </a:accent6>
        <a:hlink>
          <a:srgbClr val="FDD30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Glowing test tubes design template</Template>
  <TotalTime>1</TotalTime>
  <Words>20</Words>
  <Application>Microsoft Office PowerPoint</Application>
  <PresentationFormat>On-screen Show (4:3)</PresentationFormat>
  <Paragraphs>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Glowing test tubes design template</vt:lpstr>
      <vt:lpstr>Sample PPTX</vt:lpstr>
      <vt:lpstr>My First Slide</vt:lpstr>
    </vt:vector>
  </TitlesOfParts>
  <Company>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</dc:title>
  <dc:creator>Jenine Cordon</dc:creator>
  <cp:lastModifiedBy>Jenine Cordon</cp:lastModifiedBy>
  <cp:revision>3</cp:revision>
  <dcterms:created xsi:type="dcterms:W3CDTF">2010-02-24T22:26:27Z</dcterms:created>
  <dcterms:modified xsi:type="dcterms:W3CDTF">2010-04-14T16:27:41Z</dcterms:modified>
</cp:coreProperties>
</file>