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4" r:id="rId3"/>
    <p:sldId id="285" r:id="rId4"/>
    <p:sldId id="291" r:id="rId5"/>
    <p:sldId id="286" r:id="rId6"/>
    <p:sldId id="294" r:id="rId7"/>
    <p:sldId id="296" r:id="rId8"/>
    <p:sldId id="297" r:id="rId9"/>
    <p:sldId id="289" r:id="rId10"/>
    <p:sldId id="288" r:id="rId11"/>
    <p:sldId id="292" r:id="rId12"/>
    <p:sldId id="264" r:id="rId13"/>
    <p:sldId id="29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3673" autoAdjust="0"/>
  </p:normalViewPr>
  <p:slideViewPr>
    <p:cSldViewPr>
      <p:cViewPr>
        <p:scale>
          <a:sx n="125" d="100"/>
          <a:sy n="125" d="100"/>
        </p:scale>
        <p:origin x="204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5C447-024A-417C-838F-A46494C82FCF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F8DDC-2033-44E9-A853-0FC4CF412E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大家好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</a:t>
            </a:r>
            <a:r>
              <a:rPr lang="zh-CN" altLang="en-US" dirty="0" smtClean="0"/>
              <a:t>是是</a:t>
            </a:r>
            <a:r>
              <a:rPr lang="zh-CN" altLang="en-US" dirty="0" smtClean="0"/>
              <a:t>今年八月入职</a:t>
            </a:r>
            <a:r>
              <a:rPr lang="zh-CN" altLang="en-US" dirty="0" smtClean="0"/>
              <a:t>的前端</a:t>
            </a:r>
            <a:r>
              <a:rPr lang="en-US" altLang="zh-CN" dirty="0" smtClean="0"/>
              <a:t>.</a:t>
            </a:r>
            <a:r>
              <a:rPr lang="zh-CN" altLang="en-US" dirty="0" smtClean="0"/>
              <a:t>我</a:t>
            </a:r>
            <a:r>
              <a:rPr lang="zh-CN" altLang="en-US" dirty="0" smtClean="0"/>
              <a:t>叫张成思</a:t>
            </a:r>
            <a:r>
              <a:rPr lang="en-US" altLang="zh-CN" dirty="0" smtClean="0"/>
              <a:t>.</a:t>
            </a:r>
            <a:r>
              <a:rPr lang="zh-CN" altLang="en-US" dirty="0" smtClean="0"/>
              <a:t>今天我要和大家介绍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分享最近学习使用中的一些心得体会</a:t>
            </a:r>
            <a:r>
              <a:rPr lang="en-US" altLang="zh-CN" dirty="0" smtClean="0"/>
              <a:t>,</a:t>
            </a:r>
            <a:r>
              <a:rPr lang="zh-CN" altLang="en-US" dirty="0" smtClean="0"/>
              <a:t>希望能对大家有所帮助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今天我要讲的内容包括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那么什么是</a:t>
            </a:r>
            <a:r>
              <a:rPr lang="en-US" altLang="zh-CN" dirty="0" err="1" smtClean="0"/>
              <a:t>phantomJs</a:t>
            </a:r>
            <a:r>
              <a:rPr lang="en-US" altLang="zh-CN" dirty="0" smtClean="0"/>
              <a:t>.</a:t>
            </a:r>
            <a:r>
              <a:rPr lang="zh-CN" altLang="en-US" dirty="0" smtClean="0"/>
              <a:t>在它的</a:t>
            </a:r>
            <a:r>
              <a:rPr lang="en-US" altLang="zh-CN" dirty="0" smtClean="0"/>
              <a:t>wiki</a:t>
            </a:r>
            <a:r>
              <a:rPr lang="zh-CN" altLang="en-US" dirty="0" smtClean="0"/>
              <a:t>里是这么定义的</a:t>
            </a:r>
            <a:r>
              <a:rPr lang="en-US" altLang="zh-CN" dirty="0" smtClean="0"/>
              <a:t>:</a:t>
            </a:r>
            <a:r>
              <a:rPr lang="zh-CN" altLang="en-US" dirty="0" smtClean="0"/>
              <a:t>无界面的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可脚本编程的开源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它最核心的功能就是 它模拟了一个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只不过它是没有界面的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我们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脚本语言</a:t>
            </a:r>
            <a:r>
              <a:rPr lang="zh-CN" altLang="en-US" dirty="0" smtClean="0"/>
              <a:t>来编写程序模拟一切在浏览器上能做的操作</a:t>
            </a:r>
            <a:r>
              <a:rPr lang="en-US" altLang="zh-CN" dirty="0" smtClean="0"/>
              <a:t>.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我们来看一下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的架构</a:t>
            </a:r>
            <a:r>
              <a:rPr lang="en-US" altLang="zh-CN" dirty="0" smtClean="0"/>
              <a:t>,</a:t>
            </a:r>
            <a:r>
              <a:rPr lang="zh-CN" altLang="en-US" dirty="0" smtClean="0"/>
              <a:t>网上没找到它的架构图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我根据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里的文档自己画了一个</a:t>
            </a:r>
            <a:r>
              <a:rPr lang="en-US" altLang="zh-CN" dirty="0" smtClean="0"/>
              <a:t>.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的架构和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比较像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底层架构是一些主要第三方模块</a:t>
            </a:r>
            <a:r>
              <a:rPr lang="en-US" altLang="zh-CN" dirty="0" smtClean="0"/>
              <a:t>:</a:t>
            </a:r>
            <a:r>
              <a:rPr lang="zh-CN" altLang="en-US" dirty="0" smtClean="0"/>
              <a:t>其中</a:t>
            </a:r>
            <a:r>
              <a:rPr lang="en-US" altLang="zh-CN" dirty="0" err="1" smtClean="0"/>
              <a:t>qtWebkit</a:t>
            </a:r>
            <a:r>
              <a:rPr lang="zh-CN" altLang="en-US" dirty="0" smtClean="0"/>
              <a:t>提供了跨平台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qtwebkit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qt</a:t>
            </a:r>
            <a:r>
              <a:rPr lang="zh-CN" altLang="en-US" dirty="0" smtClean="0"/>
              <a:t>软件的一个模块</a:t>
            </a:r>
            <a:r>
              <a:rPr lang="en-US" altLang="zh-CN" dirty="0" smtClean="0"/>
              <a:t>,</a:t>
            </a:r>
            <a:r>
              <a:rPr lang="zh-CN" altLang="en-US" dirty="0" smtClean="0"/>
              <a:t>而</a:t>
            </a:r>
            <a:r>
              <a:rPr lang="en-US" altLang="zh-CN" dirty="0" smtClean="0"/>
              <a:t>qt</a:t>
            </a:r>
            <a:r>
              <a:rPr lang="zh-CN" altLang="en-US" dirty="0" smtClean="0"/>
              <a:t>是一个跨平台的软件开发库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最早的德班系统就是基于</a:t>
            </a:r>
            <a:r>
              <a:rPr lang="en-US" altLang="zh-CN" dirty="0" smtClean="0"/>
              <a:t>qt</a:t>
            </a:r>
            <a:r>
              <a:rPr lang="zh-CN" altLang="en-US" dirty="0" smtClean="0"/>
              <a:t>开发的</a:t>
            </a:r>
            <a:r>
              <a:rPr lang="en-US" altLang="zh-CN" dirty="0" smtClean="0"/>
              <a:t>.	Mongoose</a:t>
            </a:r>
            <a:r>
              <a:rPr lang="zh-CN" altLang="en-US" dirty="0" smtClean="0"/>
              <a:t>提供</a:t>
            </a:r>
            <a:r>
              <a:rPr lang="zh-CN" altLang="en-US" dirty="0" smtClean="0"/>
              <a:t>了创建网络服务的功能</a:t>
            </a:r>
            <a:r>
              <a:rPr lang="en-US" altLang="zh-CN" dirty="0" smtClean="0"/>
              <a:t>,</a:t>
            </a:r>
            <a:r>
              <a:rPr lang="en-US" altLang="zh-CN" dirty="0" err="1" smtClean="0"/>
              <a:t>wkhtmltopdf</a:t>
            </a:r>
            <a:r>
              <a:rPr lang="zh-CN" altLang="en-US" dirty="0" smtClean="0"/>
              <a:t>提供了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转</a:t>
            </a:r>
            <a:r>
              <a:rPr lang="en-US" altLang="zh-CN" dirty="0" err="1" smtClean="0"/>
              <a:t>pdf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.</a:t>
            </a:r>
            <a:r>
              <a:rPr lang="zh-CN" altLang="en-US" dirty="0" smtClean="0"/>
              <a:t>作者把这些库和自己开发的模块整合到一起</a:t>
            </a:r>
            <a:r>
              <a:rPr lang="en-US" altLang="zh-CN" dirty="0" smtClean="0"/>
              <a:t>,</a:t>
            </a:r>
            <a:r>
              <a:rPr lang="zh-CN" altLang="en-US" dirty="0" smtClean="0"/>
              <a:t>编译出一个跨平台的可执行</a:t>
            </a:r>
            <a:r>
              <a:rPr lang="zh-CN" altLang="en-US" dirty="0" smtClean="0"/>
              <a:t>文件这个</a:t>
            </a:r>
            <a:r>
              <a:rPr lang="zh-CN" altLang="en-US" dirty="0" smtClean="0"/>
              <a:t>可执行</a:t>
            </a:r>
            <a:r>
              <a:rPr lang="zh-CN" altLang="en-US" dirty="0" smtClean="0"/>
              <a:t>文件给用户提供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形式的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包含了原生的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apI,phantomjs</a:t>
            </a:r>
            <a:r>
              <a:rPr lang="zh-CN" altLang="en-US" dirty="0" smtClean="0"/>
              <a:t>包装的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包括原生的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.</a:t>
            </a:r>
            <a:r>
              <a:rPr lang="zh-CN" altLang="en-US" dirty="0" smtClean="0"/>
              <a:t>然后用户根据这个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编写脚本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通过可执行文件执行</a:t>
            </a:r>
            <a:r>
              <a:rPr lang="en-US" altLang="zh-CN" dirty="0" smtClean="0"/>
              <a:t>.</a:t>
            </a:r>
            <a:r>
              <a:rPr lang="zh-CN" altLang="en-US" dirty="0" smtClean="0"/>
              <a:t>来实现自己的各种功能</a:t>
            </a:r>
            <a:r>
              <a:rPr lang="en-US" altLang="zh-CN" dirty="0" smtClean="0"/>
              <a:t>.</a:t>
            </a:r>
            <a:r>
              <a:rPr lang="zh-CN" altLang="en-US" dirty="0" smtClean="0"/>
              <a:t>整体架构和</a:t>
            </a:r>
            <a:r>
              <a:rPr lang="en-US" altLang="zh-CN" dirty="0" err="1" smtClean="0"/>
              <a:t>nodejs</a:t>
            </a:r>
            <a:r>
              <a:rPr lang="zh-CN" altLang="en-US" dirty="0" smtClean="0"/>
              <a:t>很很像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但两者完全没关系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baseline="0" dirty="0" smtClean="0"/>
              <a:t>根据官方文档</a:t>
            </a:r>
            <a:r>
              <a:rPr lang="en-US" altLang="zh-CN" baseline="0" dirty="0" smtClean="0"/>
              <a:t>,</a:t>
            </a:r>
            <a:r>
              <a:rPr lang="en-US" altLang="zh-CN" baseline="0" dirty="0" err="1" smtClean="0"/>
              <a:t>Phantomjs</a:t>
            </a:r>
            <a:r>
              <a:rPr lang="zh-CN" altLang="en-US" baseline="0" dirty="0" smtClean="0"/>
              <a:t>的主要使用场景有四个</a:t>
            </a:r>
            <a:r>
              <a:rPr lang="en-US" altLang="zh-CN" baseline="0" dirty="0" smtClean="0"/>
              <a:t>:</a:t>
            </a:r>
          </a:p>
          <a:p>
            <a:pPr lvl="1"/>
            <a:r>
              <a:rPr lang="zh-CN" altLang="en-US" baseline="0" dirty="0" smtClean="0"/>
              <a:t>页面截图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页面自动化操作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网络性能监控和网页监控</a:t>
            </a:r>
            <a:endParaRPr lang="en-US" altLang="zh-CN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页面自动化操作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能够实现对浏览器自身的控制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比如控制浏览器大小</a:t>
            </a:r>
            <a:r>
              <a:rPr lang="en-US" altLang="zh-CN" dirty="0" smtClean="0"/>
              <a:t>,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cookie,</a:t>
            </a:r>
            <a:r>
              <a:rPr lang="zh-CN" altLang="en-US" dirty="0" smtClean="0"/>
              <a:t>控制发送请求头</a:t>
            </a:r>
            <a:r>
              <a:rPr lang="en-US" altLang="zh-CN" dirty="0" smtClean="0"/>
              <a:t>,</a:t>
            </a:r>
            <a:r>
              <a:rPr lang="zh-CN" altLang="en-US" dirty="0" smtClean="0"/>
              <a:t>对页面内容的控制</a:t>
            </a:r>
            <a:r>
              <a:rPr lang="en-US" altLang="zh-CN" dirty="0" smtClean="0"/>
              <a:t>,</a:t>
            </a:r>
            <a:r>
              <a:rPr lang="zh-CN" altLang="en-US" dirty="0" smtClean="0"/>
              <a:t>包括注入第三方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库</a:t>
            </a:r>
            <a:r>
              <a:rPr lang="en-US" altLang="zh-CN" dirty="0" smtClean="0"/>
              <a:t>,</a:t>
            </a:r>
            <a:r>
              <a:rPr lang="zh-CN" altLang="en-US" dirty="0" smtClean="0"/>
              <a:t>执行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操作等</a:t>
            </a:r>
            <a:r>
              <a:rPr lang="en-US" altLang="zh-CN" dirty="0" smtClean="0"/>
              <a:t>.</a:t>
            </a:r>
            <a:r>
              <a:rPr lang="zh-CN" altLang="en-US" dirty="0" smtClean="0"/>
              <a:t> 现在主要的应用有两个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一个是写写自动化脚本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比如网络爬虫</a:t>
            </a:r>
            <a:r>
              <a:rPr lang="en-US" altLang="zh-CN" dirty="0" smtClean="0"/>
              <a:t>,</a:t>
            </a:r>
            <a:r>
              <a:rPr lang="zh-CN" altLang="en-US" dirty="0" smtClean="0"/>
              <a:t>抢票程序</a:t>
            </a:r>
            <a:r>
              <a:rPr lang="en-US" altLang="zh-CN" dirty="0" smtClean="0"/>
              <a:t>,</a:t>
            </a:r>
            <a:r>
              <a:rPr lang="zh-CN" altLang="en-US" dirty="0" smtClean="0"/>
              <a:t>第二个就是自动化</a:t>
            </a:r>
            <a:r>
              <a:rPr lang="en-US" altLang="zh-CN" dirty="0" smtClean="0"/>
              <a:t>UI</a:t>
            </a:r>
            <a:r>
              <a:rPr lang="zh-CN" altLang="en-US" dirty="0" smtClean="0"/>
              <a:t>测试了</a:t>
            </a:r>
            <a:r>
              <a:rPr lang="en-US" altLang="zh-CN" dirty="0" smtClean="0"/>
              <a:t>,</a:t>
            </a:r>
            <a:r>
              <a:rPr lang="zh-CN" altLang="en-US" dirty="0" smtClean="0"/>
              <a:t> 如果有大量重复的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测试的话</a:t>
            </a:r>
            <a:r>
              <a:rPr lang="en-US" altLang="zh-CN" dirty="0" smtClean="0"/>
              <a:t>,</a:t>
            </a:r>
            <a:r>
              <a:rPr lang="zh-CN" altLang="en-US" dirty="0" smtClean="0"/>
              <a:t>可以通过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编写脚本</a:t>
            </a:r>
            <a:r>
              <a:rPr lang="en-US" altLang="zh-CN" dirty="0" smtClean="0"/>
              <a:t>,</a:t>
            </a:r>
            <a:r>
              <a:rPr lang="zh-CN" altLang="en-US" dirty="0" smtClean="0"/>
              <a:t>模拟人工的各种</a:t>
            </a:r>
            <a:r>
              <a:rPr lang="en-US" altLang="zh-CN" dirty="0" err="1" smtClean="0"/>
              <a:t>ui</a:t>
            </a:r>
            <a:r>
              <a:rPr lang="zh-CN" altLang="en-US" dirty="0" smtClean="0"/>
              <a:t>操作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网络性能监控就是通过发送和接收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请求的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获取网络数据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并进行分析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网页监控目前主流的实现方式有两个</a:t>
            </a:r>
            <a:r>
              <a:rPr lang="en-US" altLang="zh-CN" dirty="0" smtClean="0"/>
              <a:t>,</a:t>
            </a:r>
            <a:r>
              <a:rPr lang="zh-CN" altLang="en-US" dirty="0" smtClean="0"/>
              <a:t>一个是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比对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就是通过定时抓取获得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diff</a:t>
            </a:r>
            <a:r>
              <a:rPr lang="zh-CN" altLang="en-US" dirty="0" smtClean="0"/>
              <a:t>算法分析来查看网页是否有变化</a:t>
            </a:r>
            <a:r>
              <a:rPr lang="en-US" altLang="zh-CN" dirty="0" smtClean="0"/>
              <a:t>.</a:t>
            </a:r>
            <a:r>
              <a:rPr lang="zh-CN" altLang="en-US" dirty="0" smtClean="0"/>
              <a:t>另外一个就是通过像素比对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有一个第三方库</a:t>
            </a:r>
            <a:r>
              <a:rPr lang="en-US" altLang="zh-CN" dirty="0" err="1" smtClean="0"/>
              <a:t>phantomCss</a:t>
            </a:r>
            <a:r>
              <a:rPr lang="zh-CN" altLang="en-US" dirty="0" smtClean="0"/>
              <a:t>能实现网页的像素比对</a:t>
            </a:r>
            <a:r>
              <a:rPr lang="en-US" altLang="zh-CN" dirty="0" smtClean="0"/>
              <a:t>,</a:t>
            </a:r>
            <a:r>
              <a:rPr lang="zh-CN" altLang="en-US" dirty="0" smtClean="0"/>
              <a:t>我看了下它的源代码</a:t>
            </a:r>
            <a:r>
              <a:rPr lang="en-US" altLang="zh-CN" dirty="0" smtClean="0"/>
              <a:t>,</a:t>
            </a:r>
            <a:r>
              <a:rPr lang="zh-CN" altLang="en-US" dirty="0" smtClean="0"/>
              <a:t>就是基于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的截图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把截图转换成</a:t>
            </a:r>
            <a:r>
              <a:rPr lang="en-US" altLang="zh-CN" dirty="0" smtClean="0"/>
              <a:t>canvas,</a:t>
            </a:r>
            <a:r>
              <a:rPr lang="zh-CN" altLang="en-US" dirty="0" smtClean="0"/>
              <a:t>然后调用浏览器原生的</a:t>
            </a:r>
            <a:r>
              <a:rPr lang="en-US" altLang="zh-CN" dirty="0" smtClean="0"/>
              <a:t>canvas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imageData</a:t>
            </a:r>
            <a:r>
              <a:rPr lang="zh-CN" altLang="en-US" dirty="0" smtClean="0"/>
              <a:t>接口</a:t>
            </a:r>
            <a:r>
              <a:rPr lang="en-US" altLang="zh-CN" dirty="0" smtClean="0"/>
              <a:t>,</a:t>
            </a:r>
            <a:r>
              <a:rPr lang="zh-CN" altLang="en-US" dirty="0" smtClean="0"/>
              <a:t>直接操作像素进行比对</a:t>
            </a:r>
            <a:r>
              <a:rPr lang="en-US" altLang="zh-CN" dirty="0" smtClean="0"/>
              <a:t>. </a:t>
            </a:r>
            <a:r>
              <a:rPr lang="zh-CN" altLang="en-US" dirty="0" smtClean="0"/>
              <a:t>百度出了一个工具就是结合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树比对和像素比对的监控</a:t>
            </a:r>
            <a:r>
              <a:rPr lang="en-US" altLang="zh-CN" dirty="0" smtClean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页面截图就是通过</a:t>
            </a:r>
            <a:r>
              <a:rPr lang="en-US" altLang="zh-CN" dirty="0" err="1" smtClean="0"/>
              <a:t>apI</a:t>
            </a:r>
            <a:r>
              <a:rPr lang="en-US" altLang="zh-CN" dirty="0" smtClean="0"/>
              <a:t>,</a:t>
            </a:r>
            <a:r>
              <a:rPr lang="zh-CN" altLang="en-US" dirty="0" smtClean="0"/>
              <a:t>能实现一个页面浏览器打开什么样子</a:t>
            </a:r>
            <a:r>
              <a:rPr lang="en-US" altLang="zh-CN" dirty="0" smtClean="0"/>
              <a:t>,</a:t>
            </a:r>
            <a:r>
              <a:rPr lang="zh-CN" altLang="en-US" dirty="0" smtClean="0"/>
              <a:t> 就能截图出同样的效果</a:t>
            </a:r>
            <a:r>
              <a:rPr lang="en-US" altLang="zh-CN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而且还能实现对指定元素的截图</a:t>
            </a:r>
            <a:r>
              <a:rPr lang="en-US" altLang="zh-CN" dirty="0" smtClean="0"/>
              <a:t>,</a:t>
            </a:r>
            <a:r>
              <a:rPr lang="zh-CN" altLang="en-US" dirty="0" smtClean="0"/>
              <a:t>通过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原生的</a:t>
            </a:r>
            <a:r>
              <a:rPr lang="en-US" altLang="zh-CN" sz="1200" dirty="0" err="1" smtClean="0"/>
              <a:t>element.getBoundingClientRect</a:t>
            </a:r>
            <a:r>
              <a:rPr lang="zh-CN" altLang="en-US" sz="1200" dirty="0" smtClean="0"/>
              <a:t>方法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获取元素相对视窗的位置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然后设置截图的位置为这个值</a:t>
            </a:r>
            <a:r>
              <a:rPr lang="en-US" altLang="zh-CN" sz="1200" dirty="0" smtClean="0"/>
              <a:t>,</a:t>
            </a:r>
            <a:r>
              <a:rPr lang="zh-CN" altLang="en-US" sz="1200" dirty="0" smtClean="0"/>
              <a:t>就能获得对指定元素的截图</a:t>
            </a:r>
            <a:r>
              <a:rPr lang="en-US" altLang="zh-CN" sz="1200" dirty="0" smtClean="0"/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我通过一个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给大家演示下</a:t>
            </a:r>
            <a:r>
              <a:rPr lang="en-US" altLang="zh-CN" dirty="0" err="1" smtClean="0"/>
              <a:t>phantomJs</a:t>
            </a:r>
            <a:r>
              <a:rPr lang="zh-CN" altLang="en-US" dirty="0" smtClean="0"/>
              <a:t>的操作</a:t>
            </a:r>
            <a:r>
              <a:rPr lang="en-US" altLang="zh-CN" dirty="0" smtClean="0"/>
              <a:t>,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demo</a:t>
            </a:r>
            <a:r>
              <a:rPr lang="zh-CN" altLang="en-US" dirty="0" smtClean="0"/>
              <a:t>要实现的目标就是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打开网页新闻</a:t>
            </a:r>
            <a:r>
              <a:rPr lang="en-US" altLang="zh-CN" dirty="0" smtClean="0"/>
              <a:t>,</a:t>
            </a:r>
            <a:r>
              <a:rPr lang="zh-CN" altLang="en-US" dirty="0" smtClean="0"/>
              <a:t>注入</a:t>
            </a:r>
            <a:r>
              <a:rPr lang="en-US" altLang="zh-CN" dirty="0" err="1" smtClean="0"/>
              <a:t>jquery</a:t>
            </a:r>
            <a:r>
              <a:rPr lang="en-US" altLang="zh-CN" dirty="0" smtClean="0"/>
              <a:t>,</a:t>
            </a:r>
            <a:r>
              <a:rPr lang="zh-CN" altLang="en-US" dirty="0" smtClean="0"/>
              <a:t>根据我预设的选择器</a:t>
            </a:r>
            <a:r>
              <a:rPr lang="en-US" altLang="zh-CN" dirty="0" smtClean="0"/>
              <a:t>,</a:t>
            </a:r>
            <a:r>
              <a:rPr lang="zh-CN" altLang="en-US" dirty="0" smtClean="0"/>
              <a:t>获取头条新闻链接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打开这个链接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把链接内容截图出来并保存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代码实现的流程是</a:t>
            </a:r>
            <a:r>
              <a:rPr lang="en-US" altLang="zh-CN" dirty="0" smtClean="0"/>
              <a:t>:1.require</a:t>
            </a:r>
            <a:r>
              <a:rPr lang="zh-CN" altLang="en-US" dirty="0" smtClean="0"/>
              <a:t>一个</a:t>
            </a:r>
            <a:r>
              <a:rPr lang="en-US" altLang="zh-CN" dirty="0" smtClean="0"/>
              <a:t>webpage</a:t>
            </a:r>
            <a:r>
              <a:rPr lang="zh-CN" altLang="en-US" dirty="0" smtClean="0"/>
              <a:t>模块 </a:t>
            </a:r>
            <a:r>
              <a:rPr lang="en-US" altLang="zh-CN" dirty="0" smtClean="0"/>
              <a:t>2.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open,</a:t>
            </a:r>
            <a:r>
              <a:rPr lang="zh-CN" altLang="en-US" dirty="0" smtClean="0"/>
              <a:t>异步打开一个链接</a:t>
            </a:r>
            <a:r>
              <a:rPr lang="en-US" altLang="zh-CN" baseline="0" dirty="0" smtClean="0"/>
              <a:t> 3.</a:t>
            </a:r>
            <a:r>
              <a:rPr lang="zh-CN" altLang="en-US" baseline="0" dirty="0" smtClean="0"/>
              <a:t>打开成功后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注入</a:t>
            </a:r>
            <a:r>
              <a:rPr lang="en-US" altLang="zh-CN" baseline="0" dirty="0" err="1" smtClean="0"/>
              <a:t>jquery</a:t>
            </a:r>
            <a:r>
              <a:rPr lang="en-US" altLang="zh-CN" baseline="0" dirty="0" smtClean="0"/>
              <a:t> 4.</a:t>
            </a:r>
            <a:r>
              <a:rPr lang="zh-CN" altLang="en-US" baseline="0" dirty="0" smtClean="0"/>
              <a:t>通过</a:t>
            </a:r>
            <a:r>
              <a:rPr lang="en-US" altLang="zh-CN" baseline="0" dirty="0" smtClean="0"/>
              <a:t>evaluate</a:t>
            </a:r>
            <a:r>
              <a:rPr lang="zh-CN" altLang="en-US" baseline="0" dirty="0" smtClean="0"/>
              <a:t>创建一个函数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这个函数就是一个独立的环境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在这里头执行的代码就是对内容的直接操作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这里我们通过选择器获得头条的地址并返回</a:t>
            </a:r>
            <a:r>
              <a:rPr lang="en-US" altLang="zh-CN" baseline="0" dirty="0" smtClean="0"/>
              <a:t>. 5.</a:t>
            </a:r>
            <a:r>
              <a:rPr lang="zh-CN" altLang="en-US" baseline="0" dirty="0" smtClean="0"/>
              <a:t>打开这个地址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进行截图并保存</a:t>
            </a:r>
            <a:r>
              <a:rPr lang="en-US" altLang="zh-CN" baseline="0" dirty="0" smtClean="0"/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本来项目中只用到了它很少的功能</a:t>
            </a:r>
            <a:r>
              <a:rPr lang="en-US" altLang="zh-CN" dirty="0" smtClean="0"/>
              <a:t>,</a:t>
            </a:r>
            <a:r>
              <a:rPr lang="zh-CN" altLang="en-US" dirty="0" smtClean="0"/>
              <a:t>但是编写的时候就遇到了问题</a:t>
            </a:r>
            <a:r>
              <a:rPr lang="en-US" altLang="zh-CN" dirty="0" smtClean="0"/>
              <a:t>1,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我也是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BF8DDC-2033-44E9-A853-0FC4CF412E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643050"/>
            <a:ext cx="8134672" cy="1470025"/>
          </a:xfrm>
        </p:spPr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28" y="3357562"/>
            <a:ext cx="6400800" cy="1752600"/>
          </a:xfrm>
        </p:spPr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网站及内部系统组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张成思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竞品比对项目中的应用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遇到的问题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调试不方便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有的语法错误不抛出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维护人少</a:t>
            </a:r>
            <a:r>
              <a:rPr lang="en-US" altLang="zh-CN" dirty="0" smtClean="0"/>
              <a:t>,</a:t>
            </a:r>
            <a:r>
              <a:rPr lang="zh-CN" altLang="en-US" dirty="0" smtClean="0"/>
              <a:t>未关闭问题</a:t>
            </a:r>
            <a:r>
              <a:rPr lang="zh-CN" altLang="en-US" dirty="0" smtClean="0"/>
              <a:t>多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截图和</a:t>
            </a:r>
            <a:r>
              <a:rPr lang="zh-CN" altLang="en-US" dirty="0" smtClean="0"/>
              <a:t>真实浏览器有一点</a:t>
            </a:r>
            <a:r>
              <a:rPr lang="zh-CN" altLang="en-US" dirty="0" smtClean="0"/>
              <a:t>差异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文档不完善</a:t>
            </a:r>
            <a:r>
              <a:rPr lang="en-US" altLang="zh-CN" dirty="0" smtClean="0"/>
              <a:t>,</a:t>
            </a:r>
            <a:r>
              <a:rPr lang="zh-CN" altLang="en-US" dirty="0" smtClean="0"/>
              <a:t> 有未实现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放在文档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endParaRPr lang="en-US" altLang="zh-CN" dirty="0" smtClean="0"/>
          </a:p>
          <a:p>
            <a:pPr lvl="1"/>
            <a:r>
              <a:rPr lang="zh-CN" altLang="en-US" dirty="0" smtClean="0"/>
              <a:t>个人</a:t>
            </a:r>
            <a:r>
              <a:rPr lang="en-US" altLang="zh-CN" dirty="0" smtClean="0"/>
              <a:t>tips</a:t>
            </a:r>
            <a:endParaRPr lang="en-US" altLang="zh-CN" dirty="0" smtClean="0"/>
          </a:p>
          <a:p>
            <a:r>
              <a:rPr lang="zh-CN" altLang="en-US" dirty="0" smtClean="0"/>
              <a:t>适用于快速开发涉及</a:t>
            </a:r>
            <a:r>
              <a:rPr lang="en-US" altLang="zh-CN" dirty="0" err="1" smtClean="0"/>
              <a:t>dom</a:t>
            </a:r>
            <a:r>
              <a:rPr lang="zh-CN" altLang="en-US" dirty="0" smtClean="0"/>
              <a:t>操作的小程序</a:t>
            </a:r>
            <a:endParaRPr lang="en-US" altLang="zh-CN" dirty="0" smtClean="0"/>
          </a:p>
          <a:p>
            <a:r>
              <a:rPr lang="zh-CN" altLang="en-US" dirty="0" smtClean="0"/>
              <a:t>运行</a:t>
            </a:r>
            <a:r>
              <a:rPr lang="zh-CN" altLang="en-US" dirty="0" smtClean="0"/>
              <a:t>前进行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fomat</a:t>
            </a:r>
            <a:r>
              <a:rPr lang="zh-CN" altLang="en-US" dirty="0" smtClean="0"/>
              <a:t>检查</a:t>
            </a:r>
            <a:r>
              <a:rPr lang="en-US" altLang="zh-CN" dirty="0" smtClean="0"/>
              <a:t>,</a:t>
            </a:r>
            <a:r>
              <a:rPr lang="zh-CN" altLang="en-US" dirty="0" smtClean="0"/>
              <a:t>防止卡死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420888"/>
            <a:ext cx="8229600" cy="2980928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zh-CN" altLang="en-US" sz="12000" dirty="0" smtClean="0"/>
              <a:t>祝大家身体健康</a:t>
            </a:r>
            <a:endParaRPr lang="en-US" altLang="zh-CN" sz="12000" dirty="0" smtClean="0"/>
          </a:p>
          <a:p>
            <a:pPr algn="ctr">
              <a:buNone/>
            </a:pPr>
            <a:r>
              <a:rPr lang="zh-CN" altLang="en-US" sz="12000" dirty="0" smtClean="0"/>
              <a:t>事业有成</a:t>
            </a:r>
            <a:endParaRPr lang="en-US" altLang="zh-CN" sz="12000" dirty="0" smtClean="0"/>
          </a:p>
          <a:p>
            <a:pPr algn="ctr">
              <a:buNone/>
            </a:pPr>
            <a:r>
              <a:rPr lang="zh-CN" altLang="en-US" sz="12000" dirty="0" smtClean="0"/>
              <a:t>谢谢</a:t>
            </a:r>
            <a:endParaRPr lang="zh-CN" altLang="en-US" sz="1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http://phantomjs.org/</a:t>
            </a:r>
          </a:p>
          <a:p>
            <a:r>
              <a:rPr lang="en-US" altLang="zh-CN" dirty="0" smtClean="0"/>
              <a:t>https://github.com/ariya/phantomjs</a:t>
            </a:r>
          </a:p>
          <a:p>
            <a:r>
              <a:rPr lang="en-US" altLang="zh-CN" dirty="0" smtClean="0"/>
              <a:t>https://en.wikipedia.org/wiki/PhantomJS</a:t>
            </a:r>
          </a:p>
          <a:p>
            <a:r>
              <a:rPr lang="en-US" altLang="zh-CN" dirty="0" smtClean="0"/>
              <a:t>http://davidaq.com/share/technique/2016/08/23/phantomjs-in-action-for-fe-monitor.html</a:t>
            </a:r>
          </a:p>
          <a:p>
            <a:r>
              <a:rPr lang="en-US" altLang="zh-CN" dirty="0" smtClean="0"/>
              <a:t>http://fex.baidu.com/blog/2015/07/front-end-test/</a:t>
            </a:r>
          </a:p>
          <a:p>
            <a:r>
              <a:rPr lang="en-US" altLang="zh-CN" dirty="0" smtClean="0"/>
              <a:t>http://imweb.io/topic/55e46d8d771670e207a16bdc</a:t>
            </a:r>
          </a:p>
          <a:p>
            <a:r>
              <a:rPr lang="en-US" altLang="zh-CN" dirty="0" smtClean="0"/>
              <a:t>https://</a:t>
            </a:r>
            <a:r>
              <a:rPr lang="en-US" altLang="zh-CN" dirty="0" smtClean="0"/>
              <a:t>www.zhihu.com/question/29922082  </a:t>
            </a:r>
          </a:p>
          <a:p>
            <a:r>
              <a:rPr lang="en-US" altLang="zh-CN" dirty="0" smtClean="0"/>
              <a:t>https://developer.mozilla.org/en-US/docs/Web/API/Canvas_API/Tutorial/Pixel_manipulation_with_canvas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简介</a:t>
            </a:r>
            <a:endParaRPr lang="en-US" altLang="zh-CN" dirty="0" smtClean="0"/>
          </a:p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应用场景</a:t>
            </a:r>
            <a:endParaRPr lang="en-US" altLang="zh-CN" dirty="0" smtClean="0"/>
          </a:p>
          <a:p>
            <a:r>
              <a:rPr lang="en-US" altLang="zh-CN" dirty="0" smtClean="0"/>
              <a:t>Demo</a:t>
            </a:r>
            <a:r>
              <a:rPr lang="zh-CN" altLang="en-US" dirty="0" smtClean="0"/>
              <a:t>演示</a:t>
            </a:r>
            <a:endParaRPr lang="en-US" altLang="zh-CN" dirty="0" smtClean="0"/>
          </a:p>
          <a:p>
            <a:r>
              <a:rPr lang="zh-CN" altLang="en-US" dirty="0" smtClean="0"/>
              <a:t>项目中的</a:t>
            </a:r>
            <a:r>
              <a:rPr lang="zh-CN" altLang="en-US" dirty="0" smtClean="0"/>
              <a:t>使用情况介绍</a:t>
            </a:r>
            <a:endParaRPr lang="en-US" altLang="zh-CN" dirty="0" smtClean="0"/>
          </a:p>
          <a:p>
            <a:r>
              <a:rPr lang="zh-CN" altLang="en-US" dirty="0" smtClean="0"/>
              <a:t>遇到的问题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tips</a:t>
            </a:r>
            <a:r>
              <a:rPr lang="zh-CN" altLang="en-US" smtClean="0"/>
              <a:t>和建议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phantomJs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无界面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可脚本编程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</a:t>
            </a:r>
            <a:r>
              <a:rPr lang="zh-CN" altLang="en-US" dirty="0" smtClean="0"/>
              <a:t>开源</a:t>
            </a:r>
            <a:r>
              <a:rPr lang="en-US" altLang="zh-CN" dirty="0" err="1" smtClean="0"/>
              <a:t>WebKit</a:t>
            </a:r>
            <a:r>
              <a:rPr lang="zh-CN" altLang="en-US" dirty="0" smtClean="0"/>
              <a:t>浏览器引擎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2053" name="Picture 5" descr="C:\Users\bjzhangchengsi\Downloads\跨职能流程图（垂直） (8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3875" y="1128713"/>
            <a:ext cx="8096250" cy="4600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phantomJs</a:t>
            </a:r>
            <a:r>
              <a:rPr lang="zh-CN" altLang="en-US" dirty="0" smtClean="0"/>
              <a:t>的使用场景</a:t>
            </a:r>
            <a:endParaRPr lang="en-US" altLang="zh-CN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页面截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页面自动化操作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自动化脚本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功能性测试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 smtClean="0"/>
              <a:t>性能</a:t>
            </a:r>
            <a:r>
              <a:rPr lang="zh-CN" altLang="en-US" dirty="0" smtClean="0"/>
              <a:t>监控</a:t>
            </a:r>
            <a:endParaRPr lang="en-US" altLang="zh-CN" dirty="0" smtClean="0"/>
          </a:p>
          <a:p>
            <a:r>
              <a:rPr lang="zh-CN" altLang="en-US" dirty="0" smtClean="0"/>
              <a:t>网页监控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Dom</a:t>
            </a:r>
            <a:r>
              <a:rPr lang="zh-CN" altLang="en-US" dirty="0" smtClean="0"/>
              <a:t>树比</a:t>
            </a:r>
            <a:r>
              <a:rPr lang="zh-CN" altLang="en-US" dirty="0" smtClean="0"/>
              <a:t>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像素</a:t>
            </a:r>
            <a:r>
              <a:rPr lang="zh-CN" altLang="en-US" dirty="0" smtClean="0"/>
              <a:t>比对</a:t>
            </a:r>
            <a:endParaRPr lang="en-US" altLang="zh-CN" dirty="0" smtClean="0"/>
          </a:p>
          <a:p>
            <a:pPr lvl="1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网页截图</a:t>
            </a:r>
            <a:endParaRPr lang="zh-CN" altLang="en-US" dirty="0"/>
          </a:p>
        </p:txBody>
      </p:sp>
      <p:pic>
        <p:nvPicPr>
          <p:cNvPr id="1027" name="Picture 3" descr="E:\PhantomJsIntroduce\performance\bak\1317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9110" y="3143248"/>
            <a:ext cx="6286500" cy="1419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28" name="Picture 4" descr="E:\PhantomJsIntroduce\performance\bak\1652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714884"/>
            <a:ext cx="6286500" cy="1419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标题 1"/>
          <p:cNvSpPr txBox="1">
            <a:spLocks/>
          </p:cNvSpPr>
          <p:nvPr/>
        </p:nvSpPr>
        <p:spPr>
          <a:xfrm>
            <a:off x="1071538" y="1285860"/>
            <a:ext cx="6143668" cy="1000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和浏览器打开效果一样的截图</a:t>
            </a:r>
            <a:endParaRPr lang="en-US" altLang="zh-CN" sz="2800" dirty="0" smtClean="0"/>
          </a:p>
          <a:p>
            <a:r>
              <a:rPr lang="zh-CN" altLang="en-US" sz="2800" dirty="0" smtClean="0"/>
              <a:t>通过</a:t>
            </a:r>
            <a:r>
              <a:rPr lang="en-US" altLang="zh-CN" sz="2800" dirty="0" smtClean="0"/>
              <a:t>JS</a:t>
            </a:r>
            <a:r>
              <a:rPr lang="zh-CN" altLang="en-US" sz="2800" dirty="0" smtClean="0"/>
              <a:t>原生</a:t>
            </a:r>
            <a:r>
              <a:rPr lang="en-US" altLang="zh-CN" sz="2800" dirty="0" err="1" smtClean="0"/>
              <a:t>element.getBoundingClientRect</a:t>
            </a:r>
            <a:r>
              <a:rPr lang="zh-CN" altLang="en-US" sz="2800" dirty="0" smtClean="0"/>
              <a:t>对指定元素截图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页面自动化操作</a:t>
            </a:r>
            <a:endParaRPr lang="en-US" altLang="zh-CN" dirty="0" smtClean="0"/>
          </a:p>
        </p:txBody>
      </p:sp>
      <p:pic>
        <p:nvPicPr>
          <p:cNvPr id="2050" name="Picture 2" descr="C:\Users\bjzhangchengsi\Downloads\自动化操作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1679" y="1600200"/>
            <a:ext cx="7380642" cy="4525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自动化脚本</a:t>
            </a:r>
            <a:r>
              <a:rPr lang="en-US" altLang="zh-CN" dirty="0" smtClean="0"/>
              <a:t>demo-</a:t>
            </a:r>
            <a:r>
              <a:rPr lang="zh-CN" altLang="en-US" dirty="0" smtClean="0"/>
              <a:t>获得网易新闻头条并截图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打开网易新闻</a:t>
            </a:r>
            <a:endParaRPr lang="en-US" altLang="zh-CN" dirty="0" smtClean="0"/>
          </a:p>
          <a:p>
            <a:r>
              <a:rPr lang="zh-CN" altLang="en-US" dirty="0" smtClean="0"/>
              <a:t>注入</a:t>
            </a:r>
            <a:r>
              <a:rPr lang="en-US" altLang="zh-CN" dirty="0" err="1" smtClean="0"/>
              <a:t>jQuery</a:t>
            </a:r>
            <a:endParaRPr lang="en-US" altLang="zh-CN" dirty="0" smtClean="0"/>
          </a:p>
          <a:p>
            <a:r>
              <a:rPr lang="zh-CN" altLang="en-US" dirty="0" smtClean="0"/>
              <a:t>获取头条链接</a:t>
            </a:r>
            <a:endParaRPr lang="en-US" altLang="zh-CN" dirty="0" smtClean="0"/>
          </a:p>
          <a:p>
            <a:r>
              <a:rPr lang="zh-CN" altLang="en-US" dirty="0" smtClean="0"/>
              <a:t>打开链接</a:t>
            </a:r>
            <a:r>
              <a:rPr lang="en-US" altLang="zh-CN" dirty="0" smtClean="0"/>
              <a:t>,</a:t>
            </a:r>
            <a:r>
              <a:rPr lang="zh-CN" altLang="en-US" dirty="0" smtClean="0"/>
              <a:t>截图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635430"/>
            <a:ext cx="5572164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928</Words>
  <Application>Microsoft Office PowerPoint</Application>
  <PresentationFormat>全屏显示(4:3)</PresentationFormat>
  <Paragraphs>81</Paragraphs>
  <Slides>13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PhantomJs实践</vt:lpstr>
      <vt:lpstr>目录</vt:lpstr>
      <vt:lpstr>什么是phantomJs</vt:lpstr>
      <vt:lpstr>phantomJs架构</vt:lpstr>
      <vt:lpstr>phantomJs的使用场景</vt:lpstr>
      <vt:lpstr>网页截图</vt:lpstr>
      <vt:lpstr>页面自动化操作</vt:lpstr>
      <vt:lpstr>幻灯片 8</vt:lpstr>
      <vt:lpstr>自动化脚本demo-获得网易新闻头条并截图</vt:lpstr>
      <vt:lpstr>竞品比对项目中的应用</vt:lpstr>
      <vt:lpstr>遇到的问题</vt:lpstr>
      <vt:lpstr>幻灯片 12</vt:lpstr>
      <vt:lpstr>参考资料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基于RAP的API质量管理系统</dc:title>
  <dc:creator>yqhuang</dc:creator>
  <cp:lastModifiedBy>bjzhangchengsi</cp:lastModifiedBy>
  <cp:revision>491</cp:revision>
  <dcterms:created xsi:type="dcterms:W3CDTF">2016-08-09T05:39:36Z</dcterms:created>
  <dcterms:modified xsi:type="dcterms:W3CDTF">2016-11-03T08:20:16Z</dcterms:modified>
</cp:coreProperties>
</file>