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6D3E-AC17-49E3-98BF-678929195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i="1" dirty="0"/>
              <a:t>Usporedba programa za mapiranje očitanja na genom</a:t>
            </a:r>
            <a:r>
              <a:rPr lang="en-US" i="1"/>
              <a:t>U</a:t>
            </a:r>
            <a:r>
              <a:rPr lang="hr-HR" i="1"/>
              <a:t> </a:t>
            </a:r>
            <a:endParaRPr lang="hr-B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33E0-6DA1-4285-9FCD-5F9C508F5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Zdravko Čićin-Šain </a:t>
            </a:r>
            <a:endParaRPr lang="hr-BA" dirty="0"/>
          </a:p>
          <a:p>
            <a:r>
              <a:rPr lang="hr-HR" dirty="0"/>
              <a:t>Fran Penić   </a:t>
            </a:r>
            <a:endParaRPr lang="hr-BA" dirty="0"/>
          </a:p>
          <a:p>
            <a:r>
              <a:rPr lang="hr-HR" dirty="0"/>
              <a:t>Toma Jurčić</a:t>
            </a:r>
            <a:endParaRPr lang="hr-BA" dirty="0"/>
          </a:p>
          <a:p>
            <a:r>
              <a:rPr lang="hr-HR" dirty="0"/>
              <a:t>Mateo Žaja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91610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8574-8C64-44C0-8A4D-1611B9FF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Vrijeme procesiranja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241CC9D1-2CF1-408E-880F-439B9FB76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93" y="2604862"/>
            <a:ext cx="6933316" cy="4031756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30DC8-6B1E-4B59-B889-E45F0B10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78" y="4034889"/>
            <a:ext cx="4477229" cy="26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6D3E-AC17-49E3-98BF-678929195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err="1"/>
              <a:t>Hvala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pa</a:t>
            </a:r>
            <a:r>
              <a:rPr lang="hr-BA" i="1" dirty="0"/>
              <a:t>žnji</a:t>
            </a:r>
            <a:endParaRPr lang="hr-B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33E0-6DA1-4285-9FCD-5F9C508F5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37318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A5DE-C83B-4EE8-9B35-36B3A92B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hr-BA" dirty="0"/>
              <a:t>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B6FC-E1B8-4967-A31C-A7441CB6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SNAP</a:t>
            </a:r>
          </a:p>
          <a:p>
            <a:r>
              <a:rPr lang="hr-BA" dirty="0"/>
              <a:t>BBmap</a:t>
            </a:r>
          </a:p>
          <a:p>
            <a:r>
              <a:rPr lang="hr-BA" dirty="0"/>
              <a:t>GraphMap</a:t>
            </a:r>
          </a:p>
          <a:p>
            <a:r>
              <a:rPr lang="hr-BA" dirty="0"/>
              <a:t>Bowtie2</a:t>
            </a:r>
          </a:p>
        </p:txBody>
      </p:sp>
    </p:spTree>
    <p:extLst>
      <p:ext uri="{BB962C8B-B14F-4D97-AF65-F5344CB8AC3E}">
        <p14:creationId xmlns:p14="http://schemas.microsoft.com/office/powerpoint/2010/main" val="19185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F3D5-4D1D-48FC-A3D0-F5BD3FD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SNAP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67F6-DE70-464A-A273-B897B39C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5309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B304-0B65-49CB-8C17-1ABB28CA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BBmap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DA64-3E13-4A8A-9FFB-BF5AD2F6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66153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5B75-13F1-43F3-AB1B-5FB50849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Graph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A1DC-50CA-40D3-857D-E37C978C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Napravljen za mapiranje očitanja treće generacije (duga očitanja s velikom učestalosti pogrešaka)</a:t>
            </a:r>
          </a:p>
          <a:p>
            <a:r>
              <a:rPr lang="hr-BA" dirty="0"/>
              <a:t>Prednost : točno mapiranje očitanja s velikom učestalosti pogrešaka</a:t>
            </a:r>
          </a:p>
          <a:p>
            <a:r>
              <a:rPr lang="pl-PL" dirty="0"/>
              <a:t>Nedostatak : puno sporiji od ostalih testiranih algoritama</a:t>
            </a:r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232051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7840-0B8A-4AA1-B240-FE3281B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bowtie2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4945-7CF8-4EC8-A743-3CBD540E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Najefikasniji za relativno kratka očitanja (25-100) i velike referentne genome </a:t>
            </a:r>
          </a:p>
          <a:p>
            <a:r>
              <a:rPr lang="hr-BA" dirty="0"/>
              <a:t>Prednosti: dobar omjer memorijskih zahtjeva i vremena procesiranja</a:t>
            </a:r>
          </a:p>
          <a:p>
            <a:r>
              <a:rPr lang="hr-BA" dirty="0"/>
              <a:t>Nedostaci: manji postotak pouzdanog poravnavanja od ostalih testiranih algoritama</a:t>
            </a:r>
          </a:p>
        </p:txBody>
      </p:sp>
    </p:spTree>
    <p:extLst>
      <p:ext uri="{BB962C8B-B14F-4D97-AF65-F5344CB8AC3E}">
        <p14:creationId xmlns:p14="http://schemas.microsoft.com/office/powerpoint/2010/main" val="17742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71C9-8E81-44FE-B89E-C7F70362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Primjena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C012-DEE4-4066-868F-8ABF0CC9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wgsim alatom generirano 5 različitih datoteka, od:</a:t>
            </a:r>
            <a:endParaRPr lang="en-US" dirty="0"/>
          </a:p>
          <a:p>
            <a:pPr lvl="1"/>
            <a:r>
              <a:rPr lang="en-US" dirty="0"/>
              <a:t>50 MB</a:t>
            </a:r>
          </a:p>
          <a:p>
            <a:pPr lvl="1"/>
            <a:r>
              <a:rPr lang="en-US" dirty="0"/>
              <a:t>100 MB</a:t>
            </a:r>
          </a:p>
          <a:p>
            <a:pPr lvl="1"/>
            <a:r>
              <a:rPr lang="en-US" dirty="0"/>
              <a:t>200 MB</a:t>
            </a:r>
          </a:p>
          <a:p>
            <a:pPr lvl="1"/>
            <a:r>
              <a:rPr lang="en-US" dirty="0"/>
              <a:t>300 MB</a:t>
            </a:r>
          </a:p>
          <a:p>
            <a:pPr lvl="1"/>
            <a:r>
              <a:rPr lang="en-US" dirty="0"/>
              <a:t>400 MB</a:t>
            </a:r>
          </a:p>
          <a:p>
            <a:r>
              <a:rPr lang="pl-PL" dirty="0"/>
              <a:t>Duljine očitanja od 250 baza i greška od 1 %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9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2330-21F9-4C96-9AC6-D1743D95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endParaRPr lang="hr-BA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278BA0-39D0-426D-ABD5-D65EBF241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82617"/>
            <a:ext cx="5888774" cy="2219089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7A8CB2-A9D0-4FAA-89A0-2E372A05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26" y="182617"/>
            <a:ext cx="5888774" cy="221856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EB011A-6073-4A33-9531-A9044A41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970" y="4604360"/>
            <a:ext cx="5887185" cy="2223643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EA01F-B5A6-45A0-B303-A931D531B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1" y="2401178"/>
            <a:ext cx="5902336" cy="220826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5F5D9F-7265-47CB-9169-44133DA02F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227" y="2401178"/>
            <a:ext cx="5887186" cy="22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0B8F-B1A7-4A68-BB5F-DA7A9EE5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hr-BA" dirty="0"/>
              <a:t>Zauzeće memorije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EB8A30A-43EC-4E56-ADC8-4D893014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48" y="3037490"/>
            <a:ext cx="6156321" cy="35783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195BC-9BF2-4875-9E4B-0E0E737B4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48" y="4068898"/>
            <a:ext cx="5284104" cy="25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4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127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Usporedba programa za mapiranje očitanja na genomU </vt:lpstr>
      <vt:lpstr>Sadržaj</vt:lpstr>
      <vt:lpstr>SNAP</vt:lpstr>
      <vt:lpstr>BBmap</vt:lpstr>
      <vt:lpstr>Graph map</vt:lpstr>
      <vt:lpstr>bowtie2</vt:lpstr>
      <vt:lpstr>Primjena</vt:lpstr>
      <vt:lpstr>PowerPoint Presentation</vt:lpstr>
      <vt:lpstr>Zauzeće memorije</vt:lpstr>
      <vt:lpstr>Vrijeme procesiranja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Usporedba programa za mapiranje očitanja na genom</dc:title>
  <dc:creator>Zdravko Čićin-Šain</dc:creator>
  <cp:lastModifiedBy>Zdravko Čićin-Šain</cp:lastModifiedBy>
  <cp:revision>6</cp:revision>
  <dcterms:created xsi:type="dcterms:W3CDTF">2020-01-23T16:59:54Z</dcterms:created>
  <dcterms:modified xsi:type="dcterms:W3CDTF">2020-01-23T17:53:56Z</dcterms:modified>
</cp:coreProperties>
</file>