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B2A-5DD5-4F4F-A68E-2315674DD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D46A-ED35-4E61-8D73-40F1B183B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5ECE4-E75A-45AD-A309-C41B2778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1097-2433-45E4-B7DB-0B939832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A438-43CA-455A-A850-5779AF48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EC86-FAD2-46D0-9E96-562E071C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EF08-AAF6-49C4-A98F-6241642B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D43F-CB04-4264-B80E-9431650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E361-F160-402A-B7D9-1D890C9A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4062-B5EF-4159-AFF1-07D496C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89669-FF46-43F5-9722-5948BA526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792A4-93FD-43BB-96E8-A3AD56DF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8076-9BBF-40F8-8F28-FF98A6C8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F7FC-E58E-4973-8D51-5B2D44A1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C6E9-9EE2-472F-B269-B5F06E9F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FAF3-8516-4662-96EE-FD69F83F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B1F0-18D2-43A7-8DA7-A336F811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8231-1E98-4B93-9FB8-7D9E41AA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08C8-7390-47E3-8AEB-CFDB12D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8A41-0342-4AAE-A31F-0F2335E6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2825-1359-4039-A441-9B85D334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54046-83A3-4503-B758-954AA326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D161-386A-4100-A5F3-B1CC8721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359F-2B2F-4C00-8113-80F68605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7D03-5861-4B00-BD83-384FE2B9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4CD3-8BD9-4BEA-99F9-37F7DFE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D11F-65ED-4D6F-8465-7E8ACC67E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E5B9-0261-417D-8D3E-1CA17D94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B32D-1B07-45D4-96CC-06F8C2B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23913-99C1-4FCF-B18A-BBA4AA06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3C498-EE7B-4F56-B3CD-8425453E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97A4-9627-4E84-A237-9D9BF60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4EF94-5BDB-485F-ABA4-65F0FA04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F9998-A962-4DB9-A50E-B60A685A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589BB-2BEB-4C51-A29D-6B647F3FD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E090C-5138-4846-9E8C-F3FCBC03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8F8BB-026E-41D6-80A6-5BF2DAD0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C56E1-83F8-4B1D-8DEE-50B5C907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44647-A7F5-491C-8982-B037DA6D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1A70-2242-4582-AAFE-54908BF1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76409-D7D9-4E41-AF23-787E4831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0C149-4CD3-4ED3-B5F9-1A2C0D62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B5788-7C21-4A68-8DE8-055C6EDE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F0A9-35BF-4671-99D1-1EBC305A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8C9D9-C85B-4160-B619-38EE0802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C90C-1242-4D1C-BD01-BB31FAAD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7C0F-B33F-4449-A8FA-BD527502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4007-196E-40BC-A023-81CB6E29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5C24-BB77-48F8-B6E8-E26F3421F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F56E-B286-4328-AF9E-F698DB97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4E12-25B0-4766-A80A-F1444428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ED9AD-7C91-4691-B562-899AE56E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DA64-0DEC-45A0-AA55-EC56B401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88A9C-089E-4F8D-918B-AFB0F82B6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41F4B-F404-4510-8272-4204ABBC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E95C-BE8F-4806-BB3D-CF57BD7B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DD00F-574E-4880-A958-7C925160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B421B-C130-42A0-87FC-DA5901F7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E0274-D69E-4D23-A409-DAD0A160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5841-E3CB-4A25-919C-E5BF4C69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DE48-5AAA-4E90-A850-0E426636F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3744-9747-43EB-8B2D-4513A2501A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E3ED-F11E-456A-9CBD-57ED3BC46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EDB7-A7F9-45E4-9F90-8FDA859F3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D3D2-D9D2-4655-87E4-32A9FAA6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L7ptq2Dcf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FAC9-26D6-4B26-BCD1-37C0F43A9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single cell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46553-FABC-45B2-8B92-FF4795F4E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Changlin Wan</a:t>
            </a:r>
          </a:p>
        </p:txBody>
      </p:sp>
    </p:spTree>
    <p:extLst>
      <p:ext uri="{BB962C8B-B14F-4D97-AF65-F5344CB8AC3E}">
        <p14:creationId xmlns:p14="http://schemas.microsoft.com/office/powerpoint/2010/main" val="71791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0E909-DB66-4126-B6F4-6359C2A4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7" y="0"/>
            <a:ext cx="9649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6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low of information among DNA, RNA and protein. | Download Scientific  Diagram">
            <a:extLst>
              <a:ext uri="{FF2B5EF4-FFF2-40B4-BE49-F238E27FC236}">
                <a16:creationId xmlns:a16="http://schemas.microsoft.com/office/drawing/2014/main" id="{78B07827-385D-4B63-AF88-95F415F4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41" y="1452897"/>
            <a:ext cx="5126355" cy="37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16373-7B47-465A-BBD6-8EFEC24CD344}"/>
              </a:ext>
            </a:extLst>
          </p:cNvPr>
          <p:cNvSpPr txBox="1"/>
          <p:nvPr/>
        </p:nvSpPr>
        <p:spPr>
          <a:xfrm>
            <a:off x="1143000" y="348852"/>
            <a:ext cx="371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genetic information flow in a cell</a:t>
            </a:r>
          </a:p>
        </p:txBody>
      </p:sp>
      <p:pic>
        <p:nvPicPr>
          <p:cNvPr id="5126" name="Picture 6" descr="Protein - The muscle proteins | Britannica">
            <a:extLst>
              <a:ext uri="{FF2B5EF4-FFF2-40B4-BE49-F238E27FC236}">
                <a16:creationId xmlns:a16="http://schemas.microsoft.com/office/drawing/2014/main" id="{5CF77C0D-2868-4720-BB18-E5A266A5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34" y="1452897"/>
            <a:ext cx="2244826" cy="126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A5223F-4948-43CA-80CB-31335EE274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88" t="45245" r="2697" b="36555"/>
          <a:stretch/>
        </p:blipFill>
        <p:spPr>
          <a:xfrm>
            <a:off x="6603900" y="1349514"/>
            <a:ext cx="1564739" cy="1423881"/>
          </a:xfrm>
          <a:prstGeom prst="rect">
            <a:avLst/>
          </a:prstGeom>
        </p:spPr>
      </p:pic>
      <p:pic>
        <p:nvPicPr>
          <p:cNvPr id="5130" name="Picture 10" descr="Immune system - T-cell antigen receptors | Britannica">
            <a:extLst>
              <a:ext uri="{FF2B5EF4-FFF2-40B4-BE49-F238E27FC236}">
                <a16:creationId xmlns:a16="http://schemas.microsoft.com/office/drawing/2014/main" id="{3F3516C1-CB4C-4E39-A359-4930BB8A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2981554"/>
            <a:ext cx="3182937" cy="28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57D7CC-E995-406C-894A-93E6C0DF94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37" t="64238" r="35074" b="17562"/>
          <a:stretch/>
        </p:blipFill>
        <p:spPr>
          <a:xfrm>
            <a:off x="6603900" y="3571875"/>
            <a:ext cx="1605916" cy="14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01040-3923-4E03-8F5B-9BBB8033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35" y="0"/>
            <a:ext cx="9661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lozyme Therapeutics - The Tumor Microenvironment | Halozyme">
            <a:extLst>
              <a:ext uri="{FF2B5EF4-FFF2-40B4-BE49-F238E27FC236}">
                <a16:creationId xmlns:a16="http://schemas.microsoft.com/office/drawing/2014/main" id="{3837EBDE-D1A2-41A2-A88B-67AE30FCD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95250"/>
            <a:ext cx="952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8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ukemia: Symptoms, Types, Causes &amp;amp; Treatments">
            <a:extLst>
              <a:ext uri="{FF2B5EF4-FFF2-40B4-BE49-F238E27FC236}">
                <a16:creationId xmlns:a16="http://schemas.microsoft.com/office/drawing/2014/main" id="{20553609-B9C8-4814-A0FC-9445BB43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333500"/>
            <a:ext cx="80962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0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ingle cell RNA sequencing – NGS Analysis">
            <a:extLst>
              <a:ext uri="{FF2B5EF4-FFF2-40B4-BE49-F238E27FC236}">
                <a16:creationId xmlns:a16="http://schemas.microsoft.com/office/drawing/2014/main" id="{2AE97419-B7B2-4B57-ABBB-AC3E7C55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48" y="515278"/>
            <a:ext cx="7898532" cy="59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61B4B-0132-4811-8AA2-3518E84E5A15}"/>
              </a:ext>
            </a:extLst>
          </p:cNvPr>
          <p:cNvSpPr txBox="1"/>
          <p:nvPr/>
        </p:nvSpPr>
        <p:spPr>
          <a:xfrm>
            <a:off x="942392" y="418823"/>
            <a:ext cx="282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study single cell</a:t>
            </a:r>
          </a:p>
        </p:txBody>
      </p:sp>
    </p:spTree>
    <p:extLst>
      <p:ext uri="{BB962C8B-B14F-4D97-AF65-F5344CB8AC3E}">
        <p14:creationId xmlns:p14="http://schemas.microsoft.com/office/powerpoint/2010/main" val="256183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1CBE0BA7-9986-43B9-A584-8AFBA6746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21"/>
          <a:stretch/>
        </p:blipFill>
        <p:spPr bwMode="auto">
          <a:xfrm>
            <a:off x="0" y="554038"/>
            <a:ext cx="12192000" cy="2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D3C080D-41DA-4EE7-8E6C-BDCEFBF5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715419"/>
            <a:ext cx="3900487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2D730-E2F1-48A8-9E25-837BF1CEB7D6}"/>
              </a:ext>
            </a:extLst>
          </p:cNvPr>
          <p:cNvSpPr txBox="1"/>
          <p:nvPr/>
        </p:nvSpPr>
        <p:spPr>
          <a:xfrm>
            <a:off x="1038225" y="527685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Analyzing single cell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on single cell study</dc:title>
  <dc:creator>Wan, Changlin</dc:creator>
  <cp:lastModifiedBy>Wan, Changlin</cp:lastModifiedBy>
  <cp:revision>9</cp:revision>
  <dcterms:created xsi:type="dcterms:W3CDTF">2021-06-22T13:33:18Z</dcterms:created>
  <dcterms:modified xsi:type="dcterms:W3CDTF">2021-06-22T15:10:11Z</dcterms:modified>
</cp:coreProperties>
</file>