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47b7b1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47b7b1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47b7b1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47b7b1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47b7b1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47b7b1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47b7b1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47b7b1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47b7b1b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47b7b1b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47b7b1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47b7b1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47b7b1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47b7b1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47b7b1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47b7b1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47b7b1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47b7b1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47b7b1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47b7b1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47b7b1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47b7b1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47b7b1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47b7b1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-Adithya Ayanam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for Seurat v 3 - satija lab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Visualization</a:t>
            </a:r>
            <a:endParaRPr sz="2400"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visualization- Seurat v 3  -All ggplot functions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0" y="969600"/>
            <a:ext cx="8901876" cy="40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Visualization</a:t>
            </a:r>
            <a:endParaRPr sz="2400"/>
          </a:p>
        </p:txBody>
      </p:sp>
      <p:sp>
        <p:nvSpPr>
          <p:cNvPr id="144" name="Google Shape;144;p23"/>
          <p:cNvSpPr txBox="1"/>
          <p:nvPr>
            <p:ph idx="4294967295" type="title"/>
          </p:nvPr>
        </p:nvSpPr>
        <p:spPr>
          <a:xfrm>
            <a:off x="46175" y="1311275"/>
            <a:ext cx="90981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0" y="1666825"/>
            <a:ext cx="8734425" cy="31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97000" y="674100"/>
            <a:ext cx="8734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Commands - visualization- Seurat v 3  -All ggplot functions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Multi-Assay Features</a:t>
            </a:r>
            <a:endParaRPr sz="2400"/>
          </a:p>
        </p:txBody>
      </p:sp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46175" y="1311275"/>
            <a:ext cx="90981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97000" y="674100"/>
            <a:ext cx="8734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Commands - multi-assay features Seurat v 3  -All ggplot functions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5" y="1177400"/>
            <a:ext cx="87439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 2 and Ver 3 Differences </a:t>
            </a:r>
            <a:endParaRPr sz="2400"/>
          </a:p>
        </p:txBody>
      </p:sp>
      <p:sp>
        <p:nvSpPr>
          <p:cNvPr id="160" name="Google Shape;160;p25"/>
          <p:cNvSpPr txBox="1"/>
          <p:nvPr>
            <p:ph idx="4294967295" type="title"/>
          </p:nvPr>
        </p:nvSpPr>
        <p:spPr>
          <a:xfrm>
            <a:off x="46175" y="1311275"/>
            <a:ext cx="90981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97000" y="674100"/>
            <a:ext cx="8734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Commands - Differences- Seurat v 3  -All ggplot functions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8175"/>
            <a:ext cx="91440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 2 and Ver 3 Differences </a:t>
            </a:r>
            <a:endParaRPr sz="2400"/>
          </a:p>
        </p:txBody>
      </p:sp>
      <p:sp>
        <p:nvSpPr>
          <p:cNvPr id="168" name="Google Shape;168;p26"/>
          <p:cNvSpPr txBox="1"/>
          <p:nvPr>
            <p:ph idx="4294967295" type="title"/>
          </p:nvPr>
        </p:nvSpPr>
        <p:spPr>
          <a:xfrm>
            <a:off x="46175" y="1311275"/>
            <a:ext cx="90981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97000" y="674100"/>
            <a:ext cx="8734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Commands - Differences- Seurat v 3  -All ggplot functions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 2										Ver 3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" y="1639100"/>
            <a:ext cx="9144000" cy="3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Seurat Standard Workflow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The standard Seurat workflow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Examine  raw single-cell expression data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eriod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Aims to find clusters within the data.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Process :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Data normalization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Variable feature selection,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data scaling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a PCA on variable features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 construction of a shared-nearest-neighbors graph,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and clustering using a modularity optimizer.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 Finally, we use a t-SNE to visualize our clusters in a two-dimensional space.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Seurat Standard Workflow 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Standard Workflow 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1154275"/>
            <a:ext cx="8724900" cy="3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Seurat Object Interaction  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Object interaction 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  Get cell and feature names, and total numbers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   	To Merge two datasets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0" y="1482150"/>
            <a:ext cx="8858250" cy="21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75" y="4086200"/>
            <a:ext cx="86772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Seurat Object Interaction  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Object interaction 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	Identity Classes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5250"/>
            <a:ext cx="87058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Seurat Object Interaction  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Object interaction 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	Subset Command - (replacement for FilterCells command in older version)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5" y="1639125"/>
            <a:ext cx="86868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Access</a:t>
            </a:r>
            <a:endParaRPr sz="2400"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Data Access 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1.	MetaData - Add, View and Retrieve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13000"/>
            <a:ext cx="87725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116525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Access</a:t>
            </a:r>
            <a:endParaRPr sz="2400"/>
          </a:p>
        </p:txBody>
      </p:sp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Data Access 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	Expression matrix - Set and Retrieve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	Cell Embeddings and Feature Loadings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4.	Fetch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1525738"/>
            <a:ext cx="87058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75" y="3064538"/>
            <a:ext cx="87344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000" y="4543425"/>
            <a:ext cx="87344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448950" y="0"/>
            <a:ext cx="824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Visualization</a:t>
            </a:r>
            <a:endParaRPr sz="2400"/>
          </a:p>
        </p:txBody>
      </p:sp>
      <p:sp>
        <p:nvSpPr>
          <p:cNvPr id="130" name="Google Shape;130;p21"/>
          <p:cNvSpPr txBox="1"/>
          <p:nvPr>
            <p:ph idx="4294967295" type="title"/>
          </p:nvPr>
        </p:nvSpPr>
        <p:spPr>
          <a:xfrm>
            <a:off x="46175" y="575100"/>
            <a:ext cx="90981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Commands - visualization- Seurat v 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All plotting functions will return a ggplot2 plot by default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Allow  easy customization with ggplot2.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2304000"/>
            <a:ext cx="89249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