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afc91179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afc91179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afc91179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afc91179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afc91179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afc91179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afc91179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afc91179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afc91179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afc91179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b37fe3a6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b37fe3a6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afc91179b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afc91179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b37fe3a6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b37fe3a6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www.ncbi.nlm.nih.gov/geo/query/acc.cgi?acc=GSE138852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nature.com/articles/s41593-019-0539-4" TargetMode="External"/><Relationship Id="rId4" Type="http://schemas.openxmlformats.org/officeDocument/2006/relationships/hyperlink" Target="https://iu.app.box.com/file/683797590132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GSE138852 Analysis/Tutorial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Harsh Duvvuru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</a:t>
            </a:r>
            <a:r>
              <a:rPr lang="en"/>
              <a:t>GSE138852</a:t>
            </a:r>
            <a:r>
              <a:rPr lang="en"/>
              <a:t> dataset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in the GSE138852 dataset? 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402600" y="1454750"/>
            <a:ext cx="8338800" cy="3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date consists of the entorhinal cortex from control and AD brains of twelve individuals, yielding a total of 13,214 high quality nuclei.</a:t>
            </a:r>
            <a:endParaRPr sz="18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*AD brains are brains which have had Alzheimer’s disease</a:t>
            </a:r>
            <a:endParaRPr sz="18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150" y="2925225"/>
            <a:ext cx="2121501" cy="21215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1584650" y="4017825"/>
            <a:ext cx="623400" cy="450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15"/>
          <p:cNvCxnSpPr/>
          <p:nvPr/>
        </p:nvCxnSpPr>
        <p:spPr>
          <a:xfrm flipH="1">
            <a:off x="1974200" y="3177875"/>
            <a:ext cx="17400" cy="710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5"/>
          <p:cNvSpPr txBox="1"/>
          <p:nvPr/>
        </p:nvSpPr>
        <p:spPr>
          <a:xfrm>
            <a:off x="3936900" y="3610225"/>
            <a:ext cx="40737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Resource used: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https://www.ncbi.nlm.nih.gov/geo/query/acc.cgi?acc=GSE138852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paper brief analysis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402600" y="1454750"/>
            <a:ext cx="8338800" cy="3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research paper written about this dataset is titled “A single-cell atlas of entorhinal cortex from individuals with Alzheimer’s disease reveals  cell-type-specific gene expression regulation.” Here are the key points</a:t>
            </a:r>
            <a:endParaRPr sz="18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-"/>
            </a:pPr>
            <a:r>
              <a:rPr lang="en" sz="18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molecular survey of the human Alzheimer’s disease brain was conducted</a:t>
            </a:r>
            <a:endParaRPr sz="18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-"/>
            </a:pPr>
            <a:r>
              <a:rPr lang="en" sz="18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Various methods were used during the survey</a:t>
            </a:r>
            <a:endParaRPr sz="18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11725" y="4275125"/>
            <a:ext cx="55356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File title: grubman2019 on box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Payed link: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https://www.nature.com/articles/s41593-019-0539-4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Box link: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https://iu.app.box.com/file/683797590132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A from the research paper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56032" t="0"/>
          <a:stretch/>
        </p:blipFill>
        <p:spPr>
          <a:xfrm>
            <a:off x="1935375" y="1402775"/>
            <a:ext cx="5273249" cy="30983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3762000" y="4501100"/>
            <a:ext cx="16200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(Overall workflow)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Analysis using 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two ways to use the GSE138852 dataset. Once you have the R workspace (Rdata) file for that dataset you can either directly open it from the file to proceed with ls() or you can open an empty R workspace. Once you open this workspace you have to load in the dataset.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 decided to go with option one. You will see that I do not use the above code in the next slide. What “ls()” does is it lists the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sets and functions</a:t>
            </a:r>
            <a:r>
              <a:rPr lang="en"/>
              <a:t> that were in the loaded dataset (</a:t>
            </a:r>
            <a:r>
              <a:rPr lang="en"/>
              <a:t>data_GSE138852.rdata).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1800325" y="2316750"/>
            <a:ext cx="5543400" cy="12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is how the code would look if you decided to load in the dataset.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setwd("</a:t>
            </a:r>
            <a:r>
              <a:rPr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dataset location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")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load("data_GSE138852.rdata")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off I wanted to play around with the data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1775" y="1429425"/>
            <a:ext cx="3630557" cy="37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1975" y="1606225"/>
            <a:ext cx="135255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923" y="3240350"/>
            <a:ext cx="4410008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1184675" y="1537975"/>
            <a:ext cx="41319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142300" y="3186200"/>
            <a:ext cx="41319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4774975" y="1537975"/>
            <a:ext cx="41319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311725" y="4593125"/>
            <a:ext cx="73377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*I created some other graphs I did not put them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 the powerpoint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253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Next I examined the memory savings between regular and sparse matrices</a:t>
            </a:r>
            <a:endParaRPr sz="2100"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000" y="1747077"/>
            <a:ext cx="6683999" cy="265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