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4D93-0029-403F-A7FC-53AA7A79ECA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B868-282D-49B3-A022-41AD75A1500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cbi.nlm.nih.gov/geo/query/acc.cgi?acc=GSE86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and data introduction</a:t>
            </a:r>
            <a:br>
              <a:rPr lang="en-US" dirty="0" smtClean="0"/>
            </a:br>
            <a:r>
              <a:rPr lang="en-US" dirty="0" smtClean="0"/>
              <a:t>III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 Zhang</a:t>
            </a:r>
          </a:p>
          <a:p>
            <a:r>
              <a:rPr lang="en-US" dirty="0" smtClean="0"/>
              <a:t>21/05/2014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 data, description of the data and the data file</a:t>
            </a:r>
            <a:endParaRPr lang="en-GB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20" y="1600200"/>
            <a:ext cx="37631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5761"/>
            <a:ext cx="4038600" cy="239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3933056"/>
            <a:ext cx="4038600" cy="4525963"/>
          </a:xfrm>
        </p:spPr>
        <p:txBody>
          <a:bodyPr/>
          <a:lstStyle/>
          <a:p>
            <a:r>
              <a:rPr lang="en-GB" dirty="0" smtClean="0"/>
              <a:t>http://www.ncbi.nlm.nih.gov/geo/query/acc.cgi?acc=GPL570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4038600" cy="229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5975" y="1700808"/>
            <a:ext cx="46780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820" y="1600200"/>
            <a:ext cx="31333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628800"/>
            <a:ext cx="5328592" cy="469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4038600" cy="15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37112"/>
            <a:ext cx="427081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340768"/>
            <a:ext cx="41371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49080"/>
            <a:ext cx="4248472" cy="245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Microarray data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Intensity </a:t>
            </a:r>
          </a:p>
          <a:p>
            <a:r>
              <a:rPr lang="en-US" dirty="0" smtClean="0"/>
              <a:t>Not sensitive to </a:t>
            </a:r>
            <a:r>
              <a:rPr lang="en-US" smtClean="0"/>
              <a:t>transcripts with </a:t>
            </a:r>
            <a:r>
              <a:rPr lang="en-US" dirty="0" smtClean="0"/>
              <a:t>low abundance</a:t>
            </a:r>
          </a:p>
          <a:p>
            <a:r>
              <a:rPr lang="en-US" dirty="0" err="1" smtClean="0"/>
              <a:t>Hybirdization</a:t>
            </a:r>
            <a:endParaRPr lang="en-GB" dirty="0" smtClean="0"/>
          </a:p>
          <a:p>
            <a:pPr lvl="1"/>
            <a:r>
              <a:rPr lang="en-US" dirty="0" smtClean="0"/>
              <a:t>Probe design!.</a:t>
            </a:r>
          </a:p>
        </p:txBody>
      </p:sp>
      <p:pic>
        <p:nvPicPr>
          <p:cNvPr id="1026" name="Picture 2" descr="File:DNA microarray experiment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43000"/>
            <a:ext cx="27432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microarray data, you should know: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Organism</a:t>
            </a:r>
          </a:p>
          <a:p>
            <a:r>
              <a:rPr lang="en-US" b="1" dirty="0" smtClean="0"/>
              <a:t>Experimental design</a:t>
            </a:r>
          </a:p>
          <a:p>
            <a:r>
              <a:rPr lang="en-US" b="1" dirty="0" smtClean="0"/>
              <a:t>Sample list (Sample distribution, sample size)</a:t>
            </a:r>
          </a:p>
          <a:p>
            <a:r>
              <a:rPr lang="en-US" b="1" dirty="0" smtClean="0"/>
              <a:t>Platform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Important!!!!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Microarray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 data base</a:t>
            </a:r>
          </a:p>
          <a:p>
            <a:pPr lvl="1"/>
            <a:r>
              <a:rPr lang="en-US" dirty="0" smtClean="0"/>
              <a:t>http://www.ncbi.nlm.nih.gov/gds/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56098"/>
            <a:ext cx="6277735" cy="410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Key words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4158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Select data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6984776" cy="491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Go to the data page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768752" cy="476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Go to the data page</a:t>
            </a:r>
            <a:endParaRPr lang="en-GB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0726"/>
            <a:ext cx="8229600" cy="398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Go to the data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 like</a:t>
            </a:r>
          </a:p>
          <a:p>
            <a:pPr lvl="1"/>
            <a:r>
              <a:rPr lang="en-GB" dirty="0" smtClean="0">
                <a:hlinkClick r:id="rId2"/>
              </a:rPr>
              <a:t>http://www.ncbi.nlm.nih.gov/geo/query/acc.cgi?acc=GSE8671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852936"/>
            <a:ext cx="3593170" cy="37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110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 and data introduction III</vt:lpstr>
      <vt:lpstr>Microarray data</vt:lpstr>
      <vt:lpstr>Using microarray data, you should know:</vt:lpstr>
      <vt:lpstr>Microarray data</vt:lpstr>
      <vt:lpstr>Step 1: Key words</vt:lpstr>
      <vt:lpstr>Step 2: Select data</vt:lpstr>
      <vt:lpstr>Step 3: Go to the data page</vt:lpstr>
      <vt:lpstr>Step 3: Go to the data page</vt:lpstr>
      <vt:lpstr>Step 3: Go to the data page</vt:lpstr>
      <vt:lpstr>Meta data, description of the data and the data file</vt:lpstr>
      <vt:lpstr>Platform</vt:lpstr>
      <vt:lpstr>Samples</vt:lpstr>
      <vt:lpstr>data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data introduction III</dc:title>
  <dc:creator>CSBL</dc:creator>
  <cp:lastModifiedBy>CSBL</cp:lastModifiedBy>
  <cp:revision>6</cp:revision>
  <dcterms:created xsi:type="dcterms:W3CDTF">2014-05-21T18:28:46Z</dcterms:created>
  <dcterms:modified xsi:type="dcterms:W3CDTF">2014-05-21T19:02:20Z</dcterms:modified>
</cp:coreProperties>
</file>