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1" r:id="rId5"/>
    <p:sldId id="263" r:id="rId6"/>
    <p:sldId id="259" r:id="rId7"/>
    <p:sldId id="257" r:id="rId8"/>
    <p:sldId id="258" r:id="rId9"/>
    <p:sldId id="268" r:id="rId10"/>
    <p:sldId id="267" r:id="rId11"/>
    <p:sldId id="262" r:id="rId12"/>
    <p:sldId id="266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3013-D4A1-4809-B618-4E4C8E30AE74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4AAB-5384-4A6A-A144-6E357A60C8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3013-D4A1-4809-B618-4E4C8E30AE74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4AAB-5384-4A6A-A144-6E357A60C8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3013-D4A1-4809-B618-4E4C8E30AE74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4AAB-5384-4A6A-A144-6E357A60C8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3013-D4A1-4809-B618-4E4C8E30AE74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4AAB-5384-4A6A-A144-6E357A60C8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3013-D4A1-4809-B618-4E4C8E30AE74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4AAB-5384-4A6A-A144-6E357A60C8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3013-D4A1-4809-B618-4E4C8E30AE74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4AAB-5384-4A6A-A144-6E357A60C8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3013-D4A1-4809-B618-4E4C8E30AE74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4AAB-5384-4A6A-A144-6E357A60C8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3013-D4A1-4809-B618-4E4C8E30AE74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4AAB-5384-4A6A-A144-6E357A60C8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3013-D4A1-4809-B618-4E4C8E30AE74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4AAB-5384-4A6A-A144-6E357A60C8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3013-D4A1-4809-B618-4E4C8E30AE74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4AAB-5384-4A6A-A144-6E357A60C8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3013-D4A1-4809-B618-4E4C8E30AE74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4AAB-5384-4A6A-A144-6E357A60C8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F3013-D4A1-4809-B618-4E4C8E30AE74}" type="datetimeFigureOut">
              <a:rPr lang="en-GB" smtClean="0"/>
              <a:pPr/>
              <a:t>21/05/2014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F4AAB-5384-4A6A-A144-6E357A60C8A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For_loo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introduction II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Chi Zhang</a:t>
            </a:r>
          </a:p>
          <a:p>
            <a:r>
              <a:rPr lang="en-US" dirty="0" smtClean="0"/>
              <a:t>19/05/2014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for(*** in ***){}</a:t>
            </a:r>
          </a:p>
          <a:p>
            <a:pPr>
              <a:buNone/>
            </a:pPr>
            <a:r>
              <a:rPr lang="en-US" dirty="0" smtClean="0"/>
              <a:t>for(VARIABLE in TARGETSET){}</a:t>
            </a:r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 in 1:100){}</a:t>
            </a:r>
          </a:p>
          <a:p>
            <a:pPr>
              <a:buNone/>
            </a:pPr>
            <a:r>
              <a:rPr lang="en-GB" dirty="0" smtClean="0"/>
              <a:t>x &lt;-floor(10*</a:t>
            </a:r>
            <a:r>
              <a:rPr lang="en-GB" dirty="0" err="1" smtClean="0"/>
              <a:t>runif</a:t>
            </a:r>
            <a:r>
              <a:rPr lang="en-GB" dirty="0" smtClean="0"/>
              <a:t>(10)) </a:t>
            </a:r>
          </a:p>
          <a:p>
            <a:pPr>
              <a:buNone/>
            </a:pPr>
            <a:r>
              <a:rPr lang="en-US" dirty="0" err="1" smtClean="0"/>
              <a:t>total_x</a:t>
            </a:r>
            <a:r>
              <a:rPr lang="en-US" dirty="0" smtClean="0"/>
              <a:t>&lt;-0</a:t>
            </a:r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 in 1:length(x))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print(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print(x[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total_x</a:t>
            </a:r>
            <a:r>
              <a:rPr lang="en-US" dirty="0" smtClean="0"/>
              <a:t>&lt;-</a:t>
            </a:r>
            <a:r>
              <a:rPr lang="en-US" dirty="0" err="1" smtClean="0"/>
              <a:t>total_x+x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real case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analyzed the clinical data of TCGA colon adenocarcinoma samples in the first home work.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Now I want to extract </a:t>
            </a:r>
            <a:r>
              <a:rPr lang="en-US" smtClean="0">
                <a:solidFill>
                  <a:srgbClr val="FF0000"/>
                </a:solidFill>
              </a:rPr>
              <a:t>the clinical data </a:t>
            </a:r>
            <a:r>
              <a:rPr lang="en-US" dirty="0" smtClean="0">
                <a:solidFill>
                  <a:srgbClr val="FF0000"/>
                </a:solidFill>
              </a:rPr>
              <a:t>of all the stage I and stage II patients</a:t>
            </a:r>
          </a:p>
          <a:p>
            <a:r>
              <a:rPr lang="en-US" dirty="0" smtClean="0"/>
              <a:t>Use the commands in this lecture</a:t>
            </a:r>
            <a:endParaRPr lang="en-GB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the clinical data</a:t>
            </a:r>
          </a:p>
          <a:p>
            <a:r>
              <a:rPr lang="en-US" dirty="0" smtClean="0"/>
              <a:t>Find the stage information</a:t>
            </a:r>
          </a:p>
          <a:p>
            <a:r>
              <a:rPr lang="en-US" dirty="0" smtClean="0"/>
              <a:t>Extract the stage I and stage II samples</a:t>
            </a:r>
          </a:p>
          <a:p>
            <a:pPr lvl="1"/>
            <a:r>
              <a:rPr lang="en-US" dirty="0" smtClean="0"/>
              <a:t>A problem: the samples’ stage information may be Stage IA, Stage IIC, etc… how to extract?</a:t>
            </a:r>
          </a:p>
          <a:p>
            <a:pPr lvl="1"/>
            <a:r>
              <a:rPr lang="en-US" dirty="0" smtClean="0"/>
              <a:t>Try for loop to extract samples of each category (like all Stage IA samples)</a:t>
            </a:r>
          </a:p>
          <a:p>
            <a:pPr lvl="1"/>
            <a:r>
              <a:rPr lang="en-US" dirty="0" smtClean="0"/>
              <a:t>Then combine the extracted data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GB" dirty="0" err="1" smtClean="0"/>
              <a:t>rm</a:t>
            </a:r>
            <a:r>
              <a:rPr lang="en-GB" dirty="0" smtClean="0"/>
              <a:t>(list=</a:t>
            </a:r>
            <a:r>
              <a:rPr lang="en-GB" dirty="0" err="1" smtClean="0"/>
              <a:t>ls</a:t>
            </a:r>
            <a:r>
              <a:rPr lang="en-GB" dirty="0" smtClean="0"/>
              <a:t>())</a:t>
            </a:r>
          </a:p>
          <a:p>
            <a:pPr>
              <a:buNone/>
            </a:pPr>
            <a:r>
              <a:rPr lang="en-GB" dirty="0" err="1" smtClean="0"/>
              <a:t>list.files</a:t>
            </a:r>
            <a:r>
              <a:rPr lang="en-GB" dirty="0" smtClean="0"/>
              <a:t>()</a:t>
            </a:r>
          </a:p>
          <a:p>
            <a:pPr>
              <a:buNone/>
            </a:pPr>
            <a:r>
              <a:rPr lang="en-GB" dirty="0" err="1" smtClean="0"/>
              <a:t>data_clinical</a:t>
            </a:r>
            <a:r>
              <a:rPr lang="en-GB" dirty="0" smtClean="0"/>
              <a:t>&lt;-read.csv("COADclinical_patient.csv")</a:t>
            </a:r>
          </a:p>
          <a:p>
            <a:pPr>
              <a:buNone/>
            </a:pPr>
            <a:r>
              <a:rPr lang="en-GB" dirty="0" err="1" smtClean="0"/>
              <a:t>data_clinical$pathologic_stage</a:t>
            </a:r>
            <a:r>
              <a:rPr lang="en-GB" dirty="0" smtClean="0"/>
              <a:t>&lt;-</a:t>
            </a:r>
            <a:r>
              <a:rPr lang="en-GB" dirty="0" err="1" smtClean="0"/>
              <a:t>as.character</a:t>
            </a:r>
            <a:r>
              <a:rPr lang="en-GB" dirty="0" smtClean="0"/>
              <a:t>(</a:t>
            </a:r>
            <a:r>
              <a:rPr lang="en-GB" dirty="0" err="1" smtClean="0"/>
              <a:t>data_clinical$pathologic_stage</a:t>
            </a:r>
            <a:r>
              <a:rPr lang="en-GB" dirty="0" smtClean="0"/>
              <a:t>)</a:t>
            </a:r>
          </a:p>
          <a:p>
            <a:pPr>
              <a:buNone/>
            </a:pPr>
            <a:r>
              <a:rPr lang="en-GB" dirty="0" smtClean="0"/>
              <a:t>head(</a:t>
            </a:r>
            <a:r>
              <a:rPr lang="en-GB" dirty="0" err="1" smtClean="0"/>
              <a:t>data_clinical</a:t>
            </a:r>
            <a:r>
              <a:rPr lang="en-GB" dirty="0" smtClean="0"/>
              <a:t>)</a:t>
            </a:r>
          </a:p>
          <a:p>
            <a:pPr>
              <a:buNone/>
            </a:pPr>
            <a:r>
              <a:rPr lang="en-GB" dirty="0" smtClean="0"/>
              <a:t>table(</a:t>
            </a:r>
            <a:r>
              <a:rPr lang="en-GB" dirty="0" err="1" smtClean="0"/>
              <a:t>data_clinical$pathologic_stage</a:t>
            </a:r>
            <a:r>
              <a:rPr lang="en-GB" dirty="0" smtClean="0"/>
              <a:t>)</a:t>
            </a:r>
          </a:p>
          <a:p>
            <a:pPr>
              <a:buNone/>
            </a:pPr>
            <a:r>
              <a:rPr lang="en-GB" dirty="0" err="1" smtClean="0"/>
              <a:t>all_stages</a:t>
            </a:r>
            <a:r>
              <a:rPr lang="en-GB" dirty="0" smtClean="0"/>
              <a:t>&lt;-unique(sort(</a:t>
            </a:r>
            <a:r>
              <a:rPr lang="en-GB" dirty="0" err="1" smtClean="0"/>
              <a:t>data_clinical$pathologic_stage</a:t>
            </a:r>
            <a:r>
              <a:rPr lang="en-GB" dirty="0" smtClean="0"/>
              <a:t>))</a:t>
            </a:r>
          </a:p>
          <a:p>
            <a:pPr>
              <a:buNone/>
            </a:pPr>
            <a:r>
              <a:rPr lang="en-GB" dirty="0" err="1" smtClean="0"/>
              <a:t>all_I_II_stages</a:t>
            </a:r>
            <a:r>
              <a:rPr lang="en-GB" dirty="0" smtClean="0"/>
              <a:t>&lt;-</a:t>
            </a:r>
            <a:r>
              <a:rPr lang="en-GB" dirty="0" err="1" smtClean="0"/>
              <a:t>all_stages</a:t>
            </a:r>
            <a:r>
              <a:rPr lang="en-GB" dirty="0" smtClean="0"/>
              <a:t>[c(2,3,4,5,6,7)]</a:t>
            </a:r>
          </a:p>
          <a:p>
            <a:pPr>
              <a:buNone/>
            </a:pPr>
            <a:r>
              <a:rPr lang="en-GB" dirty="0" err="1" smtClean="0"/>
              <a:t>all_I_II_stages</a:t>
            </a:r>
            <a:r>
              <a:rPr lang="en-GB" dirty="0" smtClean="0"/>
              <a:t>&lt;-c("Stage </a:t>
            </a:r>
            <a:r>
              <a:rPr lang="en-GB" dirty="0" err="1" smtClean="0"/>
              <a:t>I","Stage</a:t>
            </a:r>
            <a:r>
              <a:rPr lang="en-GB" dirty="0" smtClean="0"/>
              <a:t> </a:t>
            </a:r>
            <a:r>
              <a:rPr lang="en-GB" dirty="0" err="1" smtClean="0"/>
              <a:t>IA","Stage</a:t>
            </a:r>
            <a:r>
              <a:rPr lang="en-GB" dirty="0" smtClean="0"/>
              <a:t> </a:t>
            </a:r>
            <a:r>
              <a:rPr lang="en-GB" dirty="0" err="1" smtClean="0"/>
              <a:t>II","Stage</a:t>
            </a:r>
            <a:r>
              <a:rPr lang="en-GB" dirty="0" smtClean="0"/>
              <a:t> </a:t>
            </a:r>
            <a:r>
              <a:rPr lang="en-GB" dirty="0" err="1" smtClean="0"/>
              <a:t>IIA","Stage</a:t>
            </a:r>
            <a:r>
              <a:rPr lang="en-GB" dirty="0" smtClean="0"/>
              <a:t> </a:t>
            </a:r>
            <a:r>
              <a:rPr lang="en-GB" dirty="0" err="1" smtClean="0"/>
              <a:t>IIB","Stage</a:t>
            </a:r>
            <a:r>
              <a:rPr lang="en-GB" dirty="0" smtClean="0"/>
              <a:t> IIC")</a:t>
            </a:r>
          </a:p>
          <a:p>
            <a:pPr>
              <a:buNone/>
            </a:pPr>
            <a:r>
              <a:rPr lang="en-GB" dirty="0" err="1" smtClean="0"/>
              <a:t>data_stage_I_II</a:t>
            </a:r>
            <a:r>
              <a:rPr lang="en-GB" dirty="0" smtClean="0"/>
              <a:t>&lt;-c()</a:t>
            </a:r>
          </a:p>
          <a:p>
            <a:pPr>
              <a:buNone/>
            </a:pPr>
            <a:r>
              <a:rPr lang="en-GB" dirty="0" smtClean="0"/>
              <a:t>for(</a:t>
            </a:r>
            <a:r>
              <a:rPr lang="en-GB" dirty="0" err="1" smtClean="0"/>
              <a:t>i</a:t>
            </a:r>
            <a:r>
              <a:rPr lang="en-GB" dirty="0" smtClean="0"/>
              <a:t> in 1:length(</a:t>
            </a:r>
            <a:r>
              <a:rPr lang="en-GB" dirty="0" err="1" smtClean="0"/>
              <a:t>all_I_II_stages</a:t>
            </a:r>
            <a:r>
              <a:rPr lang="en-GB" dirty="0" smtClean="0"/>
              <a:t>))</a:t>
            </a:r>
          </a:p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	id&lt;-which(</a:t>
            </a:r>
            <a:r>
              <a:rPr lang="en-GB" dirty="0" err="1" smtClean="0"/>
              <a:t>data_clinical$pathologic_stage</a:t>
            </a:r>
            <a:r>
              <a:rPr lang="en-GB" dirty="0" smtClean="0"/>
              <a:t>==</a:t>
            </a:r>
            <a:r>
              <a:rPr lang="en-GB" dirty="0" err="1" smtClean="0"/>
              <a:t>all_I_II_stages</a:t>
            </a:r>
            <a:r>
              <a:rPr lang="en-GB" dirty="0" smtClean="0"/>
              <a:t>[</a:t>
            </a:r>
            <a:r>
              <a:rPr lang="en-GB" dirty="0" err="1" smtClean="0"/>
              <a:t>i</a:t>
            </a:r>
            <a:r>
              <a:rPr lang="en-GB" dirty="0" smtClean="0"/>
              <a:t>])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err="1" smtClean="0"/>
              <a:t>data_stage_I_II</a:t>
            </a:r>
            <a:r>
              <a:rPr lang="en-GB" dirty="0" smtClean="0"/>
              <a:t>&lt;-</a:t>
            </a:r>
            <a:r>
              <a:rPr lang="en-GB" dirty="0" err="1" smtClean="0"/>
              <a:t>rbind</a:t>
            </a:r>
            <a:r>
              <a:rPr lang="en-GB" dirty="0" smtClean="0"/>
              <a:t>(</a:t>
            </a:r>
            <a:r>
              <a:rPr lang="en-GB" dirty="0" err="1" smtClean="0"/>
              <a:t>data_stage_I_II,data_clinical</a:t>
            </a:r>
            <a:r>
              <a:rPr lang="en-GB" dirty="0" smtClean="0"/>
              <a:t>[id,])</a:t>
            </a:r>
          </a:p>
          <a:p>
            <a:pPr>
              <a:buNone/>
            </a:pPr>
            <a:r>
              <a:rPr lang="en-GB" dirty="0" smtClean="0"/>
              <a:t>}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combining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cbind</a:t>
            </a:r>
            <a:endParaRPr lang="en-US" dirty="0" smtClean="0"/>
          </a:p>
          <a:p>
            <a:pPr lvl="1"/>
            <a:r>
              <a:rPr lang="en-US" dirty="0" smtClean="0"/>
              <a:t>Combine data by column</a:t>
            </a:r>
          </a:p>
          <a:p>
            <a:r>
              <a:rPr lang="en-US" dirty="0" err="1" smtClean="0"/>
              <a:t>rbind</a:t>
            </a:r>
            <a:endParaRPr lang="en-US" dirty="0"/>
          </a:p>
          <a:p>
            <a:pPr lvl="1"/>
            <a:r>
              <a:rPr lang="en-US" dirty="0" smtClean="0"/>
              <a:t>Combine data by row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dirty="0" smtClean="0"/>
              <a:t>a&lt;-matrix(0,2,2)</a:t>
            </a:r>
          </a:p>
          <a:p>
            <a:pPr lvl="1">
              <a:buNone/>
            </a:pPr>
            <a:r>
              <a:rPr lang="en-US" dirty="0" smtClean="0"/>
              <a:t>b&lt;-matrix(1,2,2)</a:t>
            </a:r>
          </a:p>
          <a:p>
            <a:pPr lvl="1">
              <a:buNone/>
            </a:pPr>
            <a:r>
              <a:rPr lang="en-US" dirty="0" err="1" smtClean="0"/>
              <a:t>cbind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err="1" smtClean="0"/>
              <a:t>rbind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 smtClean="0"/>
          </a:p>
          <a:p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3284984"/>
            <a:ext cx="205740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a&lt;-c(1:5)</a:t>
            </a:r>
          </a:p>
          <a:p>
            <a:r>
              <a:rPr lang="en-US" dirty="0" smtClean="0"/>
              <a:t>length(a)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996952"/>
            <a:ext cx="2592288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dirty="0" smtClean="0"/>
              <a:t>apply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GB" dirty="0"/>
              <a:t>Apply Functions Over Array </a:t>
            </a:r>
            <a:r>
              <a:rPr lang="en-GB" dirty="0" smtClean="0"/>
              <a:t>Margins</a:t>
            </a:r>
          </a:p>
          <a:p>
            <a:r>
              <a:rPr lang="en-GB" dirty="0" smtClean="0"/>
              <a:t>apply(DATA, MARGIN, FUNCTION, ...)</a:t>
            </a:r>
          </a:p>
          <a:p>
            <a:pPr lvl="1"/>
            <a:r>
              <a:rPr lang="en-GB" dirty="0" smtClean="0"/>
              <a:t>MARGIN= 1 for rows; 2 for columns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None/>
            </a:pPr>
            <a:r>
              <a:rPr lang="en-GB" dirty="0" smtClean="0"/>
              <a:t>m &lt;- matrix(c(1:10, 11:20), </a:t>
            </a:r>
            <a:r>
              <a:rPr lang="en-GB" dirty="0" err="1" smtClean="0"/>
              <a:t>nrow</a:t>
            </a:r>
            <a:r>
              <a:rPr lang="en-GB" dirty="0" smtClean="0"/>
              <a:t> = 10, </a:t>
            </a:r>
            <a:r>
              <a:rPr lang="en-GB" dirty="0" err="1" smtClean="0"/>
              <a:t>ncol</a:t>
            </a:r>
            <a:r>
              <a:rPr lang="en-GB" dirty="0" smtClean="0"/>
              <a:t> = 2)</a:t>
            </a:r>
          </a:p>
          <a:p>
            <a:pPr lvl="1">
              <a:buNone/>
            </a:pPr>
            <a:r>
              <a:rPr lang="en-GB" dirty="0" smtClean="0"/>
              <a:t>apply(m, 1, mean)</a:t>
            </a:r>
          </a:p>
          <a:p>
            <a:pPr lvl="1">
              <a:buNone/>
            </a:pPr>
            <a:r>
              <a:rPr lang="en-GB" dirty="0" smtClean="0"/>
              <a:t>apply(m, 2, mean)</a:t>
            </a:r>
          </a:p>
          <a:p>
            <a:pPr lvl="1"/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4221088"/>
            <a:ext cx="3716660" cy="2370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a contingency table of the counts</a:t>
            </a:r>
          </a:p>
          <a:p>
            <a:r>
              <a:rPr lang="en-US" dirty="0" err="1" smtClean="0"/>
              <a:t>Eg</a:t>
            </a:r>
            <a:r>
              <a:rPr lang="en-US" dirty="0"/>
              <a:t> 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GB" dirty="0" smtClean="0"/>
              <a:t>x&lt;-c(rep("a",3),rep("b",4),rep("c",5))</a:t>
            </a:r>
          </a:p>
          <a:p>
            <a:pPr>
              <a:buNone/>
            </a:pPr>
            <a:r>
              <a:rPr lang="en-GB" dirty="0" smtClean="0"/>
              <a:t>	x</a:t>
            </a:r>
          </a:p>
          <a:p>
            <a:pPr>
              <a:buNone/>
            </a:pPr>
            <a:r>
              <a:rPr lang="en-GB" dirty="0" smtClean="0"/>
              <a:t>	table(x)</a:t>
            </a: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653136"/>
            <a:ext cx="5748963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and Unique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Sorting a vector</a:t>
            </a:r>
            <a:endParaRPr lang="en-GB" dirty="0" smtClean="0"/>
          </a:p>
          <a:p>
            <a:r>
              <a:rPr lang="en-GB" dirty="0" smtClean="0"/>
              <a:t>sort(x, decreasing = FALSE)</a:t>
            </a:r>
          </a:p>
          <a:p>
            <a:r>
              <a:rPr lang="en-US" dirty="0" err="1" smtClean="0"/>
              <a:t>Eg</a:t>
            </a:r>
            <a:endParaRPr lang="en-GB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GB" dirty="0" smtClean="0"/>
              <a:t>x &lt;-floor(10*</a:t>
            </a:r>
            <a:r>
              <a:rPr lang="en-GB" dirty="0" err="1" smtClean="0"/>
              <a:t>runif</a:t>
            </a:r>
            <a:r>
              <a:rPr lang="en-GB" dirty="0" smtClean="0"/>
              <a:t>(10))</a:t>
            </a:r>
          </a:p>
          <a:p>
            <a:pPr>
              <a:buNone/>
            </a:pPr>
            <a:r>
              <a:rPr lang="en-US" dirty="0" smtClean="0"/>
              <a:t>	sort(x)</a:t>
            </a:r>
          </a:p>
          <a:p>
            <a:pPr>
              <a:buNone/>
            </a:pPr>
            <a:r>
              <a:rPr lang="en-US" dirty="0" smtClean="0"/>
              <a:t>	sort(x</a:t>
            </a:r>
            <a:r>
              <a:rPr lang="en-GB" dirty="0" smtClean="0"/>
              <a:t> , decreasing = T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GB" dirty="0" smtClean="0"/>
          </a:p>
          <a:p>
            <a:r>
              <a:rPr lang="en-US" dirty="0" smtClean="0"/>
              <a:t>Unique, remove duplicated elements</a:t>
            </a:r>
          </a:p>
          <a:p>
            <a:r>
              <a:rPr lang="en-US" dirty="0" err="1" smtClean="0"/>
              <a:t>Eg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unique(sort(x))</a:t>
            </a:r>
            <a:endParaRPr lang="en-GB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780928"/>
            <a:ext cx="3619517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5013176"/>
            <a:ext cx="2880320" cy="450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Subsetting</a:t>
            </a:r>
            <a:r>
              <a:rPr lang="en-US" dirty="0" smtClean="0"/>
              <a:t>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Which command</a:t>
            </a:r>
          </a:p>
          <a:p>
            <a:r>
              <a:rPr lang="en-US" dirty="0" smtClean="0"/>
              <a:t>which(****),**** should be a logical operation</a:t>
            </a:r>
          </a:p>
          <a:p>
            <a:r>
              <a:rPr lang="en-US" dirty="0" smtClean="0"/>
              <a:t>which(****), return the index of TRUE elements in the logical operation</a:t>
            </a:r>
          </a:p>
          <a:p>
            <a:r>
              <a:rPr lang="en-US" dirty="0" err="1" smtClean="0"/>
              <a:t>Eg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x&lt;-</a:t>
            </a:r>
            <a:r>
              <a:rPr lang="en-GB" dirty="0" smtClean="0"/>
              <a:t> floor(10*</a:t>
            </a:r>
            <a:r>
              <a:rPr lang="en-GB" dirty="0" err="1" smtClean="0"/>
              <a:t>runif</a:t>
            </a:r>
            <a:r>
              <a:rPr lang="en-GB" dirty="0" smtClean="0"/>
              <a:t>(10))</a:t>
            </a:r>
          </a:p>
          <a:p>
            <a:pPr>
              <a:buNone/>
            </a:pPr>
            <a:r>
              <a:rPr lang="en-US" dirty="0" smtClean="0"/>
              <a:t>	x</a:t>
            </a:r>
          </a:p>
          <a:p>
            <a:pPr>
              <a:buNone/>
            </a:pPr>
            <a:r>
              <a:rPr lang="en-US" dirty="0" smtClean="0"/>
              <a:t>	which(x&lt;5)</a:t>
            </a:r>
          </a:p>
          <a:p>
            <a:pPr>
              <a:buNone/>
            </a:pPr>
            <a:r>
              <a:rPr lang="en-US" dirty="0" smtClean="0"/>
              <a:t>	x[which(x&lt;5)]</a:t>
            </a:r>
          </a:p>
          <a:p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4437112"/>
            <a:ext cx="2918219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 loop: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smtClean="0">
                <a:hlinkClick r:id="rId2"/>
              </a:rPr>
              <a:t>http://en.wikipedia.org/wiki/For_loop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In computer science a for loop is a programming language statement which allows code to be repeatedly executed</a:t>
            </a:r>
          </a:p>
          <a:p>
            <a:pPr>
              <a:buNone/>
            </a:pPr>
            <a:r>
              <a:rPr lang="en-US" dirty="0" smtClean="0"/>
              <a:t>Question:</a:t>
            </a:r>
          </a:p>
          <a:p>
            <a:pPr>
              <a:buNone/>
            </a:pPr>
            <a:r>
              <a:rPr lang="en-US" dirty="0" smtClean="0"/>
              <a:t>	Calculate the sum of all the values in the vector x&lt;-</a:t>
            </a:r>
            <a:r>
              <a:rPr lang="en-GB" dirty="0" smtClean="0"/>
              <a:t> floor(10*</a:t>
            </a:r>
            <a:r>
              <a:rPr lang="en-GB" dirty="0" err="1" smtClean="0"/>
              <a:t>runif</a:t>
            </a:r>
            <a:r>
              <a:rPr lang="en-GB" dirty="0" smtClean="0"/>
              <a:t>(10))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Real computer program!</a:t>
            </a:r>
          </a:p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.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for(</a:t>
            </a:r>
            <a:r>
              <a:rPr lang="en-GB" dirty="0" err="1" smtClean="0"/>
              <a:t>i</a:t>
            </a:r>
            <a:r>
              <a:rPr lang="en-GB" dirty="0" smtClean="0"/>
              <a:t> in 1:100){</a:t>
            </a:r>
          </a:p>
          <a:p>
            <a:pPr>
              <a:buNone/>
            </a:pPr>
            <a:r>
              <a:rPr lang="en-GB" dirty="0" smtClean="0"/>
              <a:t>print("Hello world!")</a:t>
            </a:r>
          </a:p>
          <a:p>
            <a:pPr>
              <a:buNone/>
            </a:pPr>
            <a:r>
              <a:rPr lang="en-GB" dirty="0" smtClean="0"/>
              <a:t>print(</a:t>
            </a:r>
            <a:r>
              <a:rPr lang="en-GB" dirty="0" err="1" smtClean="0"/>
              <a:t>i</a:t>
            </a:r>
            <a:r>
              <a:rPr lang="en-GB" dirty="0" smtClean="0"/>
              <a:t>*</a:t>
            </a:r>
            <a:r>
              <a:rPr lang="en-GB" dirty="0" err="1" smtClean="0"/>
              <a:t>i</a:t>
            </a:r>
            <a:r>
              <a:rPr lang="en-GB" dirty="0" smtClean="0"/>
              <a:t>)</a:t>
            </a:r>
          </a:p>
          <a:p>
            <a:pPr>
              <a:buNone/>
            </a:pPr>
            <a:r>
              <a:rPr lang="en-GB" dirty="0" smtClean="0"/>
              <a:t>}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348</Words>
  <Application>Microsoft Office PowerPoint</Application>
  <PresentationFormat>On-screen Show (4:3)</PresentationFormat>
  <Paragraphs>103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 introduction II</vt:lpstr>
      <vt:lpstr>Data combining</vt:lpstr>
      <vt:lpstr>length</vt:lpstr>
      <vt:lpstr>apply</vt:lpstr>
      <vt:lpstr>Table</vt:lpstr>
      <vt:lpstr>Sort and Unique</vt:lpstr>
      <vt:lpstr>Subsetting data</vt:lpstr>
      <vt:lpstr>For loop</vt:lpstr>
      <vt:lpstr>For loop</vt:lpstr>
      <vt:lpstr>For loop</vt:lpstr>
      <vt:lpstr>A real case</vt:lpstr>
      <vt:lpstr>Idea</vt:lpstr>
      <vt:lpstr>R code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CSBL</dc:creator>
  <cp:lastModifiedBy>CSBL</cp:lastModifiedBy>
  <cp:revision>36</cp:revision>
  <dcterms:created xsi:type="dcterms:W3CDTF">2014-05-19T16:52:49Z</dcterms:created>
  <dcterms:modified xsi:type="dcterms:W3CDTF">2014-05-21T21:18:20Z</dcterms:modified>
</cp:coreProperties>
</file>