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4C29C-386D-4F95-B326-8CBF30CFB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4FA59B-CFB0-4E97-AAAF-1366B073F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6E664-7626-49A6-8E1D-701412EB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3EA8-F9E3-4D63-A6B6-25D5E5057AE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358D2-C33F-44DC-9432-07BBD9F4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055316-4740-41EE-B2BE-3705F47C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B5D0-3534-4A78-A3C1-88099CB7B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9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7913B-7F65-4E1F-89DB-FFB6FBBA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69A9FA-1D0C-4997-B145-9A91D572E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CCF3B-1F43-4473-9A82-E49E78A9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3EA8-F9E3-4D63-A6B6-25D5E5057AE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FF29D-ED9C-450B-8922-6B563D60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55D19-F05F-41BF-B2B4-AFEBA1A4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B5D0-3534-4A78-A3C1-88099CB7B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3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FF62A6-9B75-4BC0-8E20-09629D9FB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299E63-F8F4-45D6-BB0D-506FD6F03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F5A790-2D6D-4E86-B4B5-AEFDE513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3EA8-F9E3-4D63-A6B6-25D5E5057AE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C0629-FE15-4910-8CCA-642347A6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45E6E-8ED9-4CED-815B-1B15BB21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B5D0-3534-4A78-A3C1-88099CB7B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5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E44A0-107A-4792-903A-53C4D0BB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85598-222F-4D81-8CAF-CB61F6A65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9038F-19B3-4621-BC01-A9EE4BBF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3EA8-F9E3-4D63-A6B6-25D5E5057AE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D3200-5DB9-43A5-A71C-59D3BF8B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94FCE0-9FCC-4A73-8850-9E791BDC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B5D0-3534-4A78-A3C1-88099CB7B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6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4618B-FCC6-4DE6-89F9-DC54E498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62FBBA-9DF8-4C1B-B3ED-262F1C33A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827E4-DBF2-4F5B-ADA4-D614085C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3EA8-F9E3-4D63-A6B6-25D5E5057AE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142A5C-B6E3-45B7-B571-1CFDB262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034F9-F001-4D47-81D8-04F68707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B5D0-3534-4A78-A3C1-88099CB7B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9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88C5E-B2CD-40F3-84C7-2BC66749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B9422-B81F-4BBE-918F-C09CF3E78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3E7AD8-8F2C-4F9A-9F39-0703FFD09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6F4BB7-6688-4AEC-8F4F-CF3F9552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3EA8-F9E3-4D63-A6B6-25D5E5057AE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173749-62FE-4B8A-9004-180E3FF0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5B3E86-EC4D-455E-918C-EF8F89FE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B5D0-3534-4A78-A3C1-88099CB7B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3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DFD5-7C3D-4F4C-A3F5-042F76AC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77BF25-C5F0-44EB-A307-066AAA6D5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E01698-4678-433D-AC43-AA330526B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63D3C6-B180-4E6F-BD7D-92BFB2420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3CA7DC-0E8E-4EEB-9BD2-B0BDE68C4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CC07A6-AC24-4BB9-ACAB-791F786A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3EA8-F9E3-4D63-A6B6-25D5E5057AE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C920D5-B32A-4539-96F8-ED6B3F02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FCDDE6-3A65-4EC6-82CB-EEA67A97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B5D0-3534-4A78-A3C1-88099CB7B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47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7EF75-11EB-48AD-99F8-8CD356C5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B2BF95-762A-4044-9DC8-9C323057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3EA8-F9E3-4D63-A6B6-25D5E5057AE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6DD5DC-C286-4537-BAB2-02EF1004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88AF9D-6E34-46DD-AEE9-860C7E83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B5D0-3534-4A78-A3C1-88099CB7B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4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EDDCF2-84B8-46C2-A3D8-2A418146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3EA8-F9E3-4D63-A6B6-25D5E5057AE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F56086-F575-4B7D-9113-6E1CCA1A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4BBB3D-6E1E-4D8A-A352-B1B26F5A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B5D0-3534-4A78-A3C1-88099CB7B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8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0AF3B-5DC8-48B1-A88C-6AD5DC33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E01D7-237E-41B8-89C6-D2D962D16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27A175-B0A6-440E-A470-E7C5FFB45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31F45E-0FA8-4E6A-9EC4-66B7C8D7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3EA8-F9E3-4D63-A6B6-25D5E5057AE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8D1484-F9C2-4480-96A2-DB4B9FDB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9E892-F88C-4D9F-A744-55F47780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B5D0-3534-4A78-A3C1-88099CB7B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81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7F07D-872A-4CF4-9C2B-85E6ECEB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1172FF-9325-446D-B609-2B8AF2CEB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DF436-22E7-4A79-B483-427DA9F72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CA67A-D93B-4C18-B4E6-474DFBD8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3EA8-F9E3-4D63-A6B6-25D5E5057AE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846FE-66D5-400C-A718-9A9B55D5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2DECF9-AE27-41EA-9E47-C5EF6815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B5D0-3534-4A78-A3C1-88099CB7B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36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690E96-2ED0-45BE-A7CA-82E7F024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1140F2-1725-4FF5-B98E-69A921188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C4229-7EA1-4A58-B52B-C5FB88B65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C3EA8-F9E3-4D63-A6B6-25D5E5057AE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D6305-1575-41CF-9E83-A982C3538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739AF-E2D6-4AF1-A069-7BC36C98A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DB5D0-3534-4A78-A3C1-88099CB7B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98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12C31F-3377-493E-B6EF-7B2037BFE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07" y="-167951"/>
            <a:ext cx="3857625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83A3E7-5D60-4C53-806C-D89A558B47FD}"/>
              </a:ext>
            </a:extLst>
          </p:cNvPr>
          <p:cNvSpPr txBox="1"/>
          <p:nvPr/>
        </p:nvSpPr>
        <p:spPr>
          <a:xfrm>
            <a:off x="4879910" y="2481943"/>
            <a:ext cx="562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圆圈不动，小狗上下移动，尾气向右移动后消失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循环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B5D514-E17B-41B2-88FA-6322909DD25A}"/>
              </a:ext>
            </a:extLst>
          </p:cNvPr>
          <p:cNvSpPr txBox="1"/>
          <p:nvPr/>
        </p:nvSpPr>
        <p:spPr>
          <a:xfrm>
            <a:off x="5389864" y="3638939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文字逐行出现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Loading</a:t>
            </a:r>
            <a:r>
              <a:rPr lang="zh-CN" altLang="en-US" dirty="0">
                <a:solidFill>
                  <a:srgbClr val="FF0000"/>
                </a:solidFill>
              </a:rPr>
              <a:t>一共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108345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6DEB6B0-BDB0-4887-9E66-6E9411858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70" y="0"/>
            <a:ext cx="3857625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21FEA78-20BD-48F9-AA05-EFFA0A711936}"/>
              </a:ext>
            </a:extLst>
          </p:cNvPr>
          <p:cNvSpPr txBox="1"/>
          <p:nvPr/>
        </p:nvSpPr>
        <p:spPr>
          <a:xfrm>
            <a:off x="5697287" y="1558307"/>
            <a:ext cx="24929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出场顺序：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笔刷背景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人物一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zh-CN" altLang="en-US" dirty="0">
                <a:solidFill>
                  <a:srgbClr val="FF0000"/>
                </a:solidFill>
              </a:rPr>
              <a:t>人物二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3.</a:t>
            </a:r>
            <a:r>
              <a:rPr lang="zh-CN" altLang="en-US" dirty="0">
                <a:solidFill>
                  <a:srgbClr val="FF0000"/>
                </a:solidFill>
              </a:rPr>
              <a:t>人物背景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4.</a:t>
            </a:r>
            <a:r>
              <a:rPr lang="zh-CN" altLang="en-US" dirty="0">
                <a:solidFill>
                  <a:srgbClr val="FF0000"/>
                </a:solidFill>
              </a:rPr>
              <a:t>标题名称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5.</a:t>
            </a:r>
            <a:r>
              <a:rPr lang="zh-CN" altLang="en-US" dirty="0">
                <a:solidFill>
                  <a:srgbClr val="FF0000"/>
                </a:solidFill>
              </a:rPr>
              <a:t>其他元素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运动方向和角度如箭头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1FA2927-73D0-4C26-B02A-13EA0683B55C}"/>
              </a:ext>
            </a:extLst>
          </p:cNvPr>
          <p:cNvCxnSpPr/>
          <p:nvPr/>
        </p:nvCxnSpPr>
        <p:spPr>
          <a:xfrm flipV="1">
            <a:off x="0" y="3736731"/>
            <a:ext cx="4466492" cy="1239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D8DE806-B954-4D9D-8E32-43F55C5F11FB}"/>
              </a:ext>
            </a:extLst>
          </p:cNvPr>
          <p:cNvCxnSpPr/>
          <p:nvPr/>
        </p:nvCxnSpPr>
        <p:spPr>
          <a:xfrm flipV="1">
            <a:off x="193431" y="3077308"/>
            <a:ext cx="2356338" cy="4882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F12C6F1-7507-4861-B43C-8E11D519D429}"/>
              </a:ext>
            </a:extLst>
          </p:cNvPr>
          <p:cNvCxnSpPr/>
          <p:nvPr/>
        </p:nvCxnSpPr>
        <p:spPr>
          <a:xfrm flipH="1">
            <a:off x="3393831" y="2259623"/>
            <a:ext cx="2479431" cy="6066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5D432E0-56F8-49A6-995B-26AF7D45D653}"/>
              </a:ext>
            </a:extLst>
          </p:cNvPr>
          <p:cNvCxnSpPr/>
          <p:nvPr/>
        </p:nvCxnSpPr>
        <p:spPr>
          <a:xfrm flipV="1">
            <a:off x="518746" y="4906108"/>
            <a:ext cx="2567354" cy="6154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D0AC8C9-8131-4FFA-98DC-478647B23D5C}"/>
              </a:ext>
            </a:extLst>
          </p:cNvPr>
          <p:cNvSpPr txBox="1"/>
          <p:nvPr/>
        </p:nvSpPr>
        <p:spPr>
          <a:xfrm>
            <a:off x="7567978" y="1558307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动态效果：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人物上下浮动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背景的光晕效果发散渐隐藏（循环）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星光闪烁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3DCAA7-E586-47D9-B586-8B7D4D71DAA0}"/>
              </a:ext>
            </a:extLst>
          </p:cNvPr>
          <p:cNvSpPr txBox="1"/>
          <p:nvPr/>
        </p:nvSpPr>
        <p:spPr>
          <a:xfrm>
            <a:off x="5739293" y="3982778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切换效果：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两个人物及人物背景逐个向同一方向移出，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新人物和背景从另一个方向逐个移入</a:t>
            </a:r>
          </a:p>
        </p:txBody>
      </p:sp>
    </p:spTree>
    <p:extLst>
      <p:ext uri="{BB962C8B-B14F-4D97-AF65-F5344CB8AC3E}">
        <p14:creationId xmlns:p14="http://schemas.microsoft.com/office/powerpoint/2010/main" val="48428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9374EFB-4EFD-4A53-BA4D-D110071E8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9" y="0"/>
            <a:ext cx="3857625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A88F192-F2D8-4871-8E1C-04A31226BE60}"/>
              </a:ext>
            </a:extLst>
          </p:cNvPr>
          <p:cNvSpPr txBox="1"/>
          <p:nvPr/>
        </p:nvSpPr>
        <p:spPr>
          <a:xfrm>
            <a:off x="5757839" y="1455670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动态效果：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人物两行，云朵、飞艇、飞船出场就出现，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运动方向如箭头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EFB70CB-4598-466C-AE16-020505456878}"/>
              </a:ext>
            </a:extLst>
          </p:cNvPr>
          <p:cNvCxnSpPr/>
          <p:nvPr/>
        </p:nvCxnSpPr>
        <p:spPr>
          <a:xfrm flipH="1">
            <a:off x="1345223" y="4404767"/>
            <a:ext cx="4133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6E6C2F1-A84A-4941-85D2-1E19CAE520EE}"/>
              </a:ext>
            </a:extLst>
          </p:cNvPr>
          <p:cNvCxnSpPr/>
          <p:nvPr/>
        </p:nvCxnSpPr>
        <p:spPr>
          <a:xfrm flipH="1">
            <a:off x="2734408" y="184638"/>
            <a:ext cx="747346" cy="142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A7A3AB4-0B49-4AB1-BE14-261ED333434D}"/>
              </a:ext>
            </a:extLst>
          </p:cNvPr>
          <p:cNvCxnSpPr/>
          <p:nvPr/>
        </p:nvCxnSpPr>
        <p:spPr>
          <a:xfrm flipH="1" flipV="1">
            <a:off x="448408" y="888023"/>
            <a:ext cx="1784838" cy="7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56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7810AA-4B04-47BA-82A9-5119B9963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31" y="0"/>
            <a:ext cx="3857625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201F58-3E7C-4800-8883-E779458A55A9}"/>
              </a:ext>
            </a:extLst>
          </p:cNvPr>
          <p:cNvSpPr txBox="1"/>
          <p:nvPr/>
        </p:nvSpPr>
        <p:spPr>
          <a:xfrm>
            <a:off x="4436998" y="1738993"/>
            <a:ext cx="5628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圆圈不动，小狗上下移动，尾气向右移动后消失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循环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loading</a:t>
            </a:r>
            <a:r>
              <a:rPr lang="zh-CN" altLang="en-US" dirty="0">
                <a:solidFill>
                  <a:srgbClr val="FF0000"/>
                </a:solidFill>
              </a:rPr>
              <a:t>页效果一样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6764FB-94A0-4900-B5D9-FFD1D73C5105}"/>
              </a:ext>
            </a:extLst>
          </p:cNvPr>
          <p:cNvSpPr txBox="1"/>
          <p:nvPr/>
        </p:nvSpPr>
        <p:spPr>
          <a:xfrm>
            <a:off x="4839427" y="2910568"/>
            <a:ext cx="5628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圆圈不动，小狗上下移动，尾气向右移动后消失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循环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loading</a:t>
            </a:r>
            <a:r>
              <a:rPr lang="zh-CN" altLang="en-US" dirty="0">
                <a:solidFill>
                  <a:srgbClr val="FF0000"/>
                </a:solidFill>
              </a:rPr>
              <a:t>页效果一样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96CEED-6525-4774-A0BF-75A43C188194}"/>
              </a:ext>
            </a:extLst>
          </p:cNvPr>
          <p:cNvSpPr txBox="1"/>
          <p:nvPr/>
        </p:nvSpPr>
        <p:spPr>
          <a:xfrm>
            <a:off x="5265990" y="5725205"/>
            <a:ext cx="6399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标题：一秒区分谁是明日之子小哥哥的真爱粉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描述：我发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，我是真爱粉，分数完全不能表现我的打</a:t>
            </a:r>
            <a:r>
              <a:rPr lang="en-US" altLang="zh-CN" dirty="0">
                <a:solidFill>
                  <a:srgbClr val="FF0000"/>
                </a:solidFill>
              </a:rPr>
              <a:t>call</a:t>
            </a:r>
            <a:r>
              <a:rPr lang="zh-CN" altLang="en-US" dirty="0">
                <a:solidFill>
                  <a:srgbClr val="FF0000"/>
                </a:solidFill>
              </a:rPr>
              <a:t>力度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FF4EC3-8CE3-407B-AD8D-F7622D0F7397}"/>
              </a:ext>
            </a:extLst>
          </p:cNvPr>
          <p:cNvSpPr/>
          <p:nvPr/>
        </p:nvSpPr>
        <p:spPr>
          <a:xfrm>
            <a:off x="5569499" y="388299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0"/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结束页文案：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低于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：说好的一万年呢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：坚持这么久，一定是真爱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（秒数）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超越全国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%的粉丝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35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234</Words>
  <Application>Microsoft Office PowerPoint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马小明</dc:creator>
  <cp:lastModifiedBy>马小明</cp:lastModifiedBy>
  <cp:revision>4</cp:revision>
  <dcterms:created xsi:type="dcterms:W3CDTF">2017-09-18T02:27:53Z</dcterms:created>
  <dcterms:modified xsi:type="dcterms:W3CDTF">2017-09-18T02:40:55Z</dcterms:modified>
</cp:coreProperties>
</file>