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71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0E14-F346-43F8-9461-1622267C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71296-5637-4A2E-A15E-8B0852DFE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71DF5-773F-4DB3-A84E-8323956B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556A4-5837-4F22-9C23-5A224DC7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7864-5203-4005-8BC0-E662B079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79B4-710D-4EED-895D-2B9AA803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486B8-F13F-4443-B4F0-97429240B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DA5A-B17D-42D7-B5A8-33CBC4FA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FBCB-7B56-4D27-922F-9ABDFD47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EA9C-73D9-4B51-AF8F-4A924214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34F32-9344-4E16-B37A-41CD03CD3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4B671-FAED-476B-8D82-BC21EE19E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B5F8F-40ED-4001-8ACB-CC54AEFF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B020-A0A8-4AC1-87E6-45020583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17AF-A978-4061-9377-872272A4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FBA-AE7E-4139-B423-494E64B0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6DB4-C6EB-4D7A-BB89-D3A004E3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9E3B-72A9-478F-89A8-7AB20D56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FE688-AFD8-49EE-9916-24215DBF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E429E-0C6B-4186-809A-C84B9D19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5888-BA1C-489E-9DC6-0A51D830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CF9A1-6051-4767-B928-3F107BA29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28186-2FE9-43B0-B4AB-386136A5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F3ED2-3897-4DCB-B392-161EF520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D0F5-D6E3-409A-A93B-E696F6E7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0FE4-3BB5-4AE6-A289-DE71FEDC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A7E5-93C2-4517-8339-143E136AF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BBB2D-4A8D-4370-B754-2BA218757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E541-B113-4210-8972-9C834056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F3401-2B80-40E9-AF39-07512A6D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4BE9-9F85-4D1D-9912-9DE00126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BCDC-BC91-472C-8D77-CCD95EEE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52B6D-D36B-4CF0-A20F-3429B247C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83D8C-9629-402C-A485-105C4CC05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920A9-77C3-41A2-A78B-FD7A87D5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06112-4E8D-4402-B499-43E0E6379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F1350-72EC-40C4-A318-1345B3CE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326B3-F851-49EA-B9A1-DC3A2463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F812D-07CF-4127-89AD-E1D88940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D27F-9215-4BAB-A36C-8918FB05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F8D28-B894-454C-95D8-07BADC1C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E6BF1-7A80-4E23-A686-8C3D891D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149A8-1DB0-4B4E-BE57-CFD6B1F8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498C0-04E8-46AE-A31C-B7E307B3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C71E2-288A-45DE-BE9A-498E1E1D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7F217-E070-4843-9F64-B1BBCCD1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6E01-495A-4586-8F53-AEDDBC30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6685-B553-4D32-BA42-0EA61AC3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B203-9B8E-437F-A4F6-38AAC8ED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21287-2C3D-496F-860F-B7BD7276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B05BB-455A-4DFB-B4D0-1CAA8744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D7DF7-8D46-44EF-A91E-C9CE779E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5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0ADD-D0E5-48D5-A98E-426E23B6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2001C-3223-4CAF-A1FF-61E4EC454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929EF-77A3-429D-BD07-75C1874A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F3DB4-98E7-4462-A0E8-7177E42E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99AA-BDFF-4366-872F-1F827AA2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3B0BF-4323-472A-91EF-778AB1F3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2D4BB-A409-43E9-ABA5-BAA72BF1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3067D-81BE-48A8-9CB6-DFE3D6A4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9F587-C4E7-4857-816F-9443DAF1B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2559-9D44-4F2E-8D35-C6852977E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569E-AA2E-448F-94C2-309A2B5D2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3A7A1A-66A3-40C9-975D-4D61871C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3641221" y="4661553"/>
            <a:ext cx="3770566" cy="15742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8B60835-087D-47DC-B7BD-C1784004B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735" y="1059322"/>
            <a:ext cx="7443537" cy="1317541"/>
          </a:xfrm>
        </p:spPr>
        <p:txBody>
          <a:bodyPr>
            <a:noAutofit/>
          </a:bodyPr>
          <a:lstStyle/>
          <a:p>
            <a:r>
              <a:rPr lang="en-SG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3</a:t>
            </a:r>
            <a:br>
              <a:rPr lang="en-SG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SG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SG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Subreddit Classification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7AC3010-8396-4AD5-918A-97EE141F82B9}"/>
              </a:ext>
            </a:extLst>
          </p:cNvPr>
          <p:cNvSpPr txBox="1">
            <a:spLocks/>
          </p:cNvSpPr>
          <p:nvPr/>
        </p:nvSpPr>
        <p:spPr>
          <a:xfrm>
            <a:off x="2426367" y="2534652"/>
            <a:ext cx="6200274" cy="1641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SG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r/</a:t>
            </a:r>
            <a:r>
              <a:rPr lang="en-SG" sz="4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datascience</a:t>
            </a:r>
            <a:r>
              <a:rPr lang="en-SG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r/</a:t>
            </a:r>
            <a:r>
              <a:rPr lang="en-SG" sz="4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dataengineering</a:t>
            </a:r>
            <a:endParaRPr lang="en-SG"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2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81D4-9898-4EF8-A653-9A6C7F57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64637" cy="1325563"/>
          </a:xfrm>
        </p:spPr>
        <p:txBody>
          <a:bodyPr>
            <a:normAutofit/>
          </a:bodyPr>
          <a:lstStyle/>
          <a:p>
            <a:r>
              <a:rPr lang="en-SG" sz="36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D7DE7-8F91-461F-B11B-CF7A524E7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6676"/>
            <a:ext cx="4688305" cy="3324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B4F06-3CA0-4E5B-A2C4-8F0E405C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55" y="1690688"/>
            <a:ext cx="4568220" cy="5084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C801B9-E157-4B11-9ADC-284DE81A2453}"/>
              </a:ext>
            </a:extLst>
          </p:cNvPr>
          <p:cNvSpPr/>
          <p:nvPr/>
        </p:nvSpPr>
        <p:spPr>
          <a:xfrm>
            <a:off x="3453561" y="4443663"/>
            <a:ext cx="1599702" cy="423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995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760E-F7EA-4029-8F8B-6628E58A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26" y="572516"/>
            <a:ext cx="8117264" cy="794372"/>
          </a:xfrm>
        </p:spPr>
        <p:txBody>
          <a:bodyPr>
            <a:normAutofit/>
          </a:bodyPr>
          <a:lstStyle/>
          <a:p>
            <a:r>
              <a:rPr lang="en-SG" sz="36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20 words from each subreddit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D6BD8-91A5-4F0F-A93C-F4FDE867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18" y="1640479"/>
            <a:ext cx="7474924" cy="49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0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814-E38E-4CFF-AB8D-52635309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11189" cy="854075"/>
          </a:xfrm>
        </p:spPr>
        <p:txBody>
          <a:bodyPr>
            <a:normAutofit/>
          </a:bodyPr>
          <a:lstStyle/>
          <a:p>
            <a:r>
              <a:rPr lang="en-SG" sz="36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B746-C271-48A3-AC14-651C9C40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199"/>
            <a:ext cx="10720137" cy="5390148"/>
          </a:xfrm>
        </p:spPr>
        <p:txBody>
          <a:bodyPr>
            <a:normAutofit/>
          </a:bodyPr>
          <a:lstStyle/>
          <a:p>
            <a:r>
              <a:rPr lang="en-SG" sz="2000" dirty="0"/>
              <a:t>Accuracy score of 80% is a reasonable score given the relative similarity between both subreddits.</a:t>
            </a:r>
          </a:p>
          <a:p>
            <a:endParaRPr lang="en-SG" sz="2000" dirty="0"/>
          </a:p>
          <a:p>
            <a:r>
              <a:rPr lang="en-SG" sz="2000" dirty="0"/>
              <a:t>Data Science</a:t>
            </a:r>
          </a:p>
          <a:p>
            <a:pPr lvl="1"/>
            <a:r>
              <a:rPr lang="en-SG" sz="1600" dirty="0"/>
              <a:t>Topics tend to tap on one’s academic strength</a:t>
            </a:r>
          </a:p>
          <a:p>
            <a:pPr lvl="1"/>
            <a:r>
              <a:rPr lang="en-SG" sz="1600" dirty="0"/>
              <a:t>High barrier of entry as suggested by the top 20 words</a:t>
            </a:r>
          </a:p>
          <a:p>
            <a:pPr lvl="1"/>
            <a:r>
              <a:rPr lang="en-SG" sz="1600" dirty="0"/>
              <a:t>Suitable for people who likes working with datasets, machine learning models and have a good understanding of statistics </a:t>
            </a:r>
          </a:p>
          <a:p>
            <a:pPr lvl="1"/>
            <a:endParaRPr lang="en-SG" sz="1000" dirty="0"/>
          </a:p>
          <a:p>
            <a:r>
              <a:rPr lang="en-SG" sz="2000" dirty="0"/>
              <a:t>Data Engineering</a:t>
            </a:r>
          </a:p>
          <a:p>
            <a:pPr lvl="1"/>
            <a:r>
              <a:rPr lang="en-SG" sz="1600" dirty="0"/>
              <a:t>Focuses on the tools necessary for data engineering</a:t>
            </a:r>
          </a:p>
          <a:p>
            <a:pPr lvl="1"/>
            <a:r>
              <a:rPr lang="en-SG" sz="1600" dirty="0"/>
              <a:t>Familiarity with tools such as </a:t>
            </a:r>
            <a:r>
              <a:rPr lang="en-SG" sz="1600" dirty="0" err="1"/>
              <a:t>apache</a:t>
            </a:r>
            <a:r>
              <a:rPr lang="en-SG" sz="1600" dirty="0"/>
              <a:t>, spark, snowflake, airflow and ETL (extract, transform and load)</a:t>
            </a:r>
          </a:p>
          <a:p>
            <a:pPr lvl="1"/>
            <a:r>
              <a:rPr lang="en-SG" sz="1600" dirty="0"/>
              <a:t>Lower barrier of entry compared to data scientists, values experience over education</a:t>
            </a:r>
          </a:p>
          <a:p>
            <a:pPr lvl="1"/>
            <a:r>
              <a:rPr lang="en-SG" sz="1600" dirty="0"/>
              <a:t>Suitable for people who likes to develop systems for data collection and processing</a:t>
            </a:r>
          </a:p>
          <a:p>
            <a:pPr marL="457200" lvl="1" indent="0">
              <a:buNone/>
            </a:pPr>
            <a:endParaRPr lang="en-SG" sz="1600" dirty="0"/>
          </a:p>
          <a:p>
            <a:r>
              <a:rPr lang="en-SG" sz="2000" dirty="0"/>
              <a:t>Future steps</a:t>
            </a:r>
          </a:p>
          <a:p>
            <a:pPr lvl="1"/>
            <a:r>
              <a:rPr lang="en-SG" sz="1600" dirty="0"/>
              <a:t>Collect more data / information</a:t>
            </a:r>
          </a:p>
          <a:p>
            <a:pPr lvl="1"/>
            <a:r>
              <a:rPr lang="en-SG" sz="1600" dirty="0"/>
              <a:t>Increase range of models to test on, such as SVM, K Nearest Neighbour, Word2Vec and </a:t>
            </a:r>
            <a:r>
              <a:rPr lang="en-SG" sz="1600" dirty="0" err="1"/>
              <a:t>GloVE</a:t>
            </a:r>
            <a:r>
              <a:rPr lang="en-SG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05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8F87-962A-4628-B8AF-DDF2BBEA4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16" y="313657"/>
            <a:ext cx="6160168" cy="911142"/>
          </a:xfrm>
        </p:spPr>
        <p:txBody>
          <a:bodyPr>
            <a:normAutofit/>
          </a:bodyPr>
          <a:lstStyle/>
          <a:p>
            <a:r>
              <a:rPr lang="en-SG" sz="40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677C9AE-086C-4EC3-8373-C62FDA7BAF0E}"/>
              </a:ext>
            </a:extLst>
          </p:cNvPr>
          <p:cNvSpPr txBox="1">
            <a:spLocks/>
          </p:cNvSpPr>
          <p:nvPr/>
        </p:nvSpPr>
        <p:spPr>
          <a:xfrm>
            <a:off x="763966" y="1279161"/>
            <a:ext cx="8598568" cy="2444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algn="l"/>
            <a:r>
              <a:rPr lang="en-SG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someone considering a career switch to the data industry,</a:t>
            </a:r>
          </a:p>
          <a:p>
            <a:pPr algn="l"/>
            <a:endParaRPr lang="en-SG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 one be able to decide which path to transit into?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key differences between the two?</a:t>
            </a:r>
          </a:p>
          <a:p>
            <a:pPr algn="l"/>
            <a:endParaRPr lang="en-SG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E0EE1-D86D-46AB-B788-6C4FD9D9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6" y="3824511"/>
            <a:ext cx="5332034" cy="2837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BFBF50-BA4F-47CB-9C6F-C9B793A41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37" y="3870564"/>
            <a:ext cx="2837642" cy="274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3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7ABB-5889-4161-B77F-A6B2ACCB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B3074B1-0CF3-449A-A5AD-0CEC235E6DEA}"/>
              </a:ext>
            </a:extLst>
          </p:cNvPr>
          <p:cNvSpPr txBox="1">
            <a:spLocks/>
          </p:cNvSpPr>
          <p:nvPr/>
        </p:nvSpPr>
        <p:spPr>
          <a:xfrm>
            <a:off x="780008" y="2153456"/>
            <a:ext cx="8598568" cy="3204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SG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</a:p>
          <a:p>
            <a:pPr marL="457200" indent="-457200" algn="l">
              <a:buFont typeface="+mj-lt"/>
              <a:buAutoNum type="arabicPeriod"/>
            </a:pPr>
            <a:endParaRPr lang="en-SG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SG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</a:t>
            </a:r>
          </a:p>
          <a:p>
            <a:pPr marL="457200" indent="-457200" algn="l">
              <a:buFont typeface="+mj-lt"/>
              <a:buAutoNum type="arabicPeriod"/>
            </a:pPr>
            <a:endParaRPr lang="en-SG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SG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 / Pre-processing</a:t>
            </a:r>
          </a:p>
          <a:p>
            <a:pPr marL="457200" indent="-457200" algn="l">
              <a:buFont typeface="+mj-lt"/>
              <a:buAutoNum type="arabicPeriod"/>
            </a:pPr>
            <a:endParaRPr lang="en-SG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SG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Testing / Evaluation</a:t>
            </a:r>
          </a:p>
          <a:p>
            <a:pPr marL="457200" indent="-457200" algn="l">
              <a:buFont typeface="+mj-lt"/>
              <a:buAutoNum type="arabicPeriod"/>
            </a:pPr>
            <a:endParaRPr lang="en-SG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SG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Conclusions and Recommendations</a:t>
            </a:r>
          </a:p>
          <a:p>
            <a:pPr algn="l"/>
            <a:endParaRPr lang="en-SG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7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4DAC-9A3C-454D-986B-537EF1EC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055"/>
          </a:xfrm>
        </p:spPr>
        <p:txBody>
          <a:bodyPr/>
          <a:lstStyle/>
          <a:p>
            <a:r>
              <a:rPr lang="en-SG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EBBE-7478-4FBC-8FF5-57FD0656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1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Data collected using </a:t>
            </a:r>
            <a:r>
              <a:rPr lang="en-SG" dirty="0" err="1"/>
              <a:t>Pushshift’s</a:t>
            </a:r>
            <a:r>
              <a:rPr lang="en-SG" dirty="0"/>
              <a:t> API from Reddit’s </a:t>
            </a:r>
          </a:p>
          <a:p>
            <a:r>
              <a:rPr lang="en-SG" dirty="0"/>
              <a:t>r/</a:t>
            </a:r>
            <a:r>
              <a:rPr lang="en-SG" dirty="0" err="1"/>
              <a:t>datascience</a:t>
            </a:r>
            <a:r>
              <a:rPr lang="en-SG" dirty="0"/>
              <a:t> (1,000 posts)</a:t>
            </a:r>
          </a:p>
          <a:p>
            <a:r>
              <a:rPr lang="en-SG" dirty="0"/>
              <a:t>r/</a:t>
            </a:r>
            <a:r>
              <a:rPr lang="en-SG" dirty="0" err="1"/>
              <a:t>dataengineering</a:t>
            </a:r>
            <a:r>
              <a:rPr lang="en-SG" dirty="0"/>
              <a:t> (1,000 posts)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Data collected from to 21</a:t>
            </a:r>
            <a:r>
              <a:rPr lang="en-SG" baseline="30000" dirty="0"/>
              <a:t>st</a:t>
            </a:r>
            <a:r>
              <a:rPr lang="en-SG" dirty="0"/>
              <a:t> Dec 2021 to 13</a:t>
            </a:r>
            <a:r>
              <a:rPr lang="en-SG" baseline="30000" dirty="0"/>
              <a:t>th</a:t>
            </a:r>
            <a:r>
              <a:rPr lang="en-SG" dirty="0"/>
              <a:t> Jan 2022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8FD4F-302E-4A02-8F5A-420C6D54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4045"/>
            <a:ext cx="8022996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1FC04-0B38-40C5-B539-D978E77B9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48300"/>
            <a:ext cx="8022996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53F3-7361-46BC-91D5-4A90A2B4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2" y="365125"/>
            <a:ext cx="10515600" cy="1059745"/>
          </a:xfrm>
        </p:spPr>
        <p:txBody>
          <a:bodyPr/>
          <a:lstStyle/>
          <a:p>
            <a:r>
              <a:rPr lang="en-SG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CD7A-06E1-4EDC-A6AA-86391377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2" y="1439010"/>
            <a:ext cx="5058334" cy="2201159"/>
          </a:xfrm>
        </p:spPr>
        <p:txBody>
          <a:bodyPr/>
          <a:lstStyle/>
          <a:p>
            <a:pPr marL="0" indent="0">
              <a:buNone/>
            </a:pPr>
            <a:r>
              <a:rPr lang="en-SG" sz="2000" dirty="0"/>
              <a:t>Top 50 words using unigrams and bigrams</a:t>
            </a:r>
          </a:p>
          <a:p>
            <a:r>
              <a:rPr lang="en-SG" sz="2000" dirty="0"/>
              <a:t>Heavily skewed towards words existing in subreddit topics</a:t>
            </a:r>
          </a:p>
          <a:p>
            <a:r>
              <a:rPr lang="en-SG" sz="2000" dirty="0"/>
              <a:t>Contains words from Reddit specific markdown formatting</a:t>
            </a:r>
          </a:p>
          <a:p>
            <a:r>
              <a:rPr lang="en-SG" sz="2000" dirty="0"/>
              <a:t>Filler words (‘hi’, ‘like’, ‘want’)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CCB96-BB37-4E9A-B704-52755ADD2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686" y="1539089"/>
            <a:ext cx="6544846" cy="49537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57CA29-5000-4C92-862B-9504DCEE0B04}"/>
              </a:ext>
            </a:extLst>
          </p:cNvPr>
          <p:cNvSpPr txBox="1">
            <a:spLocks/>
          </p:cNvSpPr>
          <p:nvPr/>
        </p:nvSpPr>
        <p:spPr>
          <a:xfrm>
            <a:off x="405352" y="3913546"/>
            <a:ext cx="5058334" cy="2201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000" dirty="0"/>
              <a:t>Text Cleaning</a:t>
            </a:r>
          </a:p>
          <a:p>
            <a:r>
              <a:rPr lang="en-SG" sz="2000" dirty="0"/>
              <a:t>Converted to lowercase</a:t>
            </a:r>
          </a:p>
          <a:p>
            <a:r>
              <a:rPr lang="en-SG" sz="2000" dirty="0"/>
              <a:t>Removed HTML links, special characters, whitespaces, Reddit specific markdowns</a:t>
            </a:r>
          </a:p>
          <a:p>
            <a:r>
              <a:rPr lang="en-SG" sz="2000" dirty="0"/>
              <a:t>Lemmatization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C5682B-F1C6-45AB-B78A-F3ECD5B7ED2E}"/>
              </a:ext>
            </a:extLst>
          </p:cNvPr>
          <p:cNvSpPr txBox="1">
            <a:spLocks/>
          </p:cNvSpPr>
          <p:nvPr/>
        </p:nvSpPr>
        <p:spPr>
          <a:xfrm>
            <a:off x="6673126" y="1159933"/>
            <a:ext cx="1375322" cy="52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EDB9D9-26A3-4D35-B8A6-21C1BB150F35}"/>
              </a:ext>
            </a:extLst>
          </p:cNvPr>
          <p:cNvSpPr txBox="1">
            <a:spLocks/>
          </p:cNvSpPr>
          <p:nvPr/>
        </p:nvSpPr>
        <p:spPr>
          <a:xfrm>
            <a:off x="9873917" y="1160055"/>
            <a:ext cx="1732546" cy="52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59378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1FF6-3C94-4DA6-A7DB-B31C4F9F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14011" cy="934286"/>
          </a:xfrm>
        </p:spPr>
        <p:txBody>
          <a:bodyPr/>
          <a:lstStyle/>
          <a:p>
            <a:r>
              <a:rPr lang="en-SG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19EC9-B97C-4B7D-84AC-9CDDD5A5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0" y="1499938"/>
            <a:ext cx="5287249" cy="4804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6B7C0-23B3-42C2-87A4-B7A72E11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46" y="1499938"/>
            <a:ext cx="5518624" cy="467627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876CCBF-58F0-42F8-82A2-7E25A17CCCC7}"/>
              </a:ext>
            </a:extLst>
          </p:cNvPr>
          <p:cNvSpPr/>
          <p:nvPr/>
        </p:nvSpPr>
        <p:spPr>
          <a:xfrm>
            <a:off x="5566611" y="3312695"/>
            <a:ext cx="747193" cy="4652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32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5132-B118-4CB1-915B-820F893F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94221" cy="1325563"/>
          </a:xfrm>
        </p:spPr>
        <p:txBody>
          <a:bodyPr>
            <a:normAutofit/>
          </a:bodyPr>
          <a:lstStyle/>
          <a:p>
            <a:r>
              <a:rPr lang="en-SG" sz="36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Pre-processing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332C91-7D8A-4AEE-8149-5C571C3AAE19}"/>
              </a:ext>
            </a:extLst>
          </p:cNvPr>
          <p:cNvSpPr txBox="1">
            <a:spLocks/>
          </p:cNvSpPr>
          <p:nvPr/>
        </p:nvSpPr>
        <p:spPr>
          <a:xfrm>
            <a:off x="838200" y="1449888"/>
            <a:ext cx="6621381" cy="476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SG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Dropped removed and deleted posts</a:t>
            </a:r>
          </a:p>
          <a:p>
            <a:pPr marL="514350" indent="-514350">
              <a:buFont typeface="+mj-lt"/>
              <a:buAutoNum type="arabicPeriod"/>
            </a:pPr>
            <a:endParaRPr lang="en-SG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SG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cleaning</a:t>
            </a:r>
          </a:p>
          <a:p>
            <a:pPr marL="514350" indent="-514350">
              <a:buFont typeface="+mj-lt"/>
              <a:buAutoNum type="arabicPeriod"/>
            </a:pPr>
            <a:endParaRPr lang="en-SG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SG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 null values in </a:t>
            </a:r>
            <a:r>
              <a:rPr lang="en-SG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selftext</a:t>
            </a:r>
            <a:r>
              <a:rPr lang="en-SG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columns</a:t>
            </a:r>
          </a:p>
          <a:p>
            <a:pPr marL="514350" indent="-514350">
              <a:buFont typeface="+mj-lt"/>
              <a:buAutoNum type="arabicPeriod"/>
            </a:pPr>
            <a:endParaRPr lang="en-SG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SG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Lemmatization</a:t>
            </a:r>
          </a:p>
          <a:p>
            <a:pPr marL="514350" indent="-514350">
              <a:buFont typeface="+mj-lt"/>
              <a:buAutoNum type="arabicPeriod"/>
            </a:pPr>
            <a:endParaRPr lang="en-SG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SG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Merging title and </a:t>
            </a:r>
            <a:r>
              <a:rPr lang="en-SG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selftext</a:t>
            </a:r>
            <a:r>
              <a:rPr lang="en-SG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columns </a:t>
            </a:r>
          </a:p>
          <a:p>
            <a:pPr marL="514350" indent="-514350">
              <a:buFont typeface="+mj-lt"/>
              <a:buAutoNum type="arabicPeriod"/>
            </a:pPr>
            <a:endParaRPr lang="en-SG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SG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number of rows = 1901 rows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C9983A-5464-40B4-96CB-E4F6F384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727" y="365125"/>
            <a:ext cx="2496974" cy="61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461C-5146-4B39-A986-D16671A3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F3F1-7842-4026-92BB-501A9A26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01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Models tested</a:t>
            </a:r>
          </a:p>
          <a:p>
            <a:r>
              <a:rPr lang="en-SG" dirty="0"/>
              <a:t>Multinomial Naïve Bayes (</a:t>
            </a:r>
            <a:r>
              <a:rPr lang="en-SG" dirty="0" err="1"/>
              <a:t>CountVectorizer</a:t>
            </a:r>
            <a:r>
              <a:rPr lang="en-SG" dirty="0"/>
              <a:t>)</a:t>
            </a:r>
          </a:p>
          <a:p>
            <a:r>
              <a:rPr lang="en-SG" dirty="0"/>
              <a:t>Multinomial Naïve Bayes (</a:t>
            </a:r>
            <a:r>
              <a:rPr lang="en-SG" dirty="0" err="1"/>
              <a:t>TfidfVectorizer</a:t>
            </a:r>
            <a:r>
              <a:rPr lang="en-SG" dirty="0"/>
              <a:t>)</a:t>
            </a:r>
          </a:p>
          <a:p>
            <a:r>
              <a:rPr lang="en-SG" dirty="0"/>
              <a:t>Logistic Regression (</a:t>
            </a:r>
            <a:r>
              <a:rPr lang="en-SG" dirty="0" err="1"/>
              <a:t>CountVectorizer</a:t>
            </a:r>
            <a:r>
              <a:rPr lang="en-SG" dirty="0"/>
              <a:t>)</a:t>
            </a:r>
          </a:p>
          <a:p>
            <a:r>
              <a:rPr lang="en-SG" dirty="0"/>
              <a:t>Logistic Regression (</a:t>
            </a:r>
            <a:r>
              <a:rPr lang="en-SG" dirty="0" err="1"/>
              <a:t>TfidfVectorizer</a:t>
            </a:r>
            <a:r>
              <a:rPr lang="en-SG" dirty="0"/>
              <a:t>)</a:t>
            </a:r>
          </a:p>
          <a:p>
            <a:r>
              <a:rPr lang="en-SG" dirty="0"/>
              <a:t>Random Forest (</a:t>
            </a:r>
            <a:r>
              <a:rPr lang="en-SG" dirty="0" err="1"/>
              <a:t>CountVectorizer</a:t>
            </a:r>
            <a:r>
              <a:rPr lang="en-SG" dirty="0"/>
              <a:t>)</a:t>
            </a:r>
          </a:p>
          <a:p>
            <a:r>
              <a:rPr lang="en-SG" dirty="0"/>
              <a:t>Random Forest (</a:t>
            </a:r>
            <a:r>
              <a:rPr lang="en-SG" dirty="0" err="1"/>
              <a:t>TfidfVectorizer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411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19B6-D48B-4C73-935E-BC105781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Performance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129883-4B81-4B1A-AA8F-218BCEC1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919287"/>
            <a:ext cx="6791325" cy="30194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C0A0E5E-30E4-42B8-A833-8A9B52544C7B}"/>
              </a:ext>
            </a:extLst>
          </p:cNvPr>
          <p:cNvSpPr/>
          <p:nvPr/>
        </p:nvSpPr>
        <p:spPr>
          <a:xfrm>
            <a:off x="3005138" y="3687930"/>
            <a:ext cx="6144127" cy="336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100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374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Office Theme</vt:lpstr>
      <vt:lpstr>Project 3  Subreddit Classification</vt:lpstr>
      <vt:lpstr>Problem Statement</vt:lpstr>
      <vt:lpstr>Workflow</vt:lpstr>
      <vt:lpstr>Data Collection</vt:lpstr>
      <vt:lpstr>Exploratory Data Analysis</vt:lpstr>
      <vt:lpstr>Text Cleaning</vt:lpstr>
      <vt:lpstr>Pre-processing</vt:lpstr>
      <vt:lpstr>Model Testing</vt:lpstr>
      <vt:lpstr>Model Performance</vt:lpstr>
      <vt:lpstr>Model Performance</vt:lpstr>
      <vt:lpstr>Top 20 words from each subreddit</vt:lpstr>
      <vt:lpstr>Conclusions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 Subreddit Classification</dc:title>
  <dc:creator>Zhi Cong Tham</dc:creator>
  <cp:lastModifiedBy>Zhi Cong Tham</cp:lastModifiedBy>
  <cp:revision>4</cp:revision>
  <dcterms:created xsi:type="dcterms:W3CDTF">2022-01-20T12:36:09Z</dcterms:created>
  <dcterms:modified xsi:type="dcterms:W3CDTF">2022-01-20T20:12:21Z</dcterms:modified>
</cp:coreProperties>
</file>