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8288000" cy="10287000"/>
  <p:notesSz cx="6858000" cy="9144000"/>
  <p:embeddedFontLst>
    <p:embeddedFont>
      <p:font typeface="Arimo" charset="1" panose="020B0604020202020204"/>
      <p:regular r:id="rId40"/>
    </p:embeddedFont>
    <p:embeddedFont>
      <p:font typeface="Bodoni FLF Italics" charset="1" panose="02000603090000090003"/>
      <p:regular r:id="rId41"/>
    </p:embeddedFont>
    <p:embeddedFont>
      <p:font typeface="Bodoni FLF" charset="1" panose="02000606090000020003"/>
      <p:regular r:id="rId42"/>
    </p:embeddedFont>
    <p:embeddedFont>
      <p:font typeface="DM Sans" charset="1" panose="00000000000000000000"/>
      <p:regular r:id="rId46"/>
    </p:embeddedFont>
    <p:embeddedFont>
      <p:font typeface="DM Sans Bold" charset="1" panose="00000000000000000000"/>
      <p:regular r:id="rId47"/>
    </p:embeddedFont>
    <p:embeddedFont>
      <p:font typeface="Arimo Bold" charset="1" panose="020B0704020202020204"/>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notesMasters/notesMaster1.xml" Type="http://schemas.openxmlformats.org/officeDocument/2006/relationships/notesMaster"/><Relationship Id="rId44" Target="theme/theme2.xml" Type="http://schemas.openxmlformats.org/officeDocument/2006/relationships/theme"/><Relationship Id="rId45" Target="notesSlides/notesSlide1.xml" Type="http://schemas.openxmlformats.org/officeDocument/2006/relationships/notesSlide"/><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講的時候就說希望我們的系統讓使用者覺得這是一個可以簡單練習英文的禮物?</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2.png" Type="http://schemas.openxmlformats.org/officeDocument/2006/relationships/image"/><Relationship Id="rId6" Target="slide2.xml" Type="http://schemas.openxmlformats.org/officeDocument/2006/relationship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 Id="rId4" Target="../media/image11.png" Type="http://schemas.openxmlformats.org/officeDocument/2006/relationships/image"/><Relationship Id="rId5"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 Id="rId4"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slide3.xml" Type="http://schemas.openxmlformats.org/officeDocument/2006/relationships/slide"/><Relationship Id="rId3" Target="slide8.xml" Type="http://schemas.openxmlformats.org/officeDocument/2006/relationships/slide"/><Relationship Id="rId4" Target="slide14.xml" Type="http://schemas.openxmlformats.org/officeDocument/2006/relationships/slide"/><Relationship Id="rId5" Target="slide26.xml" Type="http://schemas.openxmlformats.org/officeDocument/2006/relationships/slide"/><Relationship Id="rId6" Target="slide11.xml" Type="http://schemas.openxmlformats.org/officeDocument/2006/relationships/slide"/><Relationship Id="rId7" Target="slide29.xml" Type="http://schemas.openxmlformats.org/officeDocument/2006/relationship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png" Type="http://schemas.openxmlformats.org/officeDocument/2006/relationships/image"/><Relationship Id="rId5" Target="slide2.xml" Type="http://schemas.openxmlformats.org/officeDocument/2006/relationships/slid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png" Type="http://schemas.openxmlformats.org/officeDocument/2006/relationships/image"/><Relationship Id="rId4" Target="slide2.xml" Type="http://schemas.openxmlformats.org/officeDocument/2006/relationships/slide"/><Relationship Id="rId5" Target="../media/image3.png" Type="http://schemas.openxmlformats.org/officeDocument/2006/relationships/image"/><Relationship Id="rId6"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png" Type="http://schemas.openxmlformats.org/officeDocument/2006/relationships/image"/><Relationship Id="rId5" Target="slide2.xml" Type="http://schemas.openxmlformats.org/officeDocument/2006/relationship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rot="0">
            <a:off x="10986615" y="9258300"/>
            <a:ext cx="7301385" cy="0"/>
          </a:xfrm>
          <a:prstGeom prst="line">
            <a:avLst/>
          </a:prstGeom>
          <a:ln cap="flat" w="38100">
            <a:solidFill>
              <a:srgbClr val="96BCDD"/>
            </a:solidFill>
            <a:prstDash val="solid"/>
            <a:headEnd type="none" len="sm" w="sm"/>
            <a:tailEnd type="none" len="sm" w="sm"/>
          </a:ln>
        </p:spPr>
      </p:sp>
      <p:sp>
        <p:nvSpPr>
          <p:cNvPr name="Freeform 9" id="9"/>
          <p:cNvSpPr/>
          <p:nvPr/>
        </p:nvSpPr>
        <p:spPr>
          <a:xfrm flipH="false" flipV="false" rot="0">
            <a:off x="8794301" y="1112489"/>
            <a:ext cx="7071715" cy="7071715"/>
          </a:xfrm>
          <a:custGeom>
            <a:avLst/>
            <a:gdLst/>
            <a:ahLst/>
            <a:cxnLst/>
            <a:rect r="r" b="b" t="t" l="l"/>
            <a:pathLst>
              <a:path h="7071715" w="7071715">
                <a:moveTo>
                  <a:pt x="0" y="0"/>
                </a:moveTo>
                <a:lnTo>
                  <a:pt x="7071714" y="0"/>
                </a:lnTo>
                <a:lnTo>
                  <a:pt x="7071714" y="7071715"/>
                </a:lnTo>
                <a:lnTo>
                  <a:pt x="0" y="7071715"/>
                </a:lnTo>
                <a:lnTo>
                  <a:pt x="0" y="0"/>
                </a:lnTo>
                <a:close/>
              </a:path>
            </a:pathLst>
          </a:custGeom>
          <a:blipFill>
            <a:blip r:embed="rId2"/>
            <a:stretch>
              <a:fillRect l="0" t="0" r="0" b="0"/>
            </a:stretch>
          </a:blipFill>
        </p:spPr>
      </p:sp>
      <p:sp>
        <p:nvSpPr>
          <p:cNvPr name="TextBox 10" id="10"/>
          <p:cNvSpPr txBox="true"/>
          <p:nvPr/>
        </p:nvSpPr>
        <p:spPr>
          <a:xfrm rot="0">
            <a:off x="3550694" y="4393692"/>
            <a:ext cx="6307135" cy="1316736"/>
          </a:xfrm>
          <a:prstGeom prst="rect">
            <a:avLst/>
          </a:prstGeom>
        </p:spPr>
        <p:txBody>
          <a:bodyPr anchor="t" rtlCol="false" tIns="0" lIns="0" bIns="0" rIns="0">
            <a:spAutoFit/>
          </a:bodyPr>
          <a:lstStyle/>
          <a:p>
            <a:pPr algn="just">
              <a:lnSpc>
                <a:spcPts val="5186"/>
              </a:lnSpc>
            </a:pPr>
            <a:r>
              <a:rPr lang="en-US" sz="3899">
                <a:solidFill>
                  <a:srgbClr val="271905"/>
                </a:solidFill>
                <a:latin typeface="Arimo"/>
                <a:ea typeface="Arimo"/>
              </a:rPr>
              <a:t>組別  : 113201</a:t>
            </a:r>
          </a:p>
          <a:p>
            <a:pPr algn="just">
              <a:lnSpc>
                <a:spcPts val="5186"/>
              </a:lnSpc>
            </a:pPr>
            <a:r>
              <a:rPr lang="en-US" sz="3899">
                <a:solidFill>
                  <a:srgbClr val="271905"/>
                </a:solidFill>
                <a:latin typeface="Arimo"/>
                <a:ea typeface="Arimo"/>
              </a:rPr>
              <a:t>指導老師 : 林俊杰老師</a:t>
            </a:r>
          </a:p>
        </p:txBody>
      </p:sp>
      <p:sp>
        <p:nvSpPr>
          <p:cNvPr name="TextBox 11" id="11"/>
          <p:cNvSpPr txBox="true"/>
          <p:nvPr/>
        </p:nvSpPr>
        <p:spPr>
          <a:xfrm rot="0">
            <a:off x="3550694" y="2007546"/>
            <a:ext cx="7888002" cy="1762125"/>
          </a:xfrm>
          <a:prstGeom prst="rect">
            <a:avLst/>
          </a:prstGeom>
        </p:spPr>
        <p:txBody>
          <a:bodyPr anchor="t" rtlCol="false" tIns="0" lIns="0" bIns="0" rIns="0">
            <a:spAutoFit/>
          </a:bodyPr>
          <a:lstStyle/>
          <a:p>
            <a:pPr algn="l">
              <a:lnSpc>
                <a:spcPts val="13072"/>
              </a:lnSpc>
            </a:pPr>
            <a:r>
              <a:rPr lang="en-US" sz="10893">
                <a:solidFill>
                  <a:srgbClr val="271905"/>
                </a:solidFill>
                <a:latin typeface="Bodoni FLF Italics"/>
              </a:rPr>
              <a:t>EUDORA</a:t>
            </a:r>
          </a:p>
        </p:txBody>
      </p:sp>
      <p:sp>
        <p:nvSpPr>
          <p:cNvPr name="TextBox 12" id="12"/>
          <p:cNvSpPr txBox="true"/>
          <p:nvPr/>
        </p:nvSpPr>
        <p:spPr>
          <a:xfrm rot="0">
            <a:off x="3550694" y="6339078"/>
            <a:ext cx="6307135" cy="2008504"/>
          </a:xfrm>
          <a:prstGeom prst="rect">
            <a:avLst/>
          </a:prstGeom>
        </p:spPr>
        <p:txBody>
          <a:bodyPr anchor="t" rtlCol="false" tIns="0" lIns="0" bIns="0" rIns="0">
            <a:spAutoFit/>
          </a:bodyPr>
          <a:lstStyle/>
          <a:p>
            <a:pPr algn="just">
              <a:lnSpc>
                <a:spcPts val="3220"/>
              </a:lnSpc>
            </a:pPr>
            <a:r>
              <a:rPr lang="en-US" sz="2300" spc="253">
                <a:solidFill>
                  <a:srgbClr val="271905"/>
                </a:solidFill>
                <a:latin typeface="Arimo"/>
                <a:ea typeface="Arimo"/>
              </a:rPr>
              <a:t>組員：11236001 林奕辰</a:t>
            </a:r>
          </a:p>
          <a:p>
            <a:pPr algn="just">
              <a:lnSpc>
                <a:spcPts val="3220"/>
              </a:lnSpc>
            </a:pPr>
            <a:r>
              <a:rPr lang="en-US" sz="2300" spc="253">
                <a:solidFill>
                  <a:srgbClr val="271905"/>
                </a:solidFill>
                <a:latin typeface="Arimo"/>
                <a:ea typeface="Arimo"/>
              </a:rPr>
              <a:t>　　　11236012 高穎萱</a:t>
            </a:r>
          </a:p>
          <a:p>
            <a:pPr algn="just">
              <a:lnSpc>
                <a:spcPts val="3220"/>
              </a:lnSpc>
            </a:pPr>
            <a:r>
              <a:rPr lang="en-US" sz="2300" spc="253">
                <a:solidFill>
                  <a:srgbClr val="271905"/>
                </a:solidFill>
                <a:latin typeface="Arimo"/>
                <a:ea typeface="Arimo"/>
              </a:rPr>
              <a:t>　　　11236013 蔣杰森</a:t>
            </a:r>
          </a:p>
          <a:p>
            <a:pPr algn="just">
              <a:lnSpc>
                <a:spcPts val="3220"/>
              </a:lnSpc>
            </a:pPr>
            <a:r>
              <a:rPr lang="en-US" sz="2300" spc="253">
                <a:solidFill>
                  <a:srgbClr val="271905"/>
                </a:solidFill>
                <a:latin typeface="Arimo"/>
                <a:ea typeface="Arimo"/>
              </a:rPr>
              <a:t>　　　11236022 巫承翰</a:t>
            </a:r>
          </a:p>
          <a:p>
            <a:pPr algn="just">
              <a:lnSpc>
                <a:spcPts val="3220"/>
              </a:lnSpc>
            </a:pPr>
            <a:r>
              <a:rPr lang="en-US" sz="2300" spc="253">
                <a:solidFill>
                  <a:srgbClr val="271905"/>
                </a:solidFill>
                <a:latin typeface="Arimo"/>
                <a:ea typeface="Arimo"/>
              </a:rPr>
              <a:t>　　　11236025 葉于甄</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09</a:t>
            </a:r>
          </a:p>
          <a:p>
            <a:pPr algn="ctr">
              <a:lnSpc>
                <a:spcPts val="1800"/>
              </a:lnSpc>
            </a:pPr>
            <a:r>
              <a:rPr lang="en-US" sz="1800">
                <a:solidFill>
                  <a:srgbClr val="967D55"/>
                </a:solidFill>
                <a:latin typeface="Arimo"/>
                <a:ea typeface="Arimo"/>
              </a:rPr>
              <a:t>報告者:</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5506346" y="-2145847"/>
            <a:ext cx="3754256" cy="37542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aphicFrame>
        <p:nvGraphicFramePr>
          <p:cNvPr name="Table 7" id="7"/>
          <p:cNvGraphicFramePr>
            <a:graphicFrameLocks noGrp="true"/>
          </p:cNvGraphicFramePr>
          <p:nvPr/>
        </p:nvGraphicFramePr>
        <p:xfrm>
          <a:off x="2035099" y="2364535"/>
          <a:ext cx="14217801" cy="6485110"/>
        </p:xfrm>
        <a:graphic>
          <a:graphicData uri="http://schemas.openxmlformats.org/drawingml/2006/table">
            <a:tbl>
              <a:tblPr/>
              <a:tblGrid>
                <a:gridCol w="3554450"/>
                <a:gridCol w="3554450"/>
                <a:gridCol w="3554450"/>
                <a:gridCol w="3554450"/>
              </a:tblGrid>
              <a:tr h="958637">
                <a:tc>
                  <a:txBody>
                    <a:bodyPr anchor="t" rtlCol="false"/>
                    <a:lstStyle/>
                    <a:p>
                      <a:pPr algn="ctr">
                        <a:lnSpc>
                          <a:spcPts val="5250"/>
                        </a:lnSpc>
                        <a:defRPr/>
                      </a:pPr>
                      <a:r>
                        <a:rPr lang="en-US" sz="2500">
                          <a:solidFill>
                            <a:srgbClr val="000000"/>
                          </a:solidFill>
                          <a:ea typeface="Bodoni FLF"/>
                        </a:rPr>
                        <a:t>名稱</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latin typeface="Bodoni FLF"/>
                        </a:rPr>
                        <a:t>EUDORA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latin typeface="Bodoni FLF"/>
                        </a:rPr>
                        <a:t>LearnMode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latin typeface="Bodoni FLF"/>
                        </a:rPr>
                        <a:t>Cool Engilsh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71175">
                <a:tc>
                  <a:txBody>
                    <a:bodyPr anchor="t" rtlCol="false"/>
                    <a:lstStyle/>
                    <a:p>
                      <a:pPr algn="ctr">
                        <a:lnSpc>
                          <a:spcPts val="5250"/>
                        </a:lnSpc>
                        <a:defRPr/>
                      </a:pPr>
                      <a:r>
                        <a:rPr lang="en-US" sz="2500">
                          <a:solidFill>
                            <a:srgbClr val="000000"/>
                          </a:solidFill>
                          <a:latin typeface="Bodoni FLF"/>
                        </a:rPr>
                        <a:t>LOGO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ea typeface="Bodoni FLF"/>
                        </a:rPr>
                        <a:t>錄音功能</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latin typeface="Bodoni FLF"/>
                        </a:rPr>
                        <a: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latin typeface="Bodoni FLF"/>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latin typeface="Bodoni FLF"/>
                        </a:rPr>
                        <a: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latin typeface="Bodoni FLF"/>
                          <a:ea typeface="Bodoni FLF"/>
                        </a:rPr>
                        <a:t>AI 正確比對</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latin typeface="Bodoni FLF"/>
                        </a:rPr>
                        <a: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latin typeface="Bodoni FLF"/>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latin typeface="Bodoni FLF"/>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ea typeface="Bodoni FLF"/>
                        </a:rPr>
                        <a:t>學習月曆</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latin typeface="Bodoni FLF"/>
                        </a:rPr>
                        <a: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latin typeface="Bodoni FLF"/>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latin typeface="Bodoni FLF"/>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ea typeface="Bodoni FLF"/>
                        </a:rPr>
                        <a:t>每日三句</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250"/>
                        </a:lnSpc>
                        <a:defRPr/>
                      </a:pPr>
                      <a:r>
                        <a:rPr lang="en-US" sz="2500">
                          <a:solidFill>
                            <a:srgbClr val="000000"/>
                          </a:solidFill>
                          <a:latin typeface="Bodoni FLF"/>
                        </a:rPr>
                        <a: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250"/>
                        </a:lnSpc>
                        <a:defRPr/>
                      </a:pPr>
                      <a:r>
                        <a:rPr lang="en-US" sz="2500">
                          <a:solidFill>
                            <a:srgbClr val="000000"/>
                          </a:solidFill>
                          <a:latin typeface="Bodoni FLF"/>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250"/>
                        </a:lnSpc>
                        <a:defRPr/>
                      </a:pPr>
                      <a:r>
                        <a:rPr lang="en-US" sz="2500">
                          <a:solidFill>
                            <a:srgbClr val="000000"/>
                          </a:solidFill>
                          <a:latin typeface="Bodoni FLF"/>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ea typeface="Bodoni FLF"/>
                        </a:rPr>
                        <a:t>學習紀錄</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250"/>
                        </a:lnSpc>
                        <a:defRPr/>
                      </a:pPr>
                      <a:r>
                        <a:rPr lang="en-US" sz="2500">
                          <a:solidFill>
                            <a:srgbClr val="000000"/>
                          </a:solidFill>
                          <a:latin typeface="Bodoni FLF"/>
                        </a:rPr>
                        <a: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25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250"/>
                        </a:lnSpc>
                        <a:defRPr/>
                      </a:pPr>
                      <a:r>
                        <a:rPr lang="en-US" sz="2500">
                          <a:solidFill>
                            <a:srgbClr val="000000"/>
                          </a:solidFill>
                          <a:latin typeface="Bodoni FLF"/>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bl>
          </a:graphicData>
        </a:graphic>
      </p:graphicFrame>
      <p:sp>
        <p:nvSpPr>
          <p:cNvPr name="Freeform 8" id="8"/>
          <p:cNvSpPr/>
          <p:nvPr/>
        </p:nvSpPr>
        <p:spPr>
          <a:xfrm flipH="false" flipV="false" rot="0">
            <a:off x="9597420" y="3322935"/>
            <a:ext cx="2527498" cy="1167941"/>
          </a:xfrm>
          <a:custGeom>
            <a:avLst/>
            <a:gdLst/>
            <a:ahLst/>
            <a:cxnLst/>
            <a:rect r="r" b="b" t="t" l="l"/>
            <a:pathLst>
              <a:path h="1167941" w="2527498">
                <a:moveTo>
                  <a:pt x="0" y="0"/>
                </a:moveTo>
                <a:lnTo>
                  <a:pt x="2527498" y="0"/>
                </a:lnTo>
                <a:lnTo>
                  <a:pt x="2527498" y="1167941"/>
                </a:lnTo>
                <a:lnTo>
                  <a:pt x="0" y="1167941"/>
                </a:lnTo>
                <a:lnTo>
                  <a:pt x="0" y="0"/>
                </a:lnTo>
                <a:close/>
              </a:path>
            </a:pathLst>
          </a:custGeom>
          <a:blipFill>
            <a:blip r:embed="rId2"/>
            <a:stretch>
              <a:fillRect l="0" t="0" r="0" b="0"/>
            </a:stretch>
          </a:blipFill>
        </p:spPr>
      </p:sp>
      <p:sp>
        <p:nvSpPr>
          <p:cNvPr name="Freeform 9" id="9"/>
          <p:cNvSpPr/>
          <p:nvPr/>
        </p:nvSpPr>
        <p:spPr>
          <a:xfrm flipH="false" flipV="false" rot="0">
            <a:off x="12950428" y="3609099"/>
            <a:ext cx="3033213" cy="595613"/>
          </a:xfrm>
          <a:custGeom>
            <a:avLst/>
            <a:gdLst/>
            <a:ahLst/>
            <a:cxnLst/>
            <a:rect r="r" b="b" t="t" l="l"/>
            <a:pathLst>
              <a:path h="595613" w="3033213">
                <a:moveTo>
                  <a:pt x="0" y="0"/>
                </a:moveTo>
                <a:lnTo>
                  <a:pt x="3033213" y="0"/>
                </a:lnTo>
                <a:lnTo>
                  <a:pt x="3033213" y="595613"/>
                </a:lnTo>
                <a:lnTo>
                  <a:pt x="0" y="595613"/>
                </a:lnTo>
                <a:lnTo>
                  <a:pt x="0" y="0"/>
                </a:lnTo>
                <a:close/>
              </a:path>
            </a:pathLst>
          </a:custGeom>
          <a:blipFill>
            <a:blip r:embed="rId3"/>
            <a:stretch>
              <a:fillRect l="0" t="0" r="0" b="0"/>
            </a:stretch>
          </a:blipFill>
        </p:spPr>
      </p:sp>
      <p:sp>
        <p:nvSpPr>
          <p:cNvPr name="Freeform 10" id="10"/>
          <p:cNvSpPr/>
          <p:nvPr/>
        </p:nvSpPr>
        <p:spPr>
          <a:xfrm flipH="false" flipV="false" rot="0">
            <a:off x="6074042" y="3429978"/>
            <a:ext cx="2694703" cy="953854"/>
          </a:xfrm>
          <a:custGeom>
            <a:avLst/>
            <a:gdLst/>
            <a:ahLst/>
            <a:cxnLst/>
            <a:rect r="r" b="b" t="t" l="l"/>
            <a:pathLst>
              <a:path h="953854" w="2694703">
                <a:moveTo>
                  <a:pt x="0" y="0"/>
                </a:moveTo>
                <a:lnTo>
                  <a:pt x="2694703" y="0"/>
                </a:lnTo>
                <a:lnTo>
                  <a:pt x="2694703" y="953855"/>
                </a:lnTo>
                <a:lnTo>
                  <a:pt x="0" y="953855"/>
                </a:lnTo>
                <a:lnTo>
                  <a:pt x="0" y="0"/>
                </a:lnTo>
                <a:close/>
              </a:path>
            </a:pathLst>
          </a:custGeom>
          <a:blipFill>
            <a:blip r:embed="rId4"/>
            <a:stretch>
              <a:fillRect l="0" t="-106946" r="0" b="-75560"/>
            </a:stretch>
          </a:blipFill>
        </p:spPr>
      </p:sp>
      <p:sp>
        <p:nvSpPr>
          <p:cNvPr name="TextBox 11" id="11"/>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市場比較</a:t>
            </a:r>
          </a:p>
        </p:txBody>
      </p:sp>
      <p:sp>
        <p:nvSpPr>
          <p:cNvPr name="Freeform 12" id="12">
            <a:hlinkClick r:id="rId6"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5"/>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5591641" y="4529137"/>
            <a:ext cx="7104719" cy="1162050"/>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Development Tools</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03</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10</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12</a:t>
            </a:r>
          </a:p>
          <a:p>
            <a:pPr algn="ctr">
              <a:lnSpc>
                <a:spcPts val="1800"/>
              </a:lnSpc>
            </a:pPr>
            <a:r>
              <a:rPr lang="en-US" sz="1800">
                <a:solidFill>
                  <a:srgbClr val="967D55"/>
                </a:solidFill>
                <a:latin typeface="Arimo"/>
                <a:ea typeface="Arimo"/>
              </a:rPr>
              <a:t>報告者:</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5506346" y="-2145847"/>
            <a:ext cx="3754256" cy="37542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aphicFrame>
        <p:nvGraphicFramePr>
          <p:cNvPr name="Table 7" id="7"/>
          <p:cNvGraphicFramePr>
            <a:graphicFrameLocks noGrp="true"/>
          </p:cNvGraphicFramePr>
          <p:nvPr/>
        </p:nvGraphicFramePr>
        <p:xfrm>
          <a:off x="2035099" y="2464295"/>
          <a:ext cx="14217801" cy="6194988"/>
        </p:xfrm>
        <a:graphic>
          <a:graphicData uri="http://schemas.openxmlformats.org/drawingml/2006/table">
            <a:tbl>
              <a:tblPr/>
              <a:tblGrid>
                <a:gridCol w="3554450"/>
                <a:gridCol w="3554450"/>
                <a:gridCol w="3554450"/>
                <a:gridCol w="3554450"/>
              </a:tblGrid>
              <a:tr h="1031266">
                <a:tc gridSpan="4">
                  <a:txBody>
                    <a:bodyPr anchor="t" rtlCol="false"/>
                    <a:lstStyle/>
                    <a:p>
                      <a:pPr algn="ctr">
                        <a:lnSpc>
                          <a:spcPts val="1549"/>
                        </a:lnSpc>
                        <a:defRPr/>
                      </a:pPr>
                      <a:r>
                        <a:rPr lang="en-US" sz="3099">
                          <a:solidFill>
                            <a:srgbClr val="000000"/>
                          </a:solidFill>
                          <a:ea typeface="Bodoni FLF"/>
                        </a:rPr>
                        <a:t>系統開發工具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a:solidFill>
                            <a:srgbClr val="000000"/>
                          </a:solidFill>
                          <a:ea typeface="Bodoni FLF"/>
                        </a:rPr>
                        <a:t>系統開發工具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a:solidFill>
                            <a:srgbClr val="000000"/>
                          </a:solidFill>
                          <a:ea typeface="Bodoni FLF"/>
                        </a:rPr>
                        <a:t>系統開發工具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a:solidFill>
                            <a:srgbClr val="000000"/>
                          </a:solidFill>
                          <a:ea typeface="Bodoni FLF"/>
                        </a:rPr>
                        <a:t>系統開發工具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1266">
                <a:tc>
                  <a:txBody>
                    <a:bodyPr anchor="t" rtlCol="false"/>
                    <a:lstStyle/>
                    <a:p>
                      <a:pPr algn="ctr">
                        <a:lnSpc>
                          <a:spcPts val="6509"/>
                        </a:lnSpc>
                        <a:defRPr/>
                      </a:pPr>
                      <a:r>
                        <a:rPr lang="en-US" sz="3099">
                          <a:solidFill>
                            <a:srgbClr val="000000"/>
                          </a:solidFill>
                          <a:ea typeface="Bodoni FLF"/>
                        </a:rPr>
                        <a:t>應用程式</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199"/>
                        </a:lnSpc>
                        <a:defRPr/>
                      </a:pPr>
                      <a:r>
                        <a:rPr lang="en-US" sz="3099">
                          <a:solidFill>
                            <a:srgbClr val="000000"/>
                          </a:solidFill>
                          <a:latin typeface="Bodoni FLF"/>
                        </a:rPr>
                        <a:t>Visual Studio 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Visual Studio 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Visual Studio 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1266">
                <a:tc>
                  <a:txBody>
                    <a:bodyPr anchor="t" rtlCol="false"/>
                    <a:lstStyle/>
                    <a:p>
                      <a:pPr algn="ctr">
                        <a:lnSpc>
                          <a:spcPts val="6509"/>
                        </a:lnSpc>
                        <a:defRPr/>
                      </a:pPr>
                      <a:r>
                        <a:rPr lang="en-US" sz="3099">
                          <a:solidFill>
                            <a:srgbClr val="000000"/>
                          </a:solidFill>
                          <a:ea typeface="Bodoni FLF"/>
                        </a:rPr>
                        <a:t>程式語言</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199"/>
                        </a:lnSpc>
                        <a:defRPr/>
                      </a:pPr>
                      <a:r>
                        <a:rPr lang="en-US" sz="3099">
                          <a:solidFill>
                            <a:srgbClr val="000000"/>
                          </a:solidFill>
                          <a:latin typeface="Bodoni FLF"/>
                          <a:ea typeface="Bodoni FLF"/>
                        </a:rPr>
                        <a:t>HTML、CSS、JS、Python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ea typeface="Bodoni FLF"/>
                        </a:rPr>
                        <a:t>HTML、CSS、JS、Python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ea typeface="Bodoni FLF"/>
                        </a:rPr>
                        <a:t>HTML、CSS、JS、Python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8659">
                <a:tc gridSpan="4">
                  <a:txBody>
                    <a:bodyPr anchor="t" rtlCol="false"/>
                    <a:lstStyle/>
                    <a:p>
                      <a:pPr algn="ctr">
                        <a:lnSpc>
                          <a:spcPts val="6509"/>
                        </a:lnSpc>
                        <a:defRPr/>
                      </a:pPr>
                      <a:r>
                        <a:rPr lang="en-US" sz="3099">
                          <a:solidFill>
                            <a:srgbClr val="000000"/>
                          </a:solidFill>
                          <a:ea typeface="Bodoni FLF"/>
                        </a:rPr>
                        <a:t>專案管理平台</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6509"/>
                        </a:lnSpc>
                        <a:defRPr/>
                      </a:pPr>
                      <a:r>
                        <a:rPr lang="en-US" sz="3099">
                          <a:solidFill>
                            <a:srgbClr val="000000"/>
                          </a:solidFill>
                          <a:ea typeface="Bodoni FLF"/>
                        </a:rPr>
                        <a:t>專案管理平台</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6509"/>
                        </a:lnSpc>
                        <a:defRPr/>
                      </a:pPr>
                      <a:r>
                        <a:rPr lang="en-US" sz="3099">
                          <a:solidFill>
                            <a:srgbClr val="000000"/>
                          </a:solidFill>
                          <a:ea typeface="Bodoni FLF"/>
                        </a:rPr>
                        <a:t>專案管理平台</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6509"/>
                        </a:lnSpc>
                        <a:defRPr/>
                      </a:pPr>
                      <a:r>
                        <a:rPr lang="en-US" sz="3099">
                          <a:solidFill>
                            <a:srgbClr val="000000"/>
                          </a:solidFill>
                          <a:ea typeface="Bodoni FLF"/>
                        </a:rPr>
                        <a:t>專案管理平台</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1266">
                <a:tc>
                  <a:txBody>
                    <a:bodyPr anchor="t" rtlCol="false"/>
                    <a:lstStyle/>
                    <a:p>
                      <a:pPr algn="ctr">
                        <a:lnSpc>
                          <a:spcPts val="6509"/>
                        </a:lnSpc>
                        <a:defRPr/>
                      </a:pPr>
                      <a:r>
                        <a:rPr lang="en-US" sz="3099">
                          <a:solidFill>
                            <a:srgbClr val="000000"/>
                          </a:solidFill>
                          <a:ea typeface="Bodoni FLF"/>
                        </a:rPr>
                        <a:t>專案管理</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19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1266">
                <a:tc>
                  <a:txBody>
                    <a:bodyPr anchor="t" rtlCol="false"/>
                    <a:lstStyle/>
                    <a:p>
                      <a:pPr algn="ctr">
                        <a:lnSpc>
                          <a:spcPts val="6509"/>
                        </a:lnSpc>
                        <a:defRPr/>
                      </a:pPr>
                      <a:r>
                        <a:rPr lang="en-US" sz="3099">
                          <a:solidFill>
                            <a:srgbClr val="000000"/>
                          </a:solidFill>
                          <a:ea typeface="Bodoni FLF"/>
                        </a:rPr>
                        <a:t>檔案存放</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509"/>
                        </a:lnSpc>
                        <a:defRPr/>
                      </a:pPr>
                      <a:r>
                        <a:rPr lang="en-US" sz="3099">
                          <a:solidFill>
                            <a:srgbClr val="000000"/>
                          </a:solidFill>
                          <a:latin typeface="Bodoni FLF"/>
                          <a:ea typeface="Bodoni FLF"/>
                        </a:rPr>
                        <a:t>Github、Google Drive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509"/>
                        </a:lnSpc>
                        <a:defRPr/>
                      </a:pPr>
                      <a:r>
                        <a:rPr lang="en-US" sz="3099">
                          <a:solidFill>
                            <a:srgbClr val="000000"/>
                          </a:solidFill>
                          <a:latin typeface="Bodoni FLF"/>
                          <a:ea typeface="Bodoni FLF"/>
                        </a:rPr>
                        <a:t>Github、Google Drive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509"/>
                        </a:lnSpc>
                        <a:defRPr/>
                      </a:pPr>
                      <a:r>
                        <a:rPr lang="en-US" sz="3099">
                          <a:solidFill>
                            <a:srgbClr val="000000"/>
                          </a:solidFill>
                          <a:latin typeface="Bodoni FLF"/>
                          <a:ea typeface="Bodoni FLF"/>
                        </a:rPr>
                        <a:t>Github、Google Drive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bl>
          </a:graphicData>
        </a:graphic>
      </p:graphicFrame>
      <p:sp>
        <p:nvSpPr>
          <p:cNvPr name="TextBox 8" id="8"/>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開發工具</a:t>
            </a:r>
          </a:p>
        </p:txBody>
      </p:sp>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13</a:t>
            </a:r>
          </a:p>
          <a:p>
            <a:pPr algn="ctr">
              <a:lnSpc>
                <a:spcPts val="1800"/>
              </a:lnSpc>
            </a:pPr>
            <a:r>
              <a:rPr lang="en-US" sz="1800">
                <a:solidFill>
                  <a:srgbClr val="967D55"/>
                </a:solidFill>
                <a:latin typeface="Arimo"/>
                <a:ea typeface="Arimo"/>
              </a:rPr>
              <a:t>報告者:</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5506346" y="-2145847"/>
            <a:ext cx="3754256" cy="37542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aphicFrame>
        <p:nvGraphicFramePr>
          <p:cNvPr name="Table 7" id="7"/>
          <p:cNvGraphicFramePr>
            <a:graphicFrameLocks noGrp="true"/>
          </p:cNvGraphicFramePr>
          <p:nvPr/>
        </p:nvGraphicFramePr>
        <p:xfrm>
          <a:off x="2035099" y="2297860"/>
          <a:ext cx="14217801" cy="6606668"/>
        </p:xfrm>
        <a:graphic>
          <a:graphicData uri="http://schemas.openxmlformats.org/drawingml/2006/table">
            <a:tbl>
              <a:tblPr/>
              <a:tblGrid>
                <a:gridCol w="3554450"/>
                <a:gridCol w="3554450"/>
                <a:gridCol w="3554450"/>
                <a:gridCol w="3554450"/>
              </a:tblGrid>
              <a:tr h="940908">
                <a:tc gridSpan="4">
                  <a:txBody>
                    <a:bodyPr anchor="t" rtlCol="false"/>
                    <a:lstStyle/>
                    <a:p>
                      <a:pPr algn="ctr">
                        <a:lnSpc>
                          <a:spcPts val="1399"/>
                        </a:lnSpc>
                        <a:defRPr/>
                      </a:pPr>
                      <a:r>
                        <a:rPr lang="en-US" sz="2799">
                          <a:solidFill>
                            <a:srgbClr val="000000"/>
                          </a:solidFill>
                          <a:ea typeface="Bodoni FLF"/>
                        </a:rPr>
                        <a:t>設計工具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399"/>
                        </a:lnSpc>
                        <a:defRPr/>
                      </a:pPr>
                      <a:r>
                        <a:rPr lang="en-US" sz="2799">
                          <a:solidFill>
                            <a:srgbClr val="000000"/>
                          </a:solidFill>
                          <a:ea typeface="Bodoni FLF"/>
                        </a:rPr>
                        <a:t>設計工具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399"/>
                        </a:lnSpc>
                        <a:defRPr/>
                      </a:pPr>
                      <a:r>
                        <a:rPr lang="en-US" sz="2799">
                          <a:solidFill>
                            <a:srgbClr val="000000"/>
                          </a:solidFill>
                          <a:ea typeface="Bodoni FLF"/>
                        </a:rPr>
                        <a:t>設計工具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399"/>
                        </a:lnSpc>
                        <a:defRPr/>
                      </a:pPr>
                      <a:r>
                        <a:rPr lang="en-US" sz="2799">
                          <a:solidFill>
                            <a:srgbClr val="000000"/>
                          </a:solidFill>
                          <a:ea typeface="Bodoni FLF"/>
                        </a:rPr>
                        <a:t>設計工具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43463">
                <a:tc>
                  <a:txBody>
                    <a:bodyPr anchor="t" rtlCol="false"/>
                    <a:lstStyle/>
                    <a:p>
                      <a:pPr algn="ctr">
                        <a:lnSpc>
                          <a:spcPts val="5879"/>
                        </a:lnSpc>
                        <a:defRPr/>
                      </a:pPr>
                      <a:r>
                        <a:rPr lang="en-US" sz="2799">
                          <a:solidFill>
                            <a:srgbClr val="000000"/>
                          </a:solidFill>
                          <a:latin typeface="Bodoni FLF"/>
                        </a:rPr>
                        <a:t>UI/UX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5599"/>
                        </a:lnSpc>
                        <a:defRPr/>
                      </a:pPr>
                      <a:r>
                        <a:rPr lang="en-US" sz="2799">
                          <a:solidFill>
                            <a:srgbClr val="000000"/>
                          </a:solidFill>
                          <a:latin typeface="Bodoni FLF"/>
                        </a:rPr>
                        <a:t>Procreate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5599"/>
                        </a:lnSpc>
                        <a:defRPr/>
                      </a:pPr>
                      <a:r>
                        <a:rPr lang="en-US" sz="2799">
                          <a:solidFill>
                            <a:srgbClr val="000000"/>
                          </a:solidFill>
                          <a:latin typeface="Bodoni FLF"/>
                        </a:rPr>
                        <a:t>Procreate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5599"/>
                        </a:lnSpc>
                        <a:defRPr/>
                      </a:pPr>
                      <a:r>
                        <a:rPr lang="en-US" sz="2799">
                          <a:solidFill>
                            <a:srgbClr val="000000"/>
                          </a:solidFill>
                          <a:latin typeface="Bodoni FLF"/>
                        </a:rPr>
                        <a:t>Procreate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43463">
                <a:tc>
                  <a:txBody>
                    <a:bodyPr anchor="t" rtlCol="false"/>
                    <a:lstStyle/>
                    <a:p>
                      <a:pPr algn="ctr">
                        <a:lnSpc>
                          <a:spcPts val="5879"/>
                        </a:lnSpc>
                        <a:defRPr/>
                      </a:pPr>
                      <a:r>
                        <a:rPr lang="en-US" sz="2799">
                          <a:solidFill>
                            <a:srgbClr val="000000"/>
                          </a:solidFill>
                          <a:ea typeface="Bodoni FLF"/>
                        </a:rPr>
                        <a:t>文件</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5599"/>
                        </a:lnSpc>
                        <a:defRPr/>
                      </a:pPr>
                      <a:r>
                        <a:rPr lang="en-US" sz="2799">
                          <a:solidFill>
                            <a:srgbClr val="000000"/>
                          </a:solidFill>
                          <a:latin typeface="Bodoni FLF"/>
                          <a:ea typeface="Bodoni FLF"/>
                        </a:rPr>
                        <a:t>Microsoft Word、draw.io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5599"/>
                        </a:lnSpc>
                        <a:defRPr/>
                      </a:pPr>
                      <a:r>
                        <a:rPr lang="en-US" sz="2799">
                          <a:solidFill>
                            <a:srgbClr val="000000"/>
                          </a:solidFill>
                          <a:latin typeface="Bodoni FLF"/>
                          <a:ea typeface="Bodoni FLF"/>
                        </a:rPr>
                        <a:t>Microsoft Word、draw.io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5599"/>
                        </a:lnSpc>
                        <a:defRPr/>
                      </a:pPr>
                      <a:r>
                        <a:rPr lang="en-US" sz="2799">
                          <a:solidFill>
                            <a:srgbClr val="000000"/>
                          </a:solidFill>
                          <a:latin typeface="Bodoni FLF"/>
                          <a:ea typeface="Bodoni FLF"/>
                        </a:rPr>
                        <a:t>Microsoft Word、draw.io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43463">
                <a:tc>
                  <a:txBody>
                    <a:bodyPr anchor="t" rtlCol="false"/>
                    <a:lstStyle/>
                    <a:p>
                      <a:pPr algn="ctr">
                        <a:lnSpc>
                          <a:spcPts val="5879"/>
                        </a:lnSpc>
                        <a:defRPr/>
                      </a:pPr>
                      <a:r>
                        <a:rPr lang="en-US" sz="2799">
                          <a:solidFill>
                            <a:srgbClr val="000000"/>
                          </a:solidFill>
                          <a:ea typeface="Bodoni FLF"/>
                        </a:rPr>
                        <a:t>簡報</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5599"/>
                        </a:lnSpc>
                        <a:defRPr/>
                      </a:pPr>
                      <a:r>
                        <a:rPr lang="en-US" sz="2799">
                          <a:solidFill>
                            <a:srgbClr val="000000"/>
                          </a:solidFill>
                          <a:latin typeface="Bodoni FLF"/>
                        </a:rPr>
                        <a:t>Canvas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5599"/>
                        </a:lnSpc>
                        <a:defRPr/>
                      </a:pPr>
                      <a:r>
                        <a:rPr lang="en-US" sz="2799">
                          <a:solidFill>
                            <a:srgbClr val="000000"/>
                          </a:solidFill>
                          <a:latin typeface="Bodoni FLF"/>
                        </a:rPr>
                        <a:t>Canvas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5599"/>
                        </a:lnSpc>
                        <a:defRPr/>
                      </a:pPr>
                      <a:r>
                        <a:rPr lang="en-US" sz="2799">
                          <a:solidFill>
                            <a:srgbClr val="000000"/>
                          </a:solidFill>
                          <a:latin typeface="Bodoni FLF"/>
                        </a:rPr>
                        <a:t>Canvas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43463">
                <a:tc gridSpan="4">
                  <a:txBody>
                    <a:bodyPr anchor="t" rtlCol="false"/>
                    <a:lstStyle/>
                    <a:p>
                      <a:pPr algn="ctr">
                        <a:lnSpc>
                          <a:spcPts val="5879"/>
                        </a:lnSpc>
                        <a:defRPr/>
                      </a:pPr>
                      <a:r>
                        <a:rPr lang="en-US" sz="2799">
                          <a:solidFill>
                            <a:srgbClr val="000000"/>
                          </a:solidFill>
                          <a:ea typeface="Bodoni FLF"/>
                        </a:rPr>
                        <a:t>系統開發環境</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5879"/>
                        </a:lnSpc>
                        <a:defRPr/>
                      </a:pPr>
                      <a:r>
                        <a:rPr lang="en-US" sz="2799">
                          <a:solidFill>
                            <a:srgbClr val="000000"/>
                          </a:solidFill>
                          <a:ea typeface="Bodoni FLF"/>
                        </a:rPr>
                        <a:t>系統開發環境</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5879"/>
                        </a:lnSpc>
                        <a:defRPr/>
                      </a:pPr>
                      <a:r>
                        <a:rPr lang="en-US" sz="2799">
                          <a:solidFill>
                            <a:srgbClr val="000000"/>
                          </a:solidFill>
                          <a:ea typeface="Bodoni FLF"/>
                        </a:rPr>
                        <a:t>系統開發環境</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5879"/>
                        </a:lnSpc>
                        <a:defRPr/>
                      </a:pPr>
                      <a:r>
                        <a:rPr lang="en-US" sz="2799">
                          <a:solidFill>
                            <a:srgbClr val="000000"/>
                          </a:solidFill>
                          <a:ea typeface="Bodoni FLF"/>
                        </a:rPr>
                        <a:t>系統開發環境</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43463">
                <a:tc>
                  <a:txBody>
                    <a:bodyPr anchor="t" rtlCol="false"/>
                    <a:lstStyle/>
                    <a:p>
                      <a:pPr algn="ctr">
                        <a:lnSpc>
                          <a:spcPts val="5879"/>
                        </a:lnSpc>
                        <a:defRPr/>
                      </a:pPr>
                      <a:r>
                        <a:rPr lang="en-US" sz="2799">
                          <a:solidFill>
                            <a:srgbClr val="000000"/>
                          </a:solidFill>
                          <a:ea typeface="Bodoni FLF"/>
                        </a:rPr>
                        <a:t>作業系統</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5879"/>
                        </a:lnSpc>
                        <a:defRPr/>
                      </a:pPr>
                      <a:r>
                        <a:rPr lang="en-US" sz="2799">
                          <a:solidFill>
                            <a:srgbClr val="000000"/>
                          </a:solidFill>
                          <a:latin typeface="Bodoni FLF"/>
                        </a:rPr>
                        <a:t>Windows 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5879"/>
                        </a:lnSpc>
                        <a:defRPr/>
                      </a:pPr>
                      <a:r>
                        <a:rPr lang="en-US" sz="2799">
                          <a:solidFill>
                            <a:srgbClr val="000000"/>
                          </a:solidFill>
                          <a:latin typeface="Bodoni FLF"/>
                        </a:rPr>
                        <a:t>Windows 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5879"/>
                        </a:lnSpc>
                        <a:defRPr/>
                      </a:pPr>
                      <a:r>
                        <a:rPr lang="en-US" sz="2799">
                          <a:solidFill>
                            <a:srgbClr val="000000"/>
                          </a:solidFill>
                          <a:latin typeface="Bodoni FLF"/>
                        </a:rPr>
                        <a:t>Windows 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48445">
                <a:tc>
                  <a:txBody>
                    <a:bodyPr anchor="t" rtlCol="false"/>
                    <a:lstStyle/>
                    <a:p>
                      <a:pPr algn="ctr">
                        <a:lnSpc>
                          <a:spcPts val="5879"/>
                        </a:lnSpc>
                        <a:defRPr/>
                      </a:pPr>
                      <a:r>
                        <a:rPr lang="en-US" sz="2799">
                          <a:solidFill>
                            <a:srgbClr val="000000"/>
                          </a:solidFill>
                          <a:ea typeface="Bodoni FLF"/>
                        </a:rPr>
                        <a:t>資料庫</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5879"/>
                        </a:lnSpc>
                        <a:defRPr/>
                      </a:pPr>
                      <a:r>
                        <a:rPr lang="en-US" sz="2799">
                          <a:solidFill>
                            <a:srgbClr val="000000"/>
                          </a:solidFill>
                          <a:latin typeface="Bodoni FLF"/>
                        </a:rPr>
                        <a:t>MySQL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5879"/>
                        </a:lnSpc>
                        <a:defRPr/>
                      </a:pPr>
                      <a:r>
                        <a:rPr lang="en-US" sz="2799">
                          <a:solidFill>
                            <a:srgbClr val="000000"/>
                          </a:solidFill>
                          <a:latin typeface="Bodoni FLF"/>
                        </a:rPr>
                        <a:t>MySQL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5879"/>
                        </a:lnSpc>
                        <a:defRPr/>
                      </a:pPr>
                      <a:r>
                        <a:rPr lang="en-US" sz="2799">
                          <a:solidFill>
                            <a:srgbClr val="000000"/>
                          </a:solidFill>
                          <a:latin typeface="Bodoni FLF"/>
                        </a:rPr>
                        <a:t>MySQL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bl>
          </a:graphicData>
        </a:graphic>
      </p:graphicFrame>
      <p:sp>
        <p:nvSpPr>
          <p:cNvPr name="TextBox 8" id="8"/>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開發工具</a:t>
            </a:r>
          </a:p>
        </p:txBody>
      </p:sp>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4217337" y="4529137"/>
            <a:ext cx="9853327" cy="1162050"/>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Introduction to Functions</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04</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14</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AutoShape 2" id="2"/>
          <p:cNvSpPr/>
          <p:nvPr/>
        </p:nvSpPr>
        <p:spPr>
          <a:xfrm rot="0">
            <a:off x="10986615" y="9258300"/>
            <a:ext cx="7301385" cy="0"/>
          </a:xfrm>
          <a:prstGeom prst="line">
            <a:avLst/>
          </a:prstGeom>
          <a:ln cap="flat" w="38100">
            <a:solidFill>
              <a:srgbClr val="96BCDD"/>
            </a:solidFill>
            <a:prstDash val="solid"/>
            <a:headEnd type="none" len="sm" w="sm"/>
            <a:tailEnd type="none" len="sm" w="sm"/>
          </a:ln>
        </p:spPr>
      </p:sp>
      <p:grpSp>
        <p:nvGrpSpPr>
          <p:cNvPr name="Group 3" id="3"/>
          <p:cNvGrpSpPr/>
          <p:nvPr/>
        </p:nvGrpSpPr>
        <p:grpSpPr>
          <a:xfrm rot="0">
            <a:off x="14307869" y="-875049"/>
            <a:ext cx="2150082" cy="215008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801715" y="7485285"/>
            <a:ext cx="5603430" cy="560343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
        <p:nvSpPr>
          <p:cNvPr name="Freeform 10" id="10"/>
          <p:cNvSpPr/>
          <p:nvPr/>
        </p:nvSpPr>
        <p:spPr>
          <a:xfrm flipH="false" flipV="false" rot="0">
            <a:off x="1608409" y="2687488"/>
            <a:ext cx="6647252" cy="5613335"/>
          </a:xfrm>
          <a:custGeom>
            <a:avLst/>
            <a:gdLst/>
            <a:ahLst/>
            <a:cxnLst/>
            <a:rect r="r" b="b" t="t" l="l"/>
            <a:pathLst>
              <a:path h="5613335" w="6647252">
                <a:moveTo>
                  <a:pt x="0" y="0"/>
                </a:moveTo>
                <a:lnTo>
                  <a:pt x="6647251" y="0"/>
                </a:lnTo>
                <a:lnTo>
                  <a:pt x="6647251" y="5613335"/>
                </a:lnTo>
                <a:lnTo>
                  <a:pt x="0" y="5613335"/>
                </a:lnTo>
                <a:lnTo>
                  <a:pt x="0" y="0"/>
                </a:lnTo>
                <a:close/>
              </a:path>
            </a:pathLst>
          </a:custGeom>
          <a:blipFill>
            <a:blip r:embed="rId4"/>
            <a:stretch>
              <a:fillRect l="-31302" t="0" r="-34820" b="0"/>
            </a:stretch>
          </a:blipFill>
        </p:spPr>
      </p:sp>
      <p:sp>
        <p:nvSpPr>
          <p:cNvPr name="Freeform 11" id="11"/>
          <p:cNvSpPr/>
          <p:nvPr/>
        </p:nvSpPr>
        <p:spPr>
          <a:xfrm flipH="false" flipV="false" rot="0">
            <a:off x="9129401" y="3721516"/>
            <a:ext cx="8129899" cy="3763769"/>
          </a:xfrm>
          <a:custGeom>
            <a:avLst/>
            <a:gdLst/>
            <a:ahLst/>
            <a:cxnLst/>
            <a:rect r="r" b="b" t="t" l="l"/>
            <a:pathLst>
              <a:path h="3763769" w="8129899">
                <a:moveTo>
                  <a:pt x="0" y="0"/>
                </a:moveTo>
                <a:lnTo>
                  <a:pt x="8129899" y="0"/>
                </a:lnTo>
                <a:lnTo>
                  <a:pt x="8129899" y="3763769"/>
                </a:lnTo>
                <a:lnTo>
                  <a:pt x="0" y="3763769"/>
                </a:lnTo>
                <a:lnTo>
                  <a:pt x="0" y="0"/>
                </a:lnTo>
                <a:close/>
              </a:path>
            </a:pathLst>
          </a:custGeom>
          <a:blipFill>
            <a:blip r:embed="rId5"/>
            <a:stretch>
              <a:fillRect l="0" t="0" r="0" b="0"/>
            </a:stretch>
          </a:blipFill>
        </p:spPr>
      </p:sp>
      <p:sp>
        <p:nvSpPr>
          <p:cNvPr name="TextBox 12" id="1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22</a:t>
            </a:r>
          </a:p>
          <a:p>
            <a:pPr algn="ctr">
              <a:lnSpc>
                <a:spcPts val="1800"/>
              </a:lnSpc>
            </a:pPr>
            <a:r>
              <a:rPr lang="en-US" sz="1800">
                <a:solidFill>
                  <a:srgbClr val="967D55"/>
                </a:solidFill>
                <a:latin typeface="Arimo"/>
                <a:ea typeface="Arimo"/>
              </a:rPr>
              <a:t>報告者:</a:t>
            </a:r>
          </a:p>
        </p:txBody>
      </p:sp>
      <p:sp>
        <p:nvSpPr>
          <p:cNvPr name="TextBox 13" id="13"/>
          <p:cNvSpPr txBox="true"/>
          <p:nvPr/>
        </p:nvSpPr>
        <p:spPr>
          <a:xfrm rot="0">
            <a:off x="2461552" y="1227409"/>
            <a:ext cx="9991232" cy="714375"/>
          </a:xfrm>
          <a:prstGeom prst="rect">
            <a:avLst/>
          </a:prstGeom>
        </p:spPr>
        <p:txBody>
          <a:bodyPr anchor="t" rtlCol="false" tIns="0" lIns="0" bIns="0" rIns="0">
            <a:spAutoFit/>
          </a:bodyPr>
          <a:lstStyle/>
          <a:p>
            <a:pPr algn="l">
              <a:lnSpc>
                <a:spcPts val="5280"/>
              </a:lnSpc>
            </a:pPr>
            <a:r>
              <a:rPr lang="en-US" sz="4400">
                <a:solidFill>
                  <a:srgbClr val="271905"/>
                </a:solidFill>
                <a:latin typeface="Bodoni FLF Italics"/>
                <a:ea typeface="Bodoni FLF Italics"/>
              </a:rPr>
              <a:t>功能四-Google登入</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15</a:t>
            </a:r>
          </a:p>
          <a:p>
            <a:pPr algn="ctr">
              <a:lnSpc>
                <a:spcPts val="1800"/>
              </a:lnSpc>
            </a:pPr>
            <a:r>
              <a:rPr lang="en-US" sz="1800">
                <a:solidFill>
                  <a:srgbClr val="967D55"/>
                </a:solidFill>
                <a:latin typeface="Arimo"/>
                <a:ea typeface="Arimo"/>
              </a:rPr>
              <a:t>報告者:</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Freeform 7" id="7">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
        <p:nvSpPr>
          <p:cNvPr name="Freeform 8" id="8"/>
          <p:cNvSpPr/>
          <p:nvPr/>
        </p:nvSpPr>
        <p:spPr>
          <a:xfrm flipH="false" flipV="false" rot="0">
            <a:off x="3340811" y="2159694"/>
            <a:ext cx="11606377" cy="5967612"/>
          </a:xfrm>
          <a:custGeom>
            <a:avLst/>
            <a:gdLst/>
            <a:ahLst/>
            <a:cxnLst/>
            <a:rect r="r" b="b" t="t" l="l"/>
            <a:pathLst>
              <a:path h="5967612" w="11606377">
                <a:moveTo>
                  <a:pt x="0" y="0"/>
                </a:moveTo>
                <a:lnTo>
                  <a:pt x="11606378" y="0"/>
                </a:lnTo>
                <a:lnTo>
                  <a:pt x="11606378" y="5967612"/>
                </a:lnTo>
                <a:lnTo>
                  <a:pt x="0" y="5967612"/>
                </a:lnTo>
                <a:lnTo>
                  <a:pt x="0" y="0"/>
                </a:lnTo>
                <a:close/>
              </a:path>
            </a:pathLst>
          </a:custGeom>
          <a:blipFill>
            <a:blip r:embed="rId4"/>
            <a:stretch>
              <a:fillRect l="0" t="0" r="0" b="0"/>
            </a:stretch>
          </a:blipFill>
        </p:spPr>
      </p:sp>
      <p:sp>
        <p:nvSpPr>
          <p:cNvPr name="TextBox 9" id="9"/>
          <p:cNvSpPr txBox="true"/>
          <p:nvPr/>
        </p:nvSpPr>
        <p:spPr>
          <a:xfrm rot="0">
            <a:off x="2461552" y="1227409"/>
            <a:ext cx="4788242" cy="714375"/>
          </a:xfrm>
          <a:prstGeom prst="rect">
            <a:avLst/>
          </a:prstGeom>
        </p:spPr>
        <p:txBody>
          <a:bodyPr anchor="t" rtlCol="false" tIns="0" lIns="0" bIns="0" rIns="0">
            <a:spAutoFit/>
          </a:bodyPr>
          <a:lstStyle/>
          <a:p>
            <a:pPr algn="l">
              <a:lnSpc>
                <a:spcPts val="5280"/>
              </a:lnSpc>
            </a:pPr>
            <a:r>
              <a:rPr lang="en-US" sz="4400">
                <a:solidFill>
                  <a:srgbClr val="271905"/>
                </a:solidFill>
                <a:latin typeface="Bodoni FLF"/>
                <a:ea typeface="Bodoni FLF"/>
              </a:rPr>
              <a:t>功能一-每日三句(X)</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18</a:t>
            </a:r>
          </a:p>
          <a:p>
            <a:pPr algn="ctr">
              <a:lnSpc>
                <a:spcPts val="1800"/>
              </a:lnSpc>
            </a:pPr>
            <a:r>
              <a:rPr lang="en-US" sz="1800">
                <a:solidFill>
                  <a:srgbClr val="967D55"/>
                </a:solidFill>
                <a:latin typeface="Arimo"/>
                <a:ea typeface="Arimo"/>
              </a:rPr>
              <a:t>報告者:</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4705574" y="-1812472"/>
            <a:ext cx="4295670" cy="429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2461552" y="1227409"/>
            <a:ext cx="9418790" cy="714375"/>
          </a:xfrm>
          <a:prstGeom prst="rect">
            <a:avLst/>
          </a:prstGeom>
        </p:spPr>
        <p:txBody>
          <a:bodyPr anchor="t" rtlCol="false" tIns="0" lIns="0" bIns="0" rIns="0">
            <a:spAutoFit/>
          </a:bodyPr>
          <a:lstStyle/>
          <a:p>
            <a:pPr algn="l">
              <a:lnSpc>
                <a:spcPts val="5280"/>
              </a:lnSpc>
            </a:pPr>
            <a:r>
              <a:rPr lang="en-US" sz="4400">
                <a:solidFill>
                  <a:srgbClr val="271905"/>
                </a:solidFill>
                <a:latin typeface="Bodoni FLF Italics"/>
                <a:ea typeface="Bodoni FLF Italics"/>
              </a:rPr>
              <a:t>功能二-單字練習-練習單字</a:t>
            </a:r>
            <a:r>
              <a:rPr lang="en-US" sz="4400">
                <a:solidFill>
                  <a:srgbClr val="271905"/>
                </a:solidFill>
                <a:latin typeface="Bodoni FLF"/>
              </a:rPr>
              <a:t>(X)</a:t>
            </a:r>
          </a:p>
        </p:txBody>
      </p:sp>
      <p:sp>
        <p:nvSpPr>
          <p:cNvPr name="Freeform 8" id="8">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21</a:t>
            </a:r>
          </a:p>
          <a:p>
            <a:pPr algn="ctr">
              <a:lnSpc>
                <a:spcPts val="1800"/>
              </a:lnSpc>
            </a:pPr>
            <a:r>
              <a:rPr lang="en-US" sz="1800">
                <a:solidFill>
                  <a:srgbClr val="967D55"/>
                </a:solidFill>
                <a:latin typeface="Arimo"/>
                <a:ea typeface="Arimo"/>
              </a:rPr>
              <a:t>報告者:</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4705574" y="-1812472"/>
            <a:ext cx="4295670" cy="429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2461552" y="1227409"/>
            <a:ext cx="9227301" cy="714375"/>
          </a:xfrm>
          <a:prstGeom prst="rect">
            <a:avLst/>
          </a:prstGeom>
        </p:spPr>
        <p:txBody>
          <a:bodyPr anchor="t" rtlCol="false" tIns="0" lIns="0" bIns="0" rIns="0">
            <a:spAutoFit/>
          </a:bodyPr>
          <a:lstStyle/>
          <a:p>
            <a:pPr algn="l">
              <a:lnSpc>
                <a:spcPts val="5280"/>
              </a:lnSpc>
            </a:pPr>
            <a:r>
              <a:rPr lang="en-US" sz="4400">
                <a:solidFill>
                  <a:srgbClr val="271905"/>
                </a:solidFill>
                <a:latin typeface="Bodoni FLF Italics"/>
                <a:ea typeface="Bodoni FLF Italics"/>
              </a:rPr>
              <a:t>功能三-對話練習-練習對話</a:t>
            </a:r>
            <a:r>
              <a:rPr lang="en-US" sz="4400">
                <a:solidFill>
                  <a:srgbClr val="271905"/>
                </a:solidFill>
                <a:latin typeface="Bodoni FLF"/>
              </a:rPr>
              <a:t>(X)</a:t>
            </a:r>
          </a:p>
        </p:txBody>
      </p:sp>
      <p:sp>
        <p:nvSpPr>
          <p:cNvPr name="Freeform 8" id="8">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23</a:t>
            </a:r>
          </a:p>
          <a:p>
            <a:pPr algn="ctr">
              <a:lnSpc>
                <a:spcPts val="1800"/>
              </a:lnSpc>
            </a:pPr>
            <a:r>
              <a:rPr lang="en-US" sz="1800">
                <a:solidFill>
                  <a:srgbClr val="967D55"/>
                </a:solidFill>
                <a:latin typeface="Arimo"/>
                <a:ea typeface="Arimo"/>
              </a:rPr>
              <a:t>報告者:</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TextBox 7" id="7"/>
          <p:cNvSpPr txBox="true"/>
          <p:nvPr/>
        </p:nvSpPr>
        <p:spPr>
          <a:xfrm rot="0">
            <a:off x="2461552" y="1227409"/>
            <a:ext cx="9418790" cy="714375"/>
          </a:xfrm>
          <a:prstGeom prst="rect">
            <a:avLst/>
          </a:prstGeom>
        </p:spPr>
        <p:txBody>
          <a:bodyPr anchor="t" rtlCol="false" tIns="0" lIns="0" bIns="0" rIns="0">
            <a:spAutoFit/>
          </a:bodyPr>
          <a:lstStyle/>
          <a:p>
            <a:pPr algn="l">
              <a:lnSpc>
                <a:spcPts val="5280"/>
              </a:lnSpc>
            </a:pPr>
            <a:r>
              <a:rPr lang="en-US" sz="4400">
                <a:solidFill>
                  <a:srgbClr val="271905"/>
                </a:solidFill>
                <a:latin typeface="Bodoni FLF Italics"/>
                <a:ea typeface="Bodoni FLF Italics"/>
              </a:rPr>
              <a:t>功能五-個人檔案-帳號管理</a:t>
            </a:r>
          </a:p>
        </p:txBody>
      </p:sp>
      <p:sp>
        <p:nvSpPr>
          <p:cNvPr name="Freeform 8" id="8">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AutoShape 2" id="2"/>
          <p:cNvSpPr/>
          <p:nvPr/>
        </p:nvSpPr>
        <p:spPr>
          <a:xfrm rot="0">
            <a:off x="9780663" y="9239250"/>
            <a:ext cx="8507337" cy="0"/>
          </a:xfrm>
          <a:prstGeom prst="line">
            <a:avLst/>
          </a:prstGeom>
          <a:ln cap="flat" w="38100">
            <a:solidFill>
              <a:srgbClr val="96BCDD"/>
            </a:solidFill>
            <a:prstDash val="solid"/>
            <a:headEnd type="none" len="sm" w="sm"/>
            <a:tailEnd type="none" len="sm" w="sm"/>
          </a:ln>
        </p:spPr>
      </p:sp>
      <p:sp>
        <p:nvSpPr>
          <p:cNvPr name="TextBox 3" id="3"/>
          <p:cNvSpPr txBox="true"/>
          <p:nvPr/>
        </p:nvSpPr>
        <p:spPr>
          <a:xfrm rot="0">
            <a:off x="8298068" y="9084628"/>
            <a:ext cx="1691865" cy="3854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01</a:t>
            </a:r>
          </a:p>
        </p:txBody>
      </p:sp>
      <p:sp>
        <p:nvSpPr>
          <p:cNvPr name="AutoShape 4" id="4"/>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5" id="5"/>
          <p:cNvGrpSpPr/>
          <p:nvPr/>
        </p:nvGrpSpPr>
        <p:grpSpPr>
          <a:xfrm rot="0">
            <a:off x="16756273" y="7920990"/>
            <a:ext cx="2712720" cy="27127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731820" y="-930219"/>
            <a:ext cx="3521040" cy="35210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13906" y="4274890"/>
            <a:ext cx="4251700" cy="1464100"/>
            <a:chOff x="0" y="0"/>
            <a:chExt cx="1291798" cy="444839"/>
          </a:xfrm>
        </p:grpSpPr>
        <p:sp>
          <p:nvSpPr>
            <p:cNvPr name="Freeform 12" id="12"/>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13" id="13"/>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312147" y="2524146"/>
            <a:ext cx="9663706" cy="1162050"/>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a:rPr>
              <a:t>CONTENT</a:t>
            </a:r>
          </a:p>
        </p:txBody>
      </p:sp>
      <p:sp>
        <p:nvSpPr>
          <p:cNvPr name="TextBox 15" id="15"/>
          <p:cNvSpPr txBox="true"/>
          <p:nvPr/>
        </p:nvSpPr>
        <p:spPr>
          <a:xfrm rot="0">
            <a:off x="2233614" y="4683912"/>
            <a:ext cx="2908091" cy="674632"/>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2" action="ppaction://hlinksldjump"/>
              </a:rPr>
              <a:t>前言</a:t>
            </a:r>
          </a:p>
          <a:p>
            <a:pPr algn="ctr">
              <a:lnSpc>
                <a:spcPts val="2000"/>
              </a:lnSpc>
            </a:pPr>
            <a:r>
              <a:rPr lang="en-US" sz="2000">
                <a:solidFill>
                  <a:srgbClr val="271905"/>
                </a:solidFill>
                <a:latin typeface="Bodoni FLF Italics"/>
                <a:hlinkClick r:id="rId2" action="ppaction://hlinksldjump"/>
              </a:rPr>
              <a:t>Introduction</a:t>
            </a:r>
          </a:p>
        </p:txBody>
      </p:sp>
      <p:grpSp>
        <p:nvGrpSpPr>
          <p:cNvPr name="Group 16" id="16"/>
          <p:cNvGrpSpPr/>
          <p:nvPr/>
        </p:nvGrpSpPr>
        <p:grpSpPr>
          <a:xfrm rot="0">
            <a:off x="7018131" y="4274890"/>
            <a:ext cx="4251700" cy="1464100"/>
            <a:chOff x="0" y="0"/>
            <a:chExt cx="1291798" cy="444839"/>
          </a:xfrm>
        </p:grpSpPr>
        <p:sp>
          <p:nvSpPr>
            <p:cNvPr name="Freeform 17" id="17"/>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18" id="18"/>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7689935" y="4683912"/>
            <a:ext cx="2908091" cy="674632"/>
          </a:xfrm>
          <a:prstGeom prst="rect">
            <a:avLst/>
          </a:prstGeom>
        </p:spPr>
        <p:txBody>
          <a:bodyPr anchor="t" rtlCol="false" tIns="0" lIns="0" bIns="0" rIns="0">
            <a:spAutoFit/>
          </a:bodyPr>
          <a:lstStyle/>
          <a:p>
            <a:pPr algn="ctr">
              <a:lnSpc>
                <a:spcPts val="3120"/>
              </a:lnSpc>
            </a:pPr>
            <a:r>
              <a:rPr lang="en-US" sz="3120">
                <a:solidFill>
                  <a:srgbClr val="271905"/>
                </a:solidFill>
                <a:latin typeface="Bodoni FLF Italics"/>
                <a:ea typeface="Bodoni FLF Italics"/>
                <a:hlinkClick r:id="rId3" action="ppaction://hlinksldjump"/>
              </a:rPr>
              <a:t>SWOT分析</a:t>
            </a:r>
          </a:p>
          <a:p>
            <a:pPr algn="ctr">
              <a:lnSpc>
                <a:spcPts val="2000"/>
              </a:lnSpc>
            </a:pPr>
            <a:r>
              <a:rPr lang="en-US" sz="2000">
                <a:solidFill>
                  <a:srgbClr val="271905"/>
                </a:solidFill>
                <a:latin typeface="Bodoni FLF Italics"/>
                <a:hlinkClick r:id="rId3" action="ppaction://hlinksldjump"/>
              </a:rPr>
              <a:t>SWOT  Analysis</a:t>
            </a:r>
          </a:p>
        </p:txBody>
      </p:sp>
      <p:grpSp>
        <p:nvGrpSpPr>
          <p:cNvPr name="Group 20" id="20"/>
          <p:cNvGrpSpPr/>
          <p:nvPr/>
        </p:nvGrpSpPr>
        <p:grpSpPr>
          <a:xfrm rot="0">
            <a:off x="1613906" y="6634266"/>
            <a:ext cx="4251700" cy="1464100"/>
            <a:chOff x="0" y="0"/>
            <a:chExt cx="1291798" cy="444839"/>
          </a:xfrm>
        </p:grpSpPr>
        <p:sp>
          <p:nvSpPr>
            <p:cNvPr name="Freeform 21" id="21"/>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22" id="22"/>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954631" y="7043291"/>
            <a:ext cx="3570250" cy="674632"/>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4" action="ppaction://hlinksldjump"/>
              </a:rPr>
              <a:t>功能介紹</a:t>
            </a:r>
          </a:p>
          <a:p>
            <a:pPr algn="ctr">
              <a:lnSpc>
                <a:spcPts val="2000"/>
              </a:lnSpc>
            </a:pPr>
            <a:r>
              <a:rPr lang="en-US" sz="2000">
                <a:solidFill>
                  <a:srgbClr val="271905"/>
                </a:solidFill>
                <a:latin typeface="Bodoni FLF Italics"/>
                <a:hlinkClick r:id="rId4" action="ppaction://hlinksldjump"/>
              </a:rPr>
              <a:t>Introduction to Functions</a:t>
            </a:r>
          </a:p>
        </p:txBody>
      </p:sp>
      <p:grpSp>
        <p:nvGrpSpPr>
          <p:cNvPr name="Group 24" id="24"/>
          <p:cNvGrpSpPr/>
          <p:nvPr/>
        </p:nvGrpSpPr>
        <p:grpSpPr>
          <a:xfrm rot="0">
            <a:off x="7018131" y="6634266"/>
            <a:ext cx="4251700" cy="1464100"/>
            <a:chOff x="0" y="0"/>
            <a:chExt cx="1291798" cy="444839"/>
          </a:xfrm>
        </p:grpSpPr>
        <p:sp>
          <p:nvSpPr>
            <p:cNvPr name="Freeform 25" id="25"/>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26" id="26"/>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7689935" y="7043291"/>
            <a:ext cx="2908091" cy="674632"/>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5" action="ppaction://hlinksldjump"/>
              </a:rPr>
              <a:t>結論與未來展望</a:t>
            </a:r>
          </a:p>
          <a:p>
            <a:pPr algn="ctr">
              <a:lnSpc>
                <a:spcPts val="2000"/>
              </a:lnSpc>
            </a:pPr>
            <a:r>
              <a:rPr lang="en-US" sz="2000">
                <a:solidFill>
                  <a:srgbClr val="271905"/>
                </a:solidFill>
                <a:latin typeface="Bodoni FLF Italics"/>
                <a:hlinkClick r:id="rId5" action="ppaction://hlinksldjump"/>
              </a:rPr>
              <a:t>Conclusions and Prospects</a:t>
            </a:r>
          </a:p>
        </p:txBody>
      </p:sp>
      <p:sp>
        <p:nvSpPr>
          <p:cNvPr name="TextBox 28" id="28"/>
          <p:cNvSpPr txBox="true"/>
          <p:nvPr/>
        </p:nvSpPr>
        <p:spPr>
          <a:xfrm rot="0">
            <a:off x="4312147" y="1438296"/>
            <a:ext cx="9663706" cy="1162050"/>
          </a:xfrm>
          <a:prstGeom prst="rect">
            <a:avLst/>
          </a:prstGeom>
        </p:spPr>
        <p:txBody>
          <a:bodyPr anchor="t" rtlCol="false" tIns="0" lIns="0" bIns="0" rIns="0">
            <a:spAutoFit/>
          </a:bodyPr>
          <a:lstStyle/>
          <a:p>
            <a:pPr algn="ctr">
              <a:lnSpc>
                <a:spcPts val="8640"/>
              </a:lnSpc>
            </a:pPr>
            <a:r>
              <a:rPr lang="en-US" sz="7200">
                <a:solidFill>
                  <a:srgbClr val="271905"/>
                </a:solidFill>
                <a:ea typeface="Bodoni FLF Italics"/>
              </a:rPr>
              <a:t>目錄</a:t>
            </a:r>
          </a:p>
        </p:txBody>
      </p:sp>
      <p:grpSp>
        <p:nvGrpSpPr>
          <p:cNvPr name="Group 29" id="29"/>
          <p:cNvGrpSpPr/>
          <p:nvPr/>
        </p:nvGrpSpPr>
        <p:grpSpPr>
          <a:xfrm rot="0">
            <a:off x="12422355" y="4274890"/>
            <a:ext cx="4255113" cy="1464100"/>
            <a:chOff x="0" y="0"/>
            <a:chExt cx="1292835" cy="444839"/>
          </a:xfrm>
        </p:grpSpPr>
        <p:sp>
          <p:nvSpPr>
            <p:cNvPr name="Freeform 30" id="30"/>
            <p:cNvSpPr/>
            <p:nvPr/>
          </p:nvSpPr>
          <p:spPr>
            <a:xfrm flipH="false" flipV="false" rot="0">
              <a:off x="0" y="0"/>
              <a:ext cx="1292835" cy="444839"/>
            </a:xfrm>
            <a:custGeom>
              <a:avLst/>
              <a:gdLst/>
              <a:ahLst/>
              <a:cxnLst/>
              <a:rect r="r" b="b" t="t" l="l"/>
              <a:pathLst>
                <a:path h="444839" w="1292835">
                  <a:moveTo>
                    <a:pt x="0" y="0"/>
                  </a:moveTo>
                  <a:lnTo>
                    <a:pt x="1292835" y="0"/>
                  </a:lnTo>
                  <a:lnTo>
                    <a:pt x="1292835" y="444839"/>
                  </a:lnTo>
                  <a:lnTo>
                    <a:pt x="0" y="444839"/>
                  </a:lnTo>
                  <a:close/>
                </a:path>
              </a:pathLst>
            </a:custGeom>
            <a:solidFill>
              <a:srgbClr val="000000">
                <a:alpha val="0"/>
              </a:srgbClr>
            </a:solidFill>
            <a:ln w="38100" cap="sq">
              <a:solidFill>
                <a:srgbClr val="96BCDD"/>
              </a:solidFill>
              <a:prstDash val="solid"/>
              <a:miter/>
            </a:ln>
          </p:spPr>
        </p:sp>
        <p:sp>
          <p:nvSpPr>
            <p:cNvPr name="TextBox 31" id="31"/>
            <p:cNvSpPr txBox="true"/>
            <p:nvPr/>
          </p:nvSpPr>
          <p:spPr>
            <a:xfrm>
              <a:off x="0" y="-47625"/>
              <a:ext cx="1292835" cy="492464"/>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13148264" y="4683912"/>
            <a:ext cx="2908091" cy="674632"/>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6" action="ppaction://hlinksldjump"/>
              </a:rPr>
              <a:t>開發工具</a:t>
            </a:r>
          </a:p>
          <a:p>
            <a:pPr algn="ctr">
              <a:lnSpc>
                <a:spcPts val="2000"/>
              </a:lnSpc>
            </a:pPr>
            <a:r>
              <a:rPr lang="en-US" sz="2000">
                <a:solidFill>
                  <a:srgbClr val="271905"/>
                </a:solidFill>
                <a:latin typeface="Bodoni FLF Italics"/>
                <a:hlinkClick r:id="rId6" action="ppaction://hlinksldjump"/>
              </a:rPr>
              <a:t>Development Tools</a:t>
            </a:r>
          </a:p>
        </p:txBody>
      </p:sp>
      <p:grpSp>
        <p:nvGrpSpPr>
          <p:cNvPr name="Group 33" id="33"/>
          <p:cNvGrpSpPr/>
          <p:nvPr/>
        </p:nvGrpSpPr>
        <p:grpSpPr>
          <a:xfrm rot="0">
            <a:off x="12425768" y="6634266"/>
            <a:ext cx="4251700" cy="1464100"/>
            <a:chOff x="0" y="0"/>
            <a:chExt cx="1291798" cy="444839"/>
          </a:xfrm>
        </p:grpSpPr>
        <p:sp>
          <p:nvSpPr>
            <p:cNvPr name="Freeform 34" id="34"/>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35" id="35"/>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12727027" y="7043291"/>
            <a:ext cx="3645769" cy="674624"/>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7" action="ppaction://hlinksldjump"/>
              </a:rPr>
              <a:t>專案時程規劃及分工</a:t>
            </a:r>
          </a:p>
          <a:p>
            <a:pPr algn="ctr">
              <a:lnSpc>
                <a:spcPts val="2000"/>
              </a:lnSpc>
            </a:pPr>
            <a:r>
              <a:rPr lang="en-US" sz="2000">
                <a:solidFill>
                  <a:srgbClr val="271905"/>
                </a:solidFill>
                <a:latin typeface="Bodoni FLF Italics"/>
                <a:hlinkClick r:id="rId7" action="ppaction://hlinksldjump"/>
              </a:rPr>
              <a:t>Project schedule &amp;Team division</a:t>
            </a:r>
          </a:p>
        </p:txBody>
      </p:sp>
      <p:sp>
        <p:nvSpPr>
          <p:cNvPr name="TextBox 37" id="37"/>
          <p:cNvSpPr txBox="true"/>
          <p:nvPr/>
        </p:nvSpPr>
        <p:spPr>
          <a:xfrm rot="0">
            <a:off x="1768744" y="4329582"/>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1</a:t>
            </a:r>
          </a:p>
        </p:txBody>
      </p:sp>
      <p:sp>
        <p:nvSpPr>
          <p:cNvPr name="TextBox 38" id="38"/>
          <p:cNvSpPr txBox="true"/>
          <p:nvPr/>
        </p:nvSpPr>
        <p:spPr>
          <a:xfrm rot="0">
            <a:off x="7197728" y="4329582"/>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2</a:t>
            </a:r>
          </a:p>
        </p:txBody>
      </p:sp>
      <p:sp>
        <p:nvSpPr>
          <p:cNvPr name="TextBox 39" id="39"/>
          <p:cNvSpPr txBox="true"/>
          <p:nvPr/>
        </p:nvSpPr>
        <p:spPr>
          <a:xfrm rot="0">
            <a:off x="12604997" y="4329582"/>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3</a:t>
            </a:r>
          </a:p>
        </p:txBody>
      </p:sp>
      <p:sp>
        <p:nvSpPr>
          <p:cNvPr name="TextBox 40" id="40"/>
          <p:cNvSpPr txBox="true"/>
          <p:nvPr/>
        </p:nvSpPr>
        <p:spPr>
          <a:xfrm rot="0">
            <a:off x="1760976" y="6697710"/>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4</a:t>
            </a:r>
          </a:p>
        </p:txBody>
      </p:sp>
      <p:sp>
        <p:nvSpPr>
          <p:cNvPr name="TextBox 41" id="41"/>
          <p:cNvSpPr txBox="true"/>
          <p:nvPr/>
        </p:nvSpPr>
        <p:spPr>
          <a:xfrm rot="0">
            <a:off x="7198383" y="6688961"/>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5</a:t>
            </a:r>
          </a:p>
        </p:txBody>
      </p:sp>
      <p:sp>
        <p:nvSpPr>
          <p:cNvPr name="TextBox 42" id="42"/>
          <p:cNvSpPr txBox="true"/>
          <p:nvPr/>
        </p:nvSpPr>
        <p:spPr>
          <a:xfrm rot="0">
            <a:off x="12626547" y="6697710"/>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6</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24</a:t>
            </a:r>
          </a:p>
          <a:p>
            <a:pPr algn="ctr">
              <a:lnSpc>
                <a:spcPts val="1800"/>
              </a:lnSpc>
            </a:pPr>
            <a:r>
              <a:rPr lang="en-US" sz="1800">
                <a:solidFill>
                  <a:srgbClr val="967D55"/>
                </a:solidFill>
                <a:latin typeface="Arimo"/>
                <a:ea typeface="Arimo"/>
              </a:rPr>
              <a:t>報告者:</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TextBox 7" id="7"/>
          <p:cNvSpPr txBox="true"/>
          <p:nvPr/>
        </p:nvSpPr>
        <p:spPr>
          <a:xfrm rot="0">
            <a:off x="2461552" y="1227409"/>
            <a:ext cx="8304673" cy="714375"/>
          </a:xfrm>
          <a:prstGeom prst="rect">
            <a:avLst/>
          </a:prstGeom>
        </p:spPr>
        <p:txBody>
          <a:bodyPr anchor="t" rtlCol="false" tIns="0" lIns="0" bIns="0" rIns="0">
            <a:spAutoFit/>
          </a:bodyPr>
          <a:lstStyle/>
          <a:p>
            <a:pPr algn="l">
              <a:lnSpc>
                <a:spcPts val="5280"/>
              </a:lnSpc>
            </a:pPr>
            <a:r>
              <a:rPr lang="en-US" sz="4400">
                <a:solidFill>
                  <a:srgbClr val="271905"/>
                </a:solidFill>
                <a:latin typeface="Bodoni FLF Italics"/>
                <a:ea typeface="Bodoni FLF Italics"/>
              </a:rPr>
              <a:t>功能五-個人檔案-學習月曆</a:t>
            </a:r>
          </a:p>
        </p:txBody>
      </p:sp>
      <p:sp>
        <p:nvSpPr>
          <p:cNvPr name="Freeform 8" id="8">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AutoShape 2" id="2"/>
          <p:cNvSpPr/>
          <p:nvPr/>
        </p:nvSpPr>
        <p:spPr>
          <a:xfrm rot="0">
            <a:off x="10986615" y="9258300"/>
            <a:ext cx="7301385" cy="0"/>
          </a:xfrm>
          <a:prstGeom prst="line">
            <a:avLst/>
          </a:prstGeom>
          <a:ln cap="flat" w="38100">
            <a:solidFill>
              <a:srgbClr val="96BCDD"/>
            </a:solidFill>
            <a:prstDash val="solid"/>
            <a:headEnd type="none" len="sm" w="sm"/>
            <a:tailEnd type="none" len="sm" w="sm"/>
          </a:ln>
        </p:spPr>
      </p:sp>
      <p:sp>
        <p:nvSpPr>
          <p:cNvPr name="TextBox 3" id="3"/>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25</a:t>
            </a:r>
          </a:p>
          <a:p>
            <a:pPr algn="ctr">
              <a:lnSpc>
                <a:spcPts val="1800"/>
              </a:lnSpc>
            </a:pPr>
            <a:r>
              <a:rPr lang="en-US" sz="1800">
                <a:solidFill>
                  <a:srgbClr val="967D55"/>
                </a:solidFill>
                <a:latin typeface="Arimo"/>
                <a:ea typeface="Arimo"/>
              </a:rPr>
              <a:t>報告者:</a:t>
            </a:r>
          </a:p>
        </p:txBody>
      </p:sp>
      <p:grpSp>
        <p:nvGrpSpPr>
          <p:cNvPr name="Group 4" id="4"/>
          <p:cNvGrpSpPr/>
          <p:nvPr/>
        </p:nvGrpSpPr>
        <p:grpSpPr>
          <a:xfrm rot="0">
            <a:off x="14307869" y="-875049"/>
            <a:ext cx="2150082" cy="215008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2801715" y="7485285"/>
            <a:ext cx="5603430" cy="560343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461552" y="1227409"/>
            <a:ext cx="9991232" cy="714375"/>
          </a:xfrm>
          <a:prstGeom prst="rect">
            <a:avLst/>
          </a:prstGeom>
        </p:spPr>
        <p:txBody>
          <a:bodyPr anchor="t" rtlCol="false" tIns="0" lIns="0" bIns="0" rIns="0">
            <a:spAutoFit/>
          </a:bodyPr>
          <a:lstStyle/>
          <a:p>
            <a:pPr algn="l">
              <a:lnSpc>
                <a:spcPts val="5280"/>
              </a:lnSpc>
            </a:pPr>
            <a:r>
              <a:rPr lang="en-US" sz="4400">
                <a:solidFill>
                  <a:srgbClr val="271905"/>
                </a:solidFill>
                <a:latin typeface="Bodoni FLF Italics"/>
                <a:ea typeface="Bodoni FLF Italics"/>
              </a:rPr>
              <a:t>功能五-個人檔案-學習歷程-單字</a:t>
            </a:r>
          </a:p>
        </p:txBody>
      </p:sp>
      <p:sp>
        <p:nvSpPr>
          <p:cNvPr name="Freeform 11" id="11">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26</a:t>
            </a:r>
          </a:p>
          <a:p>
            <a:pPr algn="ctr">
              <a:lnSpc>
                <a:spcPts val="1800"/>
              </a:lnSpc>
            </a:pPr>
            <a:r>
              <a:rPr lang="en-US" sz="1800">
                <a:solidFill>
                  <a:srgbClr val="967D55"/>
                </a:solidFill>
                <a:latin typeface="Arimo"/>
                <a:ea typeface="Arimo"/>
              </a:rPr>
              <a:t>報告者:</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TextBox 7" id="7"/>
          <p:cNvSpPr txBox="true"/>
          <p:nvPr/>
        </p:nvSpPr>
        <p:spPr>
          <a:xfrm rot="0">
            <a:off x="2461552" y="1227409"/>
            <a:ext cx="9418790" cy="714375"/>
          </a:xfrm>
          <a:prstGeom prst="rect">
            <a:avLst/>
          </a:prstGeom>
        </p:spPr>
        <p:txBody>
          <a:bodyPr anchor="t" rtlCol="false" tIns="0" lIns="0" bIns="0" rIns="0">
            <a:spAutoFit/>
          </a:bodyPr>
          <a:lstStyle/>
          <a:p>
            <a:pPr algn="l">
              <a:lnSpc>
                <a:spcPts val="5280"/>
              </a:lnSpc>
            </a:pPr>
            <a:r>
              <a:rPr lang="en-US" sz="4400">
                <a:solidFill>
                  <a:srgbClr val="271905"/>
                </a:solidFill>
                <a:latin typeface="Bodoni FLF Italics"/>
                <a:ea typeface="Bodoni FLF Italics"/>
              </a:rPr>
              <a:t>功能五-個人檔案-學習歷程-對話</a:t>
            </a:r>
          </a:p>
        </p:txBody>
      </p:sp>
      <p:sp>
        <p:nvSpPr>
          <p:cNvPr name="Freeform 8" id="8">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27</a:t>
            </a:r>
          </a:p>
          <a:p>
            <a:pPr algn="ctr">
              <a:lnSpc>
                <a:spcPts val="1800"/>
              </a:lnSpc>
            </a:pPr>
            <a:r>
              <a:rPr lang="en-US" sz="1800">
                <a:solidFill>
                  <a:srgbClr val="967D55"/>
                </a:solidFill>
                <a:latin typeface="Arimo"/>
                <a:ea typeface="Arimo"/>
              </a:rPr>
              <a:t>報告者:</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4705574" y="-1812472"/>
            <a:ext cx="4295670" cy="429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2461552" y="1227409"/>
            <a:ext cx="10289194" cy="714375"/>
          </a:xfrm>
          <a:prstGeom prst="rect">
            <a:avLst/>
          </a:prstGeom>
        </p:spPr>
        <p:txBody>
          <a:bodyPr anchor="t" rtlCol="false" tIns="0" lIns="0" bIns="0" rIns="0">
            <a:spAutoFit/>
          </a:bodyPr>
          <a:lstStyle/>
          <a:p>
            <a:pPr algn="l">
              <a:lnSpc>
                <a:spcPts val="5280"/>
              </a:lnSpc>
            </a:pPr>
            <a:r>
              <a:rPr lang="en-US" sz="4400">
                <a:solidFill>
                  <a:srgbClr val="271905"/>
                </a:solidFill>
                <a:latin typeface="Bodoni FLF"/>
                <a:ea typeface="Bodoni FLF"/>
              </a:rPr>
              <a:t>功能五-個人檔案-學習筆記-單字</a:t>
            </a:r>
          </a:p>
        </p:txBody>
      </p:sp>
      <p:sp>
        <p:nvSpPr>
          <p:cNvPr name="Freeform 8" id="8">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28</a:t>
            </a:r>
          </a:p>
          <a:p>
            <a:pPr algn="ctr">
              <a:lnSpc>
                <a:spcPts val="1800"/>
              </a:lnSpc>
            </a:pPr>
            <a:r>
              <a:rPr lang="en-US" sz="1800">
                <a:solidFill>
                  <a:srgbClr val="967D55"/>
                </a:solidFill>
                <a:latin typeface="Arimo"/>
                <a:ea typeface="Arimo"/>
              </a:rPr>
              <a:t>報告者:</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TextBox 7" id="7"/>
          <p:cNvSpPr txBox="true"/>
          <p:nvPr/>
        </p:nvSpPr>
        <p:spPr>
          <a:xfrm rot="0">
            <a:off x="2461552" y="1227409"/>
            <a:ext cx="9418790" cy="714375"/>
          </a:xfrm>
          <a:prstGeom prst="rect">
            <a:avLst/>
          </a:prstGeom>
        </p:spPr>
        <p:txBody>
          <a:bodyPr anchor="t" rtlCol="false" tIns="0" lIns="0" bIns="0" rIns="0">
            <a:spAutoFit/>
          </a:bodyPr>
          <a:lstStyle/>
          <a:p>
            <a:pPr algn="l">
              <a:lnSpc>
                <a:spcPts val="5280"/>
              </a:lnSpc>
            </a:pPr>
            <a:r>
              <a:rPr lang="en-US" sz="4400">
                <a:solidFill>
                  <a:srgbClr val="271905"/>
                </a:solidFill>
                <a:latin typeface="Bodoni FLF Italics"/>
                <a:ea typeface="Bodoni FLF Italics"/>
              </a:rPr>
              <a:t>功能五-個人檔案-學習筆記-對話</a:t>
            </a:r>
          </a:p>
        </p:txBody>
      </p:sp>
      <p:sp>
        <p:nvSpPr>
          <p:cNvPr name="Freeform 8" id="8">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29</a:t>
            </a:r>
          </a:p>
          <a:p>
            <a:pPr algn="ctr">
              <a:lnSpc>
                <a:spcPts val="1800"/>
              </a:lnSpc>
            </a:pPr>
            <a:r>
              <a:rPr lang="en-US" sz="1800">
                <a:solidFill>
                  <a:srgbClr val="967D55"/>
                </a:solidFill>
                <a:latin typeface="Arimo"/>
                <a:ea typeface="Arimo"/>
              </a:rPr>
              <a:t>報告者:</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4705574" y="-1812472"/>
            <a:ext cx="4295670" cy="429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2461552" y="1227409"/>
            <a:ext cx="9991232" cy="714375"/>
          </a:xfrm>
          <a:prstGeom prst="rect">
            <a:avLst/>
          </a:prstGeom>
        </p:spPr>
        <p:txBody>
          <a:bodyPr anchor="t" rtlCol="false" tIns="0" lIns="0" bIns="0" rIns="0">
            <a:spAutoFit/>
          </a:bodyPr>
          <a:lstStyle/>
          <a:p>
            <a:pPr algn="l">
              <a:lnSpc>
                <a:spcPts val="5280"/>
              </a:lnSpc>
            </a:pPr>
            <a:r>
              <a:rPr lang="en-US" sz="4400">
                <a:solidFill>
                  <a:srgbClr val="271905"/>
                </a:solidFill>
                <a:latin typeface="Bodoni FLF"/>
                <a:ea typeface="Bodoni FLF"/>
              </a:rPr>
              <a:t>功能六-管理者功能</a:t>
            </a:r>
          </a:p>
        </p:txBody>
      </p:sp>
      <p:sp>
        <p:nvSpPr>
          <p:cNvPr name="Freeform 8" id="8">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4106180" y="4529137"/>
            <a:ext cx="10075640" cy="1162050"/>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Conclusions and Prospects</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05</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41</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3566901" y="8300889"/>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42</a:t>
            </a:r>
          </a:p>
          <a:p>
            <a:pPr algn="ctr">
              <a:lnSpc>
                <a:spcPts val="1800"/>
              </a:lnSpc>
            </a:pPr>
            <a:r>
              <a:rPr lang="en-US" sz="1800">
                <a:solidFill>
                  <a:srgbClr val="967D55"/>
                </a:solidFill>
                <a:latin typeface="Arimo"/>
                <a:ea typeface="Arimo"/>
              </a:rPr>
              <a:t>報告者:</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TextBox 7" id="7"/>
          <p:cNvSpPr txBox="true"/>
          <p:nvPr/>
        </p:nvSpPr>
        <p:spPr>
          <a:xfrm rot="0">
            <a:off x="2461552" y="1227409"/>
            <a:ext cx="941879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結論</a:t>
            </a:r>
          </a:p>
        </p:txBody>
      </p:sp>
      <p:grpSp>
        <p:nvGrpSpPr>
          <p:cNvPr name="Group 8" id="8"/>
          <p:cNvGrpSpPr/>
          <p:nvPr/>
        </p:nvGrpSpPr>
        <p:grpSpPr>
          <a:xfrm rot="0">
            <a:off x="2741153" y="2548537"/>
            <a:ext cx="12473045" cy="5213492"/>
            <a:chOff x="0" y="0"/>
            <a:chExt cx="3285082" cy="1373101"/>
          </a:xfrm>
        </p:grpSpPr>
        <p:sp>
          <p:nvSpPr>
            <p:cNvPr name="Freeform 9" id="9"/>
            <p:cNvSpPr/>
            <p:nvPr/>
          </p:nvSpPr>
          <p:spPr>
            <a:xfrm flipH="false" flipV="false" rot="0">
              <a:off x="0" y="0"/>
              <a:ext cx="3285082" cy="1373101"/>
            </a:xfrm>
            <a:custGeom>
              <a:avLst/>
              <a:gdLst/>
              <a:ahLst/>
              <a:cxnLst/>
              <a:rect r="r" b="b" t="t" l="l"/>
              <a:pathLst>
                <a:path h="1373101" w="3285082">
                  <a:moveTo>
                    <a:pt x="47173" y="0"/>
                  </a:moveTo>
                  <a:lnTo>
                    <a:pt x="3237910" y="0"/>
                  </a:lnTo>
                  <a:cubicBezTo>
                    <a:pt x="3250420" y="0"/>
                    <a:pt x="3262419" y="4970"/>
                    <a:pt x="3271265" y="13817"/>
                  </a:cubicBezTo>
                  <a:cubicBezTo>
                    <a:pt x="3280112" y="22663"/>
                    <a:pt x="3285082" y="34662"/>
                    <a:pt x="3285082" y="47173"/>
                  </a:cubicBezTo>
                  <a:lnTo>
                    <a:pt x="3285082" y="1325928"/>
                  </a:lnTo>
                  <a:cubicBezTo>
                    <a:pt x="3285082" y="1351981"/>
                    <a:pt x="3263962" y="1373101"/>
                    <a:pt x="3237910" y="1373101"/>
                  </a:cubicBezTo>
                  <a:lnTo>
                    <a:pt x="47173" y="1373101"/>
                  </a:lnTo>
                  <a:cubicBezTo>
                    <a:pt x="21120" y="1373101"/>
                    <a:pt x="0" y="1351981"/>
                    <a:pt x="0" y="1325928"/>
                  </a:cubicBezTo>
                  <a:lnTo>
                    <a:pt x="0" y="47173"/>
                  </a:lnTo>
                  <a:cubicBezTo>
                    <a:pt x="0" y="21120"/>
                    <a:pt x="21120" y="0"/>
                    <a:pt x="47173" y="0"/>
                  </a:cubicBezTo>
                  <a:close/>
                </a:path>
              </a:pathLst>
            </a:custGeom>
            <a:solidFill>
              <a:srgbClr val="A4DEFF"/>
            </a:solidFill>
            <a:ln cap="rnd">
              <a:noFill/>
              <a:prstDash val="solid"/>
              <a:round/>
            </a:ln>
          </p:spPr>
        </p:sp>
        <p:sp>
          <p:nvSpPr>
            <p:cNvPr name="TextBox 10" id="10"/>
            <p:cNvSpPr txBox="true"/>
            <p:nvPr/>
          </p:nvSpPr>
          <p:spPr>
            <a:xfrm>
              <a:off x="0" y="-104775"/>
              <a:ext cx="3285082" cy="1477876"/>
            </a:xfrm>
            <a:prstGeom prst="rect">
              <a:avLst/>
            </a:prstGeom>
          </p:spPr>
          <p:txBody>
            <a:bodyPr anchor="ctr" rtlCol="false" tIns="50800" lIns="50800" bIns="50800" rIns="50800"/>
            <a:lstStyle/>
            <a:p>
              <a:pPr algn="just">
                <a:lnSpc>
                  <a:spcPts val="6159"/>
                </a:lnSpc>
              </a:pPr>
            </a:p>
          </p:txBody>
        </p:sp>
      </p:grpSp>
      <p:sp>
        <p:nvSpPr>
          <p:cNvPr name="Freeform 11" id="11">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
        <p:nvSpPr>
          <p:cNvPr name="TextBox 12" id="12"/>
          <p:cNvSpPr txBox="true"/>
          <p:nvPr/>
        </p:nvSpPr>
        <p:spPr>
          <a:xfrm rot="0">
            <a:off x="3498007" y="3129026"/>
            <a:ext cx="11291985" cy="3781298"/>
          </a:xfrm>
          <a:prstGeom prst="rect">
            <a:avLst/>
          </a:prstGeom>
        </p:spPr>
        <p:txBody>
          <a:bodyPr anchor="t" rtlCol="false" tIns="0" lIns="0" bIns="0" rIns="0">
            <a:spAutoFit/>
          </a:bodyPr>
          <a:lstStyle/>
          <a:p>
            <a:pPr algn="l">
              <a:lnSpc>
                <a:spcPts val="6016"/>
              </a:lnSpc>
            </a:pPr>
            <a:r>
              <a:rPr lang="en-US" sz="3200">
                <a:solidFill>
                  <a:srgbClr val="271905"/>
                </a:solidFill>
                <a:latin typeface="Bodoni FLF"/>
                <a:ea typeface="Bodoni FLF"/>
              </a:rPr>
              <a:t>       學習新語言是一段充滿挑戰但也充滿收穫的旅程，過程中選擇合適的方法和工具至關重要。</a:t>
            </a:r>
          </a:p>
          <a:p>
            <a:pPr algn="l">
              <a:lnSpc>
                <a:spcPts val="6016"/>
              </a:lnSpc>
            </a:pPr>
          </a:p>
          <a:p>
            <a:pPr algn="l">
              <a:lnSpc>
                <a:spcPts val="6016"/>
              </a:lnSpc>
            </a:pPr>
            <a:r>
              <a:rPr lang="en-US" sz="3200">
                <a:solidFill>
                  <a:srgbClr val="271905"/>
                </a:solidFill>
                <a:latin typeface="Bodoni FLF"/>
                <a:ea typeface="Bodoni FLF"/>
              </a:rPr>
              <a:t>       希望每一位使用者都能在使用EUDORA後，享受語言學習帶來的快樂與成就感。</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43</a:t>
            </a:r>
          </a:p>
          <a:p>
            <a:pPr algn="ctr">
              <a:lnSpc>
                <a:spcPts val="1800"/>
              </a:lnSpc>
            </a:pPr>
            <a:r>
              <a:rPr lang="en-US" sz="1800">
                <a:solidFill>
                  <a:srgbClr val="967D55"/>
                </a:solidFill>
                <a:latin typeface="Arimo"/>
                <a:ea typeface="Arimo"/>
              </a:rPr>
              <a:t>報告者:</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4705574" y="-1812472"/>
            <a:ext cx="4295670" cy="429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3572148" y="2919706"/>
            <a:ext cx="11143703" cy="1892874"/>
            <a:chOff x="0" y="0"/>
            <a:chExt cx="14858271" cy="2523832"/>
          </a:xfrm>
        </p:grpSpPr>
        <p:grpSp>
          <p:nvGrpSpPr>
            <p:cNvPr name="Group 8" id="8"/>
            <p:cNvGrpSpPr/>
            <p:nvPr/>
          </p:nvGrpSpPr>
          <p:grpSpPr>
            <a:xfrm rot="-5400000">
              <a:off x="6798177" y="-5536261"/>
              <a:ext cx="2523832" cy="13596355"/>
              <a:chOff x="0" y="0"/>
              <a:chExt cx="582664" cy="3138919"/>
            </a:xfrm>
          </p:grpSpPr>
          <p:sp>
            <p:nvSpPr>
              <p:cNvPr name="Freeform 9" id="9"/>
              <p:cNvSpPr/>
              <p:nvPr/>
            </p:nvSpPr>
            <p:spPr>
              <a:xfrm flipH="false" flipV="false" rot="0">
                <a:off x="0" y="0"/>
                <a:ext cx="582664" cy="3138919"/>
              </a:xfrm>
              <a:custGeom>
                <a:avLst/>
                <a:gdLst/>
                <a:ahLst/>
                <a:cxnLst/>
                <a:rect r="r" b="b" t="t" l="l"/>
                <a:pathLst>
                  <a:path h="3138919" w="582664">
                    <a:moveTo>
                      <a:pt x="582664" y="0"/>
                    </a:moveTo>
                    <a:lnTo>
                      <a:pt x="582664" y="3138919"/>
                    </a:lnTo>
                    <a:lnTo>
                      <a:pt x="291332" y="3011919"/>
                    </a:lnTo>
                    <a:lnTo>
                      <a:pt x="0" y="3138919"/>
                    </a:lnTo>
                    <a:lnTo>
                      <a:pt x="0" y="0"/>
                    </a:lnTo>
                    <a:lnTo>
                      <a:pt x="582664" y="0"/>
                    </a:lnTo>
                    <a:close/>
                  </a:path>
                </a:pathLst>
              </a:custGeom>
              <a:solidFill>
                <a:srgbClr val="A4DEFF"/>
              </a:solidFill>
            </p:spPr>
          </p:sp>
          <p:sp>
            <p:nvSpPr>
              <p:cNvPr name="TextBox 10" id="10"/>
              <p:cNvSpPr txBox="true"/>
              <p:nvPr/>
            </p:nvSpPr>
            <p:spPr>
              <a:xfrm>
                <a:off x="0" y="-47625"/>
                <a:ext cx="582664" cy="305954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0"/>
              <a:ext cx="2523832" cy="252383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565323" y="565323"/>
              <a:ext cx="1393186" cy="1393186"/>
            </a:xfrm>
            <a:custGeom>
              <a:avLst/>
              <a:gdLst/>
              <a:ahLst/>
              <a:cxnLst/>
              <a:rect r="r" b="b" t="t" l="l"/>
              <a:pathLst>
                <a:path h="1393186" w="1393186">
                  <a:moveTo>
                    <a:pt x="0" y="0"/>
                  </a:moveTo>
                  <a:lnTo>
                    <a:pt x="1393186" y="0"/>
                  </a:lnTo>
                  <a:lnTo>
                    <a:pt x="1393186" y="1393186"/>
                  </a:lnTo>
                  <a:lnTo>
                    <a:pt x="0" y="1393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5" id="15"/>
          <p:cNvSpPr txBox="true"/>
          <p:nvPr/>
        </p:nvSpPr>
        <p:spPr>
          <a:xfrm rot="0">
            <a:off x="2461552" y="1227409"/>
            <a:ext cx="9991232"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a:rPr>
              <a:t>未來展望</a:t>
            </a:r>
          </a:p>
        </p:txBody>
      </p:sp>
      <p:grpSp>
        <p:nvGrpSpPr>
          <p:cNvPr name="Group 16" id="16"/>
          <p:cNvGrpSpPr/>
          <p:nvPr/>
        </p:nvGrpSpPr>
        <p:grpSpPr>
          <a:xfrm rot="0">
            <a:off x="3572148" y="5474420"/>
            <a:ext cx="11143703" cy="1892874"/>
            <a:chOff x="0" y="0"/>
            <a:chExt cx="14858271" cy="2523832"/>
          </a:xfrm>
        </p:grpSpPr>
        <p:grpSp>
          <p:nvGrpSpPr>
            <p:cNvPr name="Group 17" id="17"/>
            <p:cNvGrpSpPr/>
            <p:nvPr/>
          </p:nvGrpSpPr>
          <p:grpSpPr>
            <a:xfrm rot="-5400000">
              <a:off x="6798177" y="-5536261"/>
              <a:ext cx="2523832" cy="13596355"/>
              <a:chOff x="0" y="0"/>
              <a:chExt cx="582664" cy="3138919"/>
            </a:xfrm>
          </p:grpSpPr>
          <p:sp>
            <p:nvSpPr>
              <p:cNvPr name="Freeform 18" id="18"/>
              <p:cNvSpPr/>
              <p:nvPr/>
            </p:nvSpPr>
            <p:spPr>
              <a:xfrm flipH="false" flipV="false" rot="0">
                <a:off x="0" y="0"/>
                <a:ext cx="582664" cy="3138919"/>
              </a:xfrm>
              <a:custGeom>
                <a:avLst/>
                <a:gdLst/>
                <a:ahLst/>
                <a:cxnLst/>
                <a:rect r="r" b="b" t="t" l="l"/>
                <a:pathLst>
                  <a:path h="3138919" w="582664">
                    <a:moveTo>
                      <a:pt x="582664" y="0"/>
                    </a:moveTo>
                    <a:lnTo>
                      <a:pt x="582664" y="3138919"/>
                    </a:lnTo>
                    <a:lnTo>
                      <a:pt x="291332" y="3011919"/>
                    </a:lnTo>
                    <a:lnTo>
                      <a:pt x="0" y="3138919"/>
                    </a:lnTo>
                    <a:lnTo>
                      <a:pt x="0" y="0"/>
                    </a:lnTo>
                    <a:lnTo>
                      <a:pt x="582664" y="0"/>
                    </a:lnTo>
                    <a:close/>
                  </a:path>
                </a:pathLst>
              </a:custGeom>
              <a:solidFill>
                <a:srgbClr val="A4DEFF"/>
              </a:solidFill>
            </p:spPr>
          </p:sp>
          <p:sp>
            <p:nvSpPr>
              <p:cNvPr name="TextBox 19" id="19"/>
              <p:cNvSpPr txBox="true"/>
              <p:nvPr/>
            </p:nvSpPr>
            <p:spPr>
              <a:xfrm>
                <a:off x="0" y="-47625"/>
                <a:ext cx="582664" cy="3059544"/>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0" y="0"/>
              <a:ext cx="2523832" cy="252383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565323" y="565323"/>
              <a:ext cx="1393186" cy="1393186"/>
            </a:xfrm>
            <a:custGeom>
              <a:avLst/>
              <a:gdLst/>
              <a:ahLst/>
              <a:cxnLst/>
              <a:rect r="r" b="b" t="t" l="l"/>
              <a:pathLst>
                <a:path h="1393186" w="1393186">
                  <a:moveTo>
                    <a:pt x="0" y="0"/>
                  </a:moveTo>
                  <a:lnTo>
                    <a:pt x="1393186" y="0"/>
                  </a:lnTo>
                  <a:lnTo>
                    <a:pt x="1393186" y="1393186"/>
                  </a:lnTo>
                  <a:lnTo>
                    <a:pt x="0" y="1393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24" id="24"/>
          <p:cNvSpPr txBox="true"/>
          <p:nvPr/>
        </p:nvSpPr>
        <p:spPr>
          <a:xfrm rot="0">
            <a:off x="6234831" y="3485143"/>
            <a:ext cx="6805554" cy="714375"/>
          </a:xfrm>
          <a:prstGeom prst="rect">
            <a:avLst/>
          </a:prstGeom>
        </p:spPr>
        <p:txBody>
          <a:bodyPr anchor="t" rtlCol="false" tIns="0" lIns="0" bIns="0" rIns="0">
            <a:spAutoFit/>
          </a:bodyPr>
          <a:lstStyle/>
          <a:p>
            <a:pPr algn="ctr">
              <a:lnSpc>
                <a:spcPts val="5280"/>
              </a:lnSpc>
            </a:pPr>
            <a:r>
              <a:rPr lang="en-US" sz="4400">
                <a:solidFill>
                  <a:srgbClr val="271905"/>
                </a:solidFill>
                <a:ea typeface="Bodoni FLF"/>
              </a:rPr>
              <a:t>多樣化學習資源</a:t>
            </a:r>
          </a:p>
        </p:txBody>
      </p:sp>
      <p:sp>
        <p:nvSpPr>
          <p:cNvPr name="TextBox 25" id="25"/>
          <p:cNvSpPr txBox="true"/>
          <p:nvPr/>
        </p:nvSpPr>
        <p:spPr>
          <a:xfrm rot="0">
            <a:off x="6234831" y="6039857"/>
            <a:ext cx="6805554" cy="714375"/>
          </a:xfrm>
          <a:prstGeom prst="rect">
            <a:avLst/>
          </a:prstGeom>
        </p:spPr>
        <p:txBody>
          <a:bodyPr anchor="t" rtlCol="false" tIns="0" lIns="0" bIns="0" rIns="0">
            <a:spAutoFit/>
          </a:bodyPr>
          <a:lstStyle/>
          <a:p>
            <a:pPr algn="ctr">
              <a:lnSpc>
                <a:spcPts val="5280"/>
              </a:lnSpc>
            </a:pPr>
            <a:r>
              <a:rPr lang="en-US" sz="4400">
                <a:solidFill>
                  <a:srgbClr val="271905"/>
                </a:solidFill>
                <a:ea typeface="Bodoni FLF"/>
              </a:rPr>
              <a:t>全球合作</a:t>
            </a:r>
          </a:p>
        </p:txBody>
      </p:sp>
      <p:sp>
        <p:nvSpPr>
          <p:cNvPr name="Freeform 26" id="26">
            <a:hlinkClick r:id="rId5"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4"/>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4828700" y="4508927"/>
            <a:ext cx="8630600" cy="2257425"/>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Project schedule </a:t>
            </a:r>
          </a:p>
          <a:p>
            <a:pPr algn="ctr">
              <a:lnSpc>
                <a:spcPts val="8640"/>
              </a:lnSpc>
            </a:pPr>
            <a:r>
              <a:rPr lang="en-US" sz="7200">
                <a:solidFill>
                  <a:srgbClr val="F4EADB"/>
                </a:solidFill>
                <a:latin typeface="Bodoni FLF Italics"/>
              </a:rPr>
              <a:t>&amp; Team division</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06</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44</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6450581" y="4529137"/>
            <a:ext cx="5386839" cy="1166813"/>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Introduction</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01</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02</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5443308" y="-969726"/>
            <a:ext cx="3631984" cy="36319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9296400"/>
            <a:ext cx="2516197" cy="251619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45</a:t>
            </a:r>
          </a:p>
          <a:p>
            <a:pPr algn="ctr">
              <a:lnSpc>
                <a:spcPts val="1800"/>
              </a:lnSpc>
            </a:pPr>
            <a:r>
              <a:rPr lang="en-US" sz="1800">
                <a:solidFill>
                  <a:srgbClr val="967D55"/>
                </a:solidFill>
                <a:latin typeface="Arimo"/>
                <a:ea typeface="Arimo"/>
              </a:rPr>
              <a:t>報告者:</a:t>
            </a:r>
          </a:p>
        </p:txBody>
      </p:sp>
      <p:sp>
        <p:nvSpPr>
          <p:cNvPr name="TextBox 9" id="9"/>
          <p:cNvSpPr txBox="true"/>
          <p:nvPr/>
        </p:nvSpPr>
        <p:spPr>
          <a:xfrm rot="0">
            <a:off x="2461552" y="1227409"/>
            <a:ext cx="9991232"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a:rPr>
              <a:t>甘特圖</a:t>
            </a:r>
          </a:p>
        </p:txBody>
      </p:sp>
      <p:grpSp>
        <p:nvGrpSpPr>
          <p:cNvPr name="Group 10" id="10"/>
          <p:cNvGrpSpPr/>
          <p:nvPr/>
        </p:nvGrpSpPr>
        <p:grpSpPr>
          <a:xfrm rot="0">
            <a:off x="3477415" y="2093642"/>
            <a:ext cx="1767398" cy="6801026"/>
            <a:chOff x="0" y="0"/>
            <a:chExt cx="638315" cy="2456265"/>
          </a:xfrm>
        </p:grpSpPr>
        <p:sp>
          <p:nvSpPr>
            <p:cNvPr name="Freeform 11" id="11"/>
            <p:cNvSpPr/>
            <p:nvPr/>
          </p:nvSpPr>
          <p:spPr>
            <a:xfrm flipH="false" flipV="false" rot="0">
              <a:off x="0" y="0"/>
              <a:ext cx="638315" cy="2456265"/>
            </a:xfrm>
            <a:custGeom>
              <a:avLst/>
              <a:gdLst/>
              <a:ahLst/>
              <a:cxnLst/>
              <a:rect r="r" b="b" t="t" l="l"/>
              <a:pathLst>
                <a:path h="2456265" w="638315">
                  <a:moveTo>
                    <a:pt x="87608" y="0"/>
                  </a:moveTo>
                  <a:lnTo>
                    <a:pt x="550707" y="0"/>
                  </a:lnTo>
                  <a:cubicBezTo>
                    <a:pt x="599092" y="0"/>
                    <a:pt x="638315" y="39223"/>
                    <a:pt x="638315" y="87608"/>
                  </a:cubicBezTo>
                  <a:lnTo>
                    <a:pt x="638315" y="2368657"/>
                  </a:lnTo>
                  <a:cubicBezTo>
                    <a:pt x="638315" y="2391892"/>
                    <a:pt x="629085" y="2414176"/>
                    <a:pt x="612655" y="2430605"/>
                  </a:cubicBezTo>
                  <a:cubicBezTo>
                    <a:pt x="596226" y="2447035"/>
                    <a:pt x="573942" y="2456265"/>
                    <a:pt x="550707" y="2456265"/>
                  </a:cubicBezTo>
                  <a:lnTo>
                    <a:pt x="87608" y="2456265"/>
                  </a:lnTo>
                  <a:cubicBezTo>
                    <a:pt x="64373" y="2456265"/>
                    <a:pt x="42090" y="2447035"/>
                    <a:pt x="25660" y="2430605"/>
                  </a:cubicBezTo>
                  <a:cubicBezTo>
                    <a:pt x="9230" y="2414176"/>
                    <a:pt x="0" y="2391892"/>
                    <a:pt x="0" y="2368657"/>
                  </a:cubicBezTo>
                  <a:lnTo>
                    <a:pt x="0" y="87608"/>
                  </a:lnTo>
                  <a:cubicBezTo>
                    <a:pt x="0" y="64373"/>
                    <a:pt x="9230" y="42090"/>
                    <a:pt x="25660" y="25660"/>
                  </a:cubicBezTo>
                  <a:cubicBezTo>
                    <a:pt x="42090" y="9230"/>
                    <a:pt x="64373" y="0"/>
                    <a:pt x="87608" y="0"/>
                  </a:cubicBezTo>
                  <a:close/>
                </a:path>
              </a:pathLst>
            </a:custGeom>
            <a:solidFill>
              <a:srgbClr val="A7C2FF"/>
            </a:solidFill>
          </p:spPr>
        </p:sp>
        <p:sp>
          <p:nvSpPr>
            <p:cNvPr name="TextBox 12" id="12"/>
            <p:cNvSpPr txBox="true"/>
            <p:nvPr/>
          </p:nvSpPr>
          <p:spPr>
            <a:xfrm>
              <a:off x="0" y="-9525"/>
              <a:ext cx="638315" cy="2465790"/>
            </a:xfrm>
            <a:prstGeom prst="rect">
              <a:avLst/>
            </a:prstGeom>
          </p:spPr>
          <p:txBody>
            <a:bodyPr anchor="ctr" rtlCol="false" tIns="50800" lIns="50800" bIns="50800" rIns="50800"/>
            <a:lstStyle/>
            <a:p>
              <a:pPr algn="ctr">
                <a:lnSpc>
                  <a:spcPts val="1440"/>
                </a:lnSpc>
              </a:pPr>
            </a:p>
          </p:txBody>
        </p:sp>
      </p:grpSp>
      <p:grpSp>
        <p:nvGrpSpPr>
          <p:cNvPr name="Group 13" id="13"/>
          <p:cNvGrpSpPr/>
          <p:nvPr/>
        </p:nvGrpSpPr>
        <p:grpSpPr>
          <a:xfrm rot="0">
            <a:off x="6157115" y="2093642"/>
            <a:ext cx="8386821" cy="6801026"/>
            <a:chOff x="0" y="0"/>
            <a:chExt cx="3028992" cy="2456265"/>
          </a:xfrm>
        </p:grpSpPr>
        <p:sp>
          <p:nvSpPr>
            <p:cNvPr name="Freeform 14" id="14"/>
            <p:cNvSpPr/>
            <p:nvPr/>
          </p:nvSpPr>
          <p:spPr>
            <a:xfrm flipH="false" flipV="false" rot="0">
              <a:off x="0" y="0"/>
              <a:ext cx="3028992" cy="2456265"/>
            </a:xfrm>
            <a:custGeom>
              <a:avLst/>
              <a:gdLst/>
              <a:ahLst/>
              <a:cxnLst/>
              <a:rect r="r" b="b" t="t" l="l"/>
              <a:pathLst>
                <a:path h="2456265" w="3028992">
                  <a:moveTo>
                    <a:pt x="18462" y="0"/>
                  </a:moveTo>
                  <a:lnTo>
                    <a:pt x="3010530" y="0"/>
                  </a:lnTo>
                  <a:cubicBezTo>
                    <a:pt x="3020726" y="0"/>
                    <a:pt x="3028992" y="8266"/>
                    <a:pt x="3028992" y="18462"/>
                  </a:cubicBezTo>
                  <a:lnTo>
                    <a:pt x="3028992" y="2437803"/>
                  </a:lnTo>
                  <a:cubicBezTo>
                    <a:pt x="3028992" y="2447999"/>
                    <a:pt x="3020726" y="2456265"/>
                    <a:pt x="3010530" y="2456265"/>
                  </a:cubicBezTo>
                  <a:lnTo>
                    <a:pt x="18462" y="2456265"/>
                  </a:lnTo>
                  <a:cubicBezTo>
                    <a:pt x="8266" y="2456265"/>
                    <a:pt x="0" y="2447999"/>
                    <a:pt x="0" y="2437803"/>
                  </a:cubicBezTo>
                  <a:lnTo>
                    <a:pt x="0" y="18462"/>
                  </a:lnTo>
                  <a:cubicBezTo>
                    <a:pt x="0" y="8266"/>
                    <a:pt x="8266" y="0"/>
                    <a:pt x="18462" y="0"/>
                  </a:cubicBezTo>
                  <a:close/>
                </a:path>
              </a:pathLst>
            </a:custGeom>
            <a:solidFill>
              <a:srgbClr val="A7C2FF"/>
            </a:solidFill>
          </p:spPr>
        </p:sp>
        <p:sp>
          <p:nvSpPr>
            <p:cNvPr name="TextBox 15" id="15"/>
            <p:cNvSpPr txBox="true"/>
            <p:nvPr/>
          </p:nvSpPr>
          <p:spPr>
            <a:xfrm>
              <a:off x="0" y="-9525"/>
              <a:ext cx="3028992" cy="2465790"/>
            </a:xfrm>
            <a:prstGeom prst="rect">
              <a:avLst/>
            </a:prstGeom>
          </p:spPr>
          <p:txBody>
            <a:bodyPr anchor="ctr" rtlCol="false" tIns="50800" lIns="50800" bIns="50800" rIns="50800"/>
            <a:lstStyle/>
            <a:p>
              <a:pPr algn="ctr">
                <a:lnSpc>
                  <a:spcPts val="1440"/>
                </a:lnSpc>
              </a:pPr>
            </a:p>
          </p:txBody>
        </p:sp>
      </p:grpSp>
      <p:grpSp>
        <p:nvGrpSpPr>
          <p:cNvPr name="Group 16" id="16"/>
          <p:cNvGrpSpPr/>
          <p:nvPr/>
        </p:nvGrpSpPr>
        <p:grpSpPr>
          <a:xfrm rot="0">
            <a:off x="3119309" y="2607146"/>
            <a:ext cx="2533887" cy="6287523"/>
            <a:chOff x="0" y="0"/>
            <a:chExt cx="699974" cy="1736898"/>
          </a:xfrm>
        </p:grpSpPr>
        <p:sp>
          <p:nvSpPr>
            <p:cNvPr name="Freeform 17" id="17"/>
            <p:cNvSpPr/>
            <p:nvPr/>
          </p:nvSpPr>
          <p:spPr>
            <a:xfrm flipH="false" flipV="false" rot="0">
              <a:off x="0" y="0"/>
              <a:ext cx="699974" cy="1736898"/>
            </a:xfrm>
            <a:custGeom>
              <a:avLst/>
              <a:gdLst/>
              <a:ahLst/>
              <a:cxnLst/>
              <a:rect r="r" b="b" t="t" l="l"/>
              <a:pathLst>
                <a:path h="1736898" w="699974">
                  <a:moveTo>
                    <a:pt x="45830" y="0"/>
                  </a:moveTo>
                  <a:lnTo>
                    <a:pt x="654144" y="0"/>
                  </a:lnTo>
                  <a:cubicBezTo>
                    <a:pt x="679455" y="0"/>
                    <a:pt x="699974" y="20519"/>
                    <a:pt x="699974" y="45830"/>
                  </a:cubicBezTo>
                  <a:lnTo>
                    <a:pt x="699974" y="1691068"/>
                  </a:lnTo>
                  <a:cubicBezTo>
                    <a:pt x="699974" y="1716379"/>
                    <a:pt x="679455" y="1736898"/>
                    <a:pt x="654144" y="1736898"/>
                  </a:cubicBezTo>
                  <a:lnTo>
                    <a:pt x="45830" y="1736898"/>
                  </a:lnTo>
                  <a:cubicBezTo>
                    <a:pt x="20519" y="1736898"/>
                    <a:pt x="0" y="1716379"/>
                    <a:pt x="0" y="1691068"/>
                  </a:cubicBezTo>
                  <a:lnTo>
                    <a:pt x="0" y="45830"/>
                  </a:lnTo>
                  <a:cubicBezTo>
                    <a:pt x="0" y="20519"/>
                    <a:pt x="20519" y="0"/>
                    <a:pt x="45830" y="0"/>
                  </a:cubicBezTo>
                  <a:close/>
                </a:path>
              </a:pathLst>
            </a:custGeom>
            <a:solidFill>
              <a:srgbClr val="E1E7FF"/>
            </a:solidFill>
            <a:ln cap="sq">
              <a:noFill/>
              <a:prstDash val="solid"/>
              <a:miter/>
            </a:ln>
          </p:spPr>
        </p:sp>
        <p:sp>
          <p:nvSpPr>
            <p:cNvPr name="TextBox 18" id="18"/>
            <p:cNvSpPr txBox="true"/>
            <p:nvPr/>
          </p:nvSpPr>
          <p:spPr>
            <a:xfrm>
              <a:off x="0" y="-9525"/>
              <a:ext cx="699974" cy="1746423"/>
            </a:xfrm>
            <a:prstGeom prst="rect">
              <a:avLst/>
            </a:prstGeom>
          </p:spPr>
          <p:txBody>
            <a:bodyPr anchor="ctr" rtlCol="false" tIns="50800" lIns="50800" bIns="50800" rIns="50800"/>
            <a:lstStyle/>
            <a:p>
              <a:pPr algn="ctr">
                <a:lnSpc>
                  <a:spcPts val="1440"/>
                </a:lnSpc>
              </a:pPr>
            </a:p>
          </p:txBody>
        </p:sp>
      </p:grpSp>
      <p:grpSp>
        <p:nvGrpSpPr>
          <p:cNvPr name="Group 19" id="19"/>
          <p:cNvGrpSpPr/>
          <p:nvPr/>
        </p:nvGrpSpPr>
        <p:grpSpPr>
          <a:xfrm rot="0">
            <a:off x="5799009" y="2607146"/>
            <a:ext cx="9357824" cy="6287523"/>
            <a:chOff x="0" y="0"/>
            <a:chExt cx="2585055" cy="1736898"/>
          </a:xfrm>
        </p:grpSpPr>
        <p:sp>
          <p:nvSpPr>
            <p:cNvPr name="Freeform 20" id="20"/>
            <p:cNvSpPr/>
            <p:nvPr/>
          </p:nvSpPr>
          <p:spPr>
            <a:xfrm flipH="false" flipV="false" rot="0">
              <a:off x="0" y="0"/>
              <a:ext cx="2585055" cy="1736898"/>
            </a:xfrm>
            <a:custGeom>
              <a:avLst/>
              <a:gdLst/>
              <a:ahLst/>
              <a:cxnLst/>
              <a:rect r="r" b="b" t="t" l="l"/>
              <a:pathLst>
                <a:path h="1736898" w="2585055">
                  <a:moveTo>
                    <a:pt x="12410" y="0"/>
                  </a:moveTo>
                  <a:lnTo>
                    <a:pt x="2572645" y="0"/>
                  </a:lnTo>
                  <a:cubicBezTo>
                    <a:pt x="2579499" y="0"/>
                    <a:pt x="2585055" y="5556"/>
                    <a:pt x="2585055" y="12410"/>
                  </a:cubicBezTo>
                  <a:lnTo>
                    <a:pt x="2585055" y="1724489"/>
                  </a:lnTo>
                  <a:cubicBezTo>
                    <a:pt x="2585055" y="1727780"/>
                    <a:pt x="2583747" y="1730936"/>
                    <a:pt x="2581420" y="1733264"/>
                  </a:cubicBezTo>
                  <a:cubicBezTo>
                    <a:pt x="2579093" y="1735591"/>
                    <a:pt x="2575936" y="1736898"/>
                    <a:pt x="2572645" y="1736898"/>
                  </a:cubicBezTo>
                  <a:lnTo>
                    <a:pt x="12410" y="1736898"/>
                  </a:lnTo>
                  <a:cubicBezTo>
                    <a:pt x="5556" y="1736898"/>
                    <a:pt x="0" y="1731342"/>
                    <a:pt x="0" y="1724489"/>
                  </a:cubicBezTo>
                  <a:lnTo>
                    <a:pt x="0" y="12410"/>
                  </a:lnTo>
                  <a:cubicBezTo>
                    <a:pt x="0" y="5556"/>
                    <a:pt x="5556" y="0"/>
                    <a:pt x="12410" y="0"/>
                  </a:cubicBezTo>
                  <a:close/>
                </a:path>
              </a:pathLst>
            </a:custGeom>
            <a:solidFill>
              <a:srgbClr val="E1E7FF"/>
            </a:solidFill>
            <a:ln cap="sq">
              <a:noFill/>
              <a:prstDash val="solid"/>
              <a:miter/>
            </a:ln>
          </p:spPr>
        </p:sp>
        <p:sp>
          <p:nvSpPr>
            <p:cNvPr name="TextBox 21" id="21"/>
            <p:cNvSpPr txBox="true"/>
            <p:nvPr/>
          </p:nvSpPr>
          <p:spPr>
            <a:xfrm>
              <a:off x="0" y="-9525"/>
              <a:ext cx="2585055" cy="1746423"/>
            </a:xfrm>
            <a:prstGeom prst="rect">
              <a:avLst/>
            </a:prstGeom>
          </p:spPr>
          <p:txBody>
            <a:bodyPr anchor="ctr" rtlCol="false" tIns="50800" lIns="50800" bIns="50800" rIns="50800"/>
            <a:lstStyle/>
            <a:p>
              <a:pPr algn="ctr">
                <a:lnSpc>
                  <a:spcPts val="1440"/>
                </a:lnSpc>
              </a:pPr>
            </a:p>
          </p:txBody>
        </p:sp>
      </p:grpSp>
      <p:sp>
        <p:nvSpPr>
          <p:cNvPr name="AutoShape 22" id="22"/>
          <p:cNvSpPr/>
          <p:nvPr/>
        </p:nvSpPr>
        <p:spPr>
          <a:xfrm>
            <a:off x="3119309" y="3197720"/>
            <a:ext cx="2533887" cy="0"/>
          </a:xfrm>
          <a:prstGeom prst="line">
            <a:avLst/>
          </a:prstGeom>
          <a:ln cap="flat" w="9525">
            <a:solidFill>
              <a:srgbClr val="004E35">
                <a:alpha val="49804"/>
              </a:srgbClr>
            </a:solidFill>
            <a:prstDash val="solid"/>
            <a:headEnd type="none" len="sm" w="sm"/>
            <a:tailEnd type="none" len="sm" w="sm"/>
          </a:ln>
        </p:spPr>
      </p:sp>
      <p:sp>
        <p:nvSpPr>
          <p:cNvPr name="AutoShape 23" id="23"/>
          <p:cNvSpPr/>
          <p:nvPr/>
        </p:nvSpPr>
        <p:spPr>
          <a:xfrm>
            <a:off x="3119309" y="3763284"/>
            <a:ext cx="2533887" cy="0"/>
          </a:xfrm>
          <a:prstGeom prst="line">
            <a:avLst/>
          </a:prstGeom>
          <a:ln cap="flat" w="9525">
            <a:solidFill>
              <a:srgbClr val="004E35">
                <a:alpha val="49804"/>
              </a:srgbClr>
            </a:solidFill>
            <a:prstDash val="solid"/>
            <a:headEnd type="none" len="sm" w="sm"/>
            <a:tailEnd type="none" len="sm" w="sm"/>
          </a:ln>
        </p:spPr>
      </p:sp>
      <p:sp>
        <p:nvSpPr>
          <p:cNvPr name="AutoShape 24" id="24"/>
          <p:cNvSpPr/>
          <p:nvPr/>
        </p:nvSpPr>
        <p:spPr>
          <a:xfrm>
            <a:off x="3119309" y="4328847"/>
            <a:ext cx="2533887" cy="0"/>
          </a:xfrm>
          <a:prstGeom prst="line">
            <a:avLst/>
          </a:prstGeom>
          <a:ln cap="flat" w="9525">
            <a:solidFill>
              <a:srgbClr val="004E35">
                <a:alpha val="49804"/>
              </a:srgbClr>
            </a:solidFill>
            <a:prstDash val="solid"/>
            <a:headEnd type="none" len="sm" w="sm"/>
            <a:tailEnd type="none" len="sm" w="sm"/>
          </a:ln>
        </p:spPr>
      </p:sp>
      <p:sp>
        <p:nvSpPr>
          <p:cNvPr name="AutoShape 25" id="25"/>
          <p:cNvSpPr/>
          <p:nvPr/>
        </p:nvSpPr>
        <p:spPr>
          <a:xfrm>
            <a:off x="3119309" y="4894411"/>
            <a:ext cx="2533887" cy="0"/>
          </a:xfrm>
          <a:prstGeom prst="line">
            <a:avLst/>
          </a:prstGeom>
          <a:ln cap="flat" w="9525">
            <a:solidFill>
              <a:srgbClr val="004E35">
                <a:alpha val="49804"/>
              </a:srgbClr>
            </a:solidFill>
            <a:prstDash val="solid"/>
            <a:headEnd type="none" len="sm" w="sm"/>
            <a:tailEnd type="none" len="sm" w="sm"/>
          </a:ln>
        </p:spPr>
      </p:sp>
      <p:sp>
        <p:nvSpPr>
          <p:cNvPr name="AutoShape 26" id="26"/>
          <p:cNvSpPr/>
          <p:nvPr/>
        </p:nvSpPr>
        <p:spPr>
          <a:xfrm>
            <a:off x="3119309" y="5459975"/>
            <a:ext cx="2533887" cy="0"/>
          </a:xfrm>
          <a:prstGeom prst="line">
            <a:avLst/>
          </a:prstGeom>
          <a:ln cap="flat" w="9525">
            <a:solidFill>
              <a:srgbClr val="004E35">
                <a:alpha val="49804"/>
              </a:srgbClr>
            </a:solidFill>
            <a:prstDash val="solid"/>
            <a:headEnd type="none" len="sm" w="sm"/>
            <a:tailEnd type="none" len="sm" w="sm"/>
          </a:ln>
        </p:spPr>
      </p:sp>
      <p:sp>
        <p:nvSpPr>
          <p:cNvPr name="AutoShape 27" id="27"/>
          <p:cNvSpPr/>
          <p:nvPr/>
        </p:nvSpPr>
        <p:spPr>
          <a:xfrm>
            <a:off x="3119309" y="6025539"/>
            <a:ext cx="2533887" cy="0"/>
          </a:xfrm>
          <a:prstGeom prst="line">
            <a:avLst/>
          </a:prstGeom>
          <a:ln cap="flat" w="9525">
            <a:solidFill>
              <a:srgbClr val="004E35">
                <a:alpha val="49804"/>
              </a:srgbClr>
            </a:solidFill>
            <a:prstDash val="solid"/>
            <a:headEnd type="none" len="sm" w="sm"/>
            <a:tailEnd type="none" len="sm" w="sm"/>
          </a:ln>
        </p:spPr>
      </p:sp>
      <p:sp>
        <p:nvSpPr>
          <p:cNvPr name="AutoShape 28" id="28"/>
          <p:cNvSpPr/>
          <p:nvPr/>
        </p:nvSpPr>
        <p:spPr>
          <a:xfrm>
            <a:off x="3119309" y="6591102"/>
            <a:ext cx="2533887" cy="0"/>
          </a:xfrm>
          <a:prstGeom prst="line">
            <a:avLst/>
          </a:prstGeom>
          <a:ln cap="flat" w="9525">
            <a:solidFill>
              <a:srgbClr val="004E35">
                <a:alpha val="49804"/>
              </a:srgbClr>
            </a:solidFill>
            <a:prstDash val="solid"/>
            <a:headEnd type="none" len="sm" w="sm"/>
            <a:tailEnd type="none" len="sm" w="sm"/>
          </a:ln>
        </p:spPr>
      </p:sp>
      <p:sp>
        <p:nvSpPr>
          <p:cNvPr name="AutoShape 29" id="29"/>
          <p:cNvSpPr/>
          <p:nvPr/>
        </p:nvSpPr>
        <p:spPr>
          <a:xfrm>
            <a:off x="3119309" y="7156666"/>
            <a:ext cx="2533887" cy="0"/>
          </a:xfrm>
          <a:prstGeom prst="line">
            <a:avLst/>
          </a:prstGeom>
          <a:ln cap="flat" w="9525">
            <a:solidFill>
              <a:srgbClr val="004E35">
                <a:alpha val="49804"/>
              </a:srgbClr>
            </a:solidFill>
            <a:prstDash val="solid"/>
            <a:headEnd type="none" len="sm" w="sm"/>
            <a:tailEnd type="none" len="sm" w="sm"/>
          </a:ln>
        </p:spPr>
      </p:sp>
      <p:sp>
        <p:nvSpPr>
          <p:cNvPr name="AutoShape 30" id="30"/>
          <p:cNvSpPr/>
          <p:nvPr/>
        </p:nvSpPr>
        <p:spPr>
          <a:xfrm>
            <a:off x="3119309" y="7722230"/>
            <a:ext cx="2533887" cy="0"/>
          </a:xfrm>
          <a:prstGeom prst="line">
            <a:avLst/>
          </a:prstGeom>
          <a:ln cap="flat" w="9525">
            <a:solidFill>
              <a:srgbClr val="004E35">
                <a:alpha val="49804"/>
              </a:srgbClr>
            </a:solidFill>
            <a:prstDash val="solid"/>
            <a:headEnd type="none" len="sm" w="sm"/>
            <a:tailEnd type="none" len="sm" w="sm"/>
          </a:ln>
        </p:spPr>
      </p:sp>
      <p:sp>
        <p:nvSpPr>
          <p:cNvPr name="AutoShape 31" id="31"/>
          <p:cNvSpPr/>
          <p:nvPr/>
        </p:nvSpPr>
        <p:spPr>
          <a:xfrm>
            <a:off x="3119309" y="8287794"/>
            <a:ext cx="2533887" cy="0"/>
          </a:xfrm>
          <a:prstGeom prst="line">
            <a:avLst/>
          </a:prstGeom>
          <a:ln cap="flat" w="9525">
            <a:solidFill>
              <a:srgbClr val="004E35">
                <a:alpha val="49804"/>
              </a:srgbClr>
            </a:solidFill>
            <a:prstDash val="solid"/>
            <a:headEnd type="none" len="sm" w="sm"/>
            <a:tailEnd type="none" len="sm" w="sm"/>
          </a:ln>
        </p:spPr>
      </p:sp>
      <p:sp>
        <p:nvSpPr>
          <p:cNvPr name="AutoShape 32" id="32"/>
          <p:cNvSpPr/>
          <p:nvPr/>
        </p:nvSpPr>
        <p:spPr>
          <a:xfrm>
            <a:off x="5799009" y="4328847"/>
            <a:ext cx="9357824" cy="0"/>
          </a:xfrm>
          <a:prstGeom prst="line">
            <a:avLst/>
          </a:prstGeom>
          <a:ln cap="flat" w="9525">
            <a:solidFill>
              <a:srgbClr val="004E35">
                <a:alpha val="49804"/>
              </a:srgbClr>
            </a:solidFill>
            <a:prstDash val="solid"/>
            <a:headEnd type="none" len="sm" w="sm"/>
            <a:tailEnd type="none" len="sm" w="sm"/>
          </a:ln>
        </p:spPr>
      </p:sp>
      <p:sp>
        <p:nvSpPr>
          <p:cNvPr name="AutoShape 33" id="33"/>
          <p:cNvSpPr/>
          <p:nvPr/>
        </p:nvSpPr>
        <p:spPr>
          <a:xfrm>
            <a:off x="5799009" y="4894411"/>
            <a:ext cx="9357824" cy="0"/>
          </a:xfrm>
          <a:prstGeom prst="line">
            <a:avLst/>
          </a:prstGeom>
          <a:ln cap="flat" w="9525">
            <a:solidFill>
              <a:srgbClr val="004E35">
                <a:alpha val="49804"/>
              </a:srgbClr>
            </a:solidFill>
            <a:prstDash val="solid"/>
            <a:headEnd type="none" len="sm" w="sm"/>
            <a:tailEnd type="none" len="sm" w="sm"/>
          </a:ln>
        </p:spPr>
      </p:sp>
      <p:sp>
        <p:nvSpPr>
          <p:cNvPr name="AutoShape 34" id="34"/>
          <p:cNvSpPr/>
          <p:nvPr/>
        </p:nvSpPr>
        <p:spPr>
          <a:xfrm>
            <a:off x="5799009" y="3763284"/>
            <a:ext cx="9357824" cy="0"/>
          </a:xfrm>
          <a:prstGeom prst="line">
            <a:avLst/>
          </a:prstGeom>
          <a:ln cap="flat" w="9525">
            <a:solidFill>
              <a:srgbClr val="004E35">
                <a:alpha val="49804"/>
              </a:srgbClr>
            </a:solidFill>
            <a:prstDash val="solid"/>
            <a:headEnd type="none" len="sm" w="sm"/>
            <a:tailEnd type="none" len="sm" w="sm"/>
          </a:ln>
        </p:spPr>
      </p:sp>
      <p:sp>
        <p:nvSpPr>
          <p:cNvPr name="AutoShape 35" id="35"/>
          <p:cNvSpPr/>
          <p:nvPr/>
        </p:nvSpPr>
        <p:spPr>
          <a:xfrm>
            <a:off x="5799009" y="6591102"/>
            <a:ext cx="9357824" cy="0"/>
          </a:xfrm>
          <a:prstGeom prst="line">
            <a:avLst/>
          </a:prstGeom>
          <a:ln cap="flat" w="9525">
            <a:solidFill>
              <a:srgbClr val="004E35">
                <a:alpha val="49804"/>
              </a:srgbClr>
            </a:solidFill>
            <a:prstDash val="solid"/>
            <a:headEnd type="none" len="sm" w="sm"/>
            <a:tailEnd type="none" len="sm" w="sm"/>
          </a:ln>
        </p:spPr>
      </p:sp>
      <p:sp>
        <p:nvSpPr>
          <p:cNvPr name="AutoShape 36" id="36"/>
          <p:cNvSpPr/>
          <p:nvPr/>
        </p:nvSpPr>
        <p:spPr>
          <a:xfrm>
            <a:off x="5799009" y="7156666"/>
            <a:ext cx="9357824" cy="0"/>
          </a:xfrm>
          <a:prstGeom prst="line">
            <a:avLst/>
          </a:prstGeom>
          <a:ln cap="flat" w="9525">
            <a:solidFill>
              <a:srgbClr val="004E35">
                <a:alpha val="49804"/>
              </a:srgbClr>
            </a:solidFill>
            <a:prstDash val="solid"/>
            <a:headEnd type="none" len="sm" w="sm"/>
            <a:tailEnd type="none" len="sm" w="sm"/>
          </a:ln>
        </p:spPr>
      </p:sp>
      <p:sp>
        <p:nvSpPr>
          <p:cNvPr name="AutoShape 37" id="37"/>
          <p:cNvSpPr/>
          <p:nvPr/>
        </p:nvSpPr>
        <p:spPr>
          <a:xfrm>
            <a:off x="5799009" y="7722230"/>
            <a:ext cx="9357824" cy="0"/>
          </a:xfrm>
          <a:prstGeom prst="line">
            <a:avLst/>
          </a:prstGeom>
          <a:ln cap="flat" w="9525">
            <a:solidFill>
              <a:srgbClr val="004E35">
                <a:alpha val="49804"/>
              </a:srgbClr>
            </a:solidFill>
            <a:prstDash val="solid"/>
            <a:headEnd type="none" len="sm" w="sm"/>
            <a:tailEnd type="none" len="sm" w="sm"/>
          </a:ln>
        </p:spPr>
      </p:sp>
      <p:sp>
        <p:nvSpPr>
          <p:cNvPr name="AutoShape 38" id="38"/>
          <p:cNvSpPr/>
          <p:nvPr/>
        </p:nvSpPr>
        <p:spPr>
          <a:xfrm>
            <a:off x="5799009" y="8287794"/>
            <a:ext cx="9357824" cy="0"/>
          </a:xfrm>
          <a:prstGeom prst="line">
            <a:avLst/>
          </a:prstGeom>
          <a:ln cap="flat" w="9525">
            <a:solidFill>
              <a:srgbClr val="004E35">
                <a:alpha val="49804"/>
              </a:srgbClr>
            </a:solidFill>
            <a:prstDash val="solid"/>
            <a:headEnd type="none" len="sm" w="sm"/>
            <a:tailEnd type="none" len="sm" w="sm"/>
          </a:ln>
        </p:spPr>
      </p:sp>
      <p:sp>
        <p:nvSpPr>
          <p:cNvPr name="AutoShape 39" id="39"/>
          <p:cNvSpPr/>
          <p:nvPr/>
        </p:nvSpPr>
        <p:spPr>
          <a:xfrm>
            <a:off x="5799009" y="3197720"/>
            <a:ext cx="9357824" cy="0"/>
          </a:xfrm>
          <a:prstGeom prst="line">
            <a:avLst/>
          </a:prstGeom>
          <a:ln cap="flat" w="9525">
            <a:solidFill>
              <a:srgbClr val="004E35">
                <a:alpha val="49804"/>
              </a:srgbClr>
            </a:solidFill>
            <a:prstDash val="solid"/>
            <a:headEnd type="none" len="sm" w="sm"/>
            <a:tailEnd type="none" len="sm" w="sm"/>
          </a:ln>
        </p:spPr>
      </p:sp>
      <p:grpSp>
        <p:nvGrpSpPr>
          <p:cNvPr name="Group 40" id="40"/>
          <p:cNvGrpSpPr/>
          <p:nvPr/>
        </p:nvGrpSpPr>
        <p:grpSpPr>
          <a:xfrm rot="0">
            <a:off x="7358120" y="2828606"/>
            <a:ext cx="1041516" cy="129098"/>
            <a:chOff x="0" y="0"/>
            <a:chExt cx="252587" cy="31309"/>
          </a:xfrm>
        </p:grpSpPr>
        <p:sp>
          <p:nvSpPr>
            <p:cNvPr name="Freeform 41" id="41"/>
            <p:cNvSpPr/>
            <p:nvPr/>
          </p:nvSpPr>
          <p:spPr>
            <a:xfrm flipH="false" flipV="false" rot="0">
              <a:off x="0" y="0"/>
              <a:ext cx="252587" cy="31309"/>
            </a:xfrm>
            <a:custGeom>
              <a:avLst/>
              <a:gdLst/>
              <a:ahLst/>
              <a:cxnLst/>
              <a:rect r="r" b="b" t="t" l="l"/>
              <a:pathLst>
                <a:path h="31309" w="252587">
                  <a:moveTo>
                    <a:pt x="15654" y="0"/>
                  </a:moveTo>
                  <a:lnTo>
                    <a:pt x="236933" y="0"/>
                  </a:lnTo>
                  <a:cubicBezTo>
                    <a:pt x="245578" y="0"/>
                    <a:pt x="252587" y="7009"/>
                    <a:pt x="252587" y="15654"/>
                  </a:cubicBezTo>
                  <a:lnTo>
                    <a:pt x="252587" y="15654"/>
                  </a:lnTo>
                  <a:cubicBezTo>
                    <a:pt x="252587" y="24300"/>
                    <a:pt x="245578" y="31309"/>
                    <a:pt x="236933" y="31309"/>
                  </a:cubicBezTo>
                  <a:lnTo>
                    <a:pt x="15654" y="31309"/>
                  </a:lnTo>
                  <a:cubicBezTo>
                    <a:pt x="7009" y="31309"/>
                    <a:pt x="0" y="24300"/>
                    <a:pt x="0" y="15654"/>
                  </a:cubicBezTo>
                  <a:lnTo>
                    <a:pt x="0" y="15654"/>
                  </a:lnTo>
                  <a:cubicBezTo>
                    <a:pt x="0" y="7009"/>
                    <a:pt x="7009" y="0"/>
                    <a:pt x="15654" y="0"/>
                  </a:cubicBezTo>
                  <a:close/>
                </a:path>
              </a:pathLst>
            </a:custGeom>
            <a:solidFill>
              <a:srgbClr val="B9CDFF"/>
            </a:solidFill>
          </p:spPr>
        </p:sp>
        <p:sp>
          <p:nvSpPr>
            <p:cNvPr name="TextBox 42" id="42"/>
            <p:cNvSpPr txBox="true"/>
            <p:nvPr/>
          </p:nvSpPr>
          <p:spPr>
            <a:xfrm>
              <a:off x="0" y="-9525"/>
              <a:ext cx="252587" cy="40834"/>
            </a:xfrm>
            <a:prstGeom prst="rect">
              <a:avLst/>
            </a:prstGeom>
          </p:spPr>
          <p:txBody>
            <a:bodyPr anchor="ctr" rtlCol="false" tIns="50800" lIns="50800" bIns="50800" rIns="50800"/>
            <a:lstStyle/>
            <a:p>
              <a:pPr algn="ctr">
                <a:lnSpc>
                  <a:spcPts val="1440"/>
                </a:lnSpc>
              </a:pPr>
            </a:p>
          </p:txBody>
        </p:sp>
      </p:grpSp>
      <p:grpSp>
        <p:nvGrpSpPr>
          <p:cNvPr name="Group 43" id="43"/>
          <p:cNvGrpSpPr/>
          <p:nvPr/>
        </p:nvGrpSpPr>
        <p:grpSpPr>
          <a:xfrm rot="0">
            <a:off x="8341220" y="4529521"/>
            <a:ext cx="145924" cy="150574"/>
            <a:chOff x="0" y="0"/>
            <a:chExt cx="35389" cy="36517"/>
          </a:xfrm>
        </p:grpSpPr>
        <p:sp>
          <p:nvSpPr>
            <p:cNvPr name="Freeform 44" id="44"/>
            <p:cNvSpPr/>
            <p:nvPr/>
          </p:nvSpPr>
          <p:spPr>
            <a:xfrm flipH="false" flipV="false" rot="0">
              <a:off x="0" y="0"/>
              <a:ext cx="35389" cy="36517"/>
            </a:xfrm>
            <a:custGeom>
              <a:avLst/>
              <a:gdLst/>
              <a:ahLst/>
              <a:cxnLst/>
              <a:rect r="r" b="b" t="t" l="l"/>
              <a:pathLst>
                <a:path h="36517" w="35389">
                  <a:moveTo>
                    <a:pt x="17695" y="0"/>
                  </a:moveTo>
                  <a:lnTo>
                    <a:pt x="17695" y="0"/>
                  </a:lnTo>
                  <a:cubicBezTo>
                    <a:pt x="27467" y="0"/>
                    <a:pt x="35389" y="7922"/>
                    <a:pt x="35389" y="17695"/>
                  </a:cubicBezTo>
                  <a:lnTo>
                    <a:pt x="35389" y="18822"/>
                  </a:lnTo>
                  <a:cubicBezTo>
                    <a:pt x="35389" y="23515"/>
                    <a:pt x="33525" y="28016"/>
                    <a:pt x="30207" y="31334"/>
                  </a:cubicBezTo>
                  <a:cubicBezTo>
                    <a:pt x="26888" y="34653"/>
                    <a:pt x="22388" y="36517"/>
                    <a:pt x="17695" y="36517"/>
                  </a:cubicBezTo>
                  <a:lnTo>
                    <a:pt x="17695" y="36517"/>
                  </a:lnTo>
                  <a:cubicBezTo>
                    <a:pt x="13002" y="36517"/>
                    <a:pt x="8501" y="34653"/>
                    <a:pt x="5183" y="31334"/>
                  </a:cubicBezTo>
                  <a:cubicBezTo>
                    <a:pt x="1864" y="28016"/>
                    <a:pt x="0" y="23515"/>
                    <a:pt x="0" y="18822"/>
                  </a:cubicBezTo>
                  <a:lnTo>
                    <a:pt x="0" y="17695"/>
                  </a:lnTo>
                  <a:cubicBezTo>
                    <a:pt x="0" y="13002"/>
                    <a:pt x="1864" y="8501"/>
                    <a:pt x="5183" y="5183"/>
                  </a:cubicBezTo>
                  <a:cubicBezTo>
                    <a:pt x="8501" y="1864"/>
                    <a:pt x="13002" y="0"/>
                    <a:pt x="17695" y="0"/>
                  </a:cubicBezTo>
                  <a:close/>
                </a:path>
              </a:pathLst>
            </a:custGeom>
            <a:solidFill>
              <a:srgbClr val="B9CDFF"/>
            </a:solidFill>
          </p:spPr>
        </p:sp>
        <p:sp>
          <p:nvSpPr>
            <p:cNvPr name="TextBox 45" id="45"/>
            <p:cNvSpPr txBox="true"/>
            <p:nvPr/>
          </p:nvSpPr>
          <p:spPr>
            <a:xfrm>
              <a:off x="0" y="-9525"/>
              <a:ext cx="35389" cy="46042"/>
            </a:xfrm>
            <a:prstGeom prst="rect">
              <a:avLst/>
            </a:prstGeom>
          </p:spPr>
          <p:txBody>
            <a:bodyPr anchor="ctr" rtlCol="false" tIns="50800" lIns="50800" bIns="50800" rIns="50800"/>
            <a:lstStyle/>
            <a:p>
              <a:pPr algn="ctr">
                <a:lnSpc>
                  <a:spcPts val="1440"/>
                </a:lnSpc>
              </a:pPr>
            </a:p>
          </p:txBody>
        </p:sp>
      </p:grpSp>
      <p:grpSp>
        <p:nvGrpSpPr>
          <p:cNvPr name="Group 46" id="46"/>
          <p:cNvGrpSpPr/>
          <p:nvPr/>
        </p:nvGrpSpPr>
        <p:grpSpPr>
          <a:xfrm rot="0">
            <a:off x="10780537" y="5090788"/>
            <a:ext cx="219910" cy="150574"/>
            <a:chOff x="0" y="0"/>
            <a:chExt cx="53332" cy="36517"/>
          </a:xfrm>
        </p:grpSpPr>
        <p:sp>
          <p:nvSpPr>
            <p:cNvPr name="Freeform 47" id="47"/>
            <p:cNvSpPr/>
            <p:nvPr/>
          </p:nvSpPr>
          <p:spPr>
            <a:xfrm flipH="false" flipV="false" rot="0">
              <a:off x="0" y="0"/>
              <a:ext cx="53332" cy="36517"/>
            </a:xfrm>
            <a:custGeom>
              <a:avLst/>
              <a:gdLst/>
              <a:ahLst/>
              <a:cxnLst/>
              <a:rect r="r" b="b" t="t" l="l"/>
              <a:pathLst>
                <a:path h="36517" w="53332">
                  <a:moveTo>
                    <a:pt x="18258" y="0"/>
                  </a:moveTo>
                  <a:lnTo>
                    <a:pt x="35074" y="0"/>
                  </a:lnTo>
                  <a:cubicBezTo>
                    <a:pt x="39916" y="0"/>
                    <a:pt x="44560" y="1924"/>
                    <a:pt x="47984" y="5348"/>
                  </a:cubicBezTo>
                  <a:cubicBezTo>
                    <a:pt x="51409" y="8772"/>
                    <a:pt x="53332" y="13416"/>
                    <a:pt x="53332" y="18258"/>
                  </a:cubicBezTo>
                  <a:lnTo>
                    <a:pt x="53332" y="18258"/>
                  </a:lnTo>
                  <a:cubicBezTo>
                    <a:pt x="53332" y="28342"/>
                    <a:pt x="45158" y="36517"/>
                    <a:pt x="35074"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B9CDFF"/>
            </a:solidFill>
          </p:spPr>
        </p:sp>
        <p:sp>
          <p:nvSpPr>
            <p:cNvPr name="TextBox 48" id="48"/>
            <p:cNvSpPr txBox="true"/>
            <p:nvPr/>
          </p:nvSpPr>
          <p:spPr>
            <a:xfrm>
              <a:off x="0" y="-9525"/>
              <a:ext cx="53332" cy="46042"/>
            </a:xfrm>
            <a:prstGeom prst="rect">
              <a:avLst/>
            </a:prstGeom>
          </p:spPr>
          <p:txBody>
            <a:bodyPr anchor="ctr" rtlCol="false" tIns="50800" lIns="50800" bIns="50800" rIns="50800"/>
            <a:lstStyle/>
            <a:p>
              <a:pPr algn="ctr">
                <a:lnSpc>
                  <a:spcPts val="1440"/>
                </a:lnSpc>
              </a:pPr>
            </a:p>
          </p:txBody>
        </p:sp>
      </p:grpSp>
      <p:grpSp>
        <p:nvGrpSpPr>
          <p:cNvPr name="Group 49" id="49"/>
          <p:cNvGrpSpPr/>
          <p:nvPr/>
        </p:nvGrpSpPr>
        <p:grpSpPr>
          <a:xfrm rot="0">
            <a:off x="7946693" y="6239695"/>
            <a:ext cx="2281342" cy="139137"/>
            <a:chOff x="0" y="0"/>
            <a:chExt cx="553268" cy="33743"/>
          </a:xfrm>
        </p:grpSpPr>
        <p:sp>
          <p:nvSpPr>
            <p:cNvPr name="Freeform 50" id="50"/>
            <p:cNvSpPr/>
            <p:nvPr/>
          </p:nvSpPr>
          <p:spPr>
            <a:xfrm flipH="false" flipV="false" rot="0">
              <a:off x="0" y="0"/>
              <a:ext cx="553268" cy="33743"/>
            </a:xfrm>
            <a:custGeom>
              <a:avLst/>
              <a:gdLst/>
              <a:ahLst/>
              <a:cxnLst/>
              <a:rect r="r" b="b" t="t" l="l"/>
              <a:pathLst>
                <a:path h="33743" w="553268">
                  <a:moveTo>
                    <a:pt x="16872" y="0"/>
                  </a:moveTo>
                  <a:lnTo>
                    <a:pt x="536396" y="0"/>
                  </a:lnTo>
                  <a:cubicBezTo>
                    <a:pt x="540871" y="0"/>
                    <a:pt x="545162" y="1778"/>
                    <a:pt x="548326" y="4942"/>
                  </a:cubicBezTo>
                  <a:cubicBezTo>
                    <a:pt x="551490" y="8106"/>
                    <a:pt x="553268" y="12397"/>
                    <a:pt x="553268" y="16872"/>
                  </a:cubicBezTo>
                  <a:lnTo>
                    <a:pt x="553268" y="16872"/>
                  </a:lnTo>
                  <a:cubicBezTo>
                    <a:pt x="553268" y="26190"/>
                    <a:pt x="545714" y="33743"/>
                    <a:pt x="536396" y="33743"/>
                  </a:cubicBezTo>
                  <a:lnTo>
                    <a:pt x="16872" y="33743"/>
                  </a:lnTo>
                  <a:cubicBezTo>
                    <a:pt x="7554" y="33743"/>
                    <a:pt x="0" y="26190"/>
                    <a:pt x="0" y="16872"/>
                  </a:cubicBezTo>
                  <a:lnTo>
                    <a:pt x="0" y="16872"/>
                  </a:lnTo>
                  <a:cubicBezTo>
                    <a:pt x="0" y="7554"/>
                    <a:pt x="7554" y="0"/>
                    <a:pt x="16872" y="0"/>
                  </a:cubicBezTo>
                  <a:close/>
                </a:path>
              </a:pathLst>
            </a:custGeom>
            <a:solidFill>
              <a:srgbClr val="B9CDFF"/>
            </a:solidFill>
          </p:spPr>
        </p:sp>
        <p:sp>
          <p:nvSpPr>
            <p:cNvPr name="TextBox 51" id="51"/>
            <p:cNvSpPr txBox="true"/>
            <p:nvPr/>
          </p:nvSpPr>
          <p:spPr>
            <a:xfrm>
              <a:off x="0" y="-9525"/>
              <a:ext cx="553268" cy="43268"/>
            </a:xfrm>
            <a:prstGeom prst="rect">
              <a:avLst/>
            </a:prstGeom>
          </p:spPr>
          <p:txBody>
            <a:bodyPr anchor="ctr" rtlCol="false" tIns="50800" lIns="50800" bIns="50800" rIns="50800"/>
            <a:lstStyle/>
            <a:p>
              <a:pPr algn="ctr">
                <a:lnSpc>
                  <a:spcPts val="1440"/>
                </a:lnSpc>
              </a:pPr>
            </a:p>
          </p:txBody>
        </p:sp>
      </p:grpSp>
      <p:grpSp>
        <p:nvGrpSpPr>
          <p:cNvPr name="Group 52" id="52"/>
          <p:cNvGrpSpPr/>
          <p:nvPr/>
        </p:nvGrpSpPr>
        <p:grpSpPr>
          <a:xfrm rot="0">
            <a:off x="6612688" y="6794504"/>
            <a:ext cx="6406433" cy="139137"/>
            <a:chOff x="0" y="0"/>
            <a:chExt cx="1553679" cy="33743"/>
          </a:xfrm>
        </p:grpSpPr>
        <p:sp>
          <p:nvSpPr>
            <p:cNvPr name="Freeform 53" id="53"/>
            <p:cNvSpPr/>
            <p:nvPr/>
          </p:nvSpPr>
          <p:spPr>
            <a:xfrm flipH="false" flipV="false" rot="0">
              <a:off x="0" y="0"/>
              <a:ext cx="1553679" cy="33743"/>
            </a:xfrm>
            <a:custGeom>
              <a:avLst/>
              <a:gdLst/>
              <a:ahLst/>
              <a:cxnLst/>
              <a:rect r="r" b="b" t="t" l="l"/>
              <a:pathLst>
                <a:path h="33743" w="1553679">
                  <a:moveTo>
                    <a:pt x="6042" y="0"/>
                  </a:moveTo>
                  <a:lnTo>
                    <a:pt x="1547637" y="0"/>
                  </a:lnTo>
                  <a:cubicBezTo>
                    <a:pt x="1549239" y="0"/>
                    <a:pt x="1550776" y="637"/>
                    <a:pt x="1551909" y="1770"/>
                  </a:cubicBezTo>
                  <a:cubicBezTo>
                    <a:pt x="1553043" y="2903"/>
                    <a:pt x="1553679" y="4440"/>
                    <a:pt x="1553679" y="6042"/>
                  </a:cubicBezTo>
                  <a:lnTo>
                    <a:pt x="1553679" y="27701"/>
                  </a:lnTo>
                  <a:cubicBezTo>
                    <a:pt x="1553679" y="31038"/>
                    <a:pt x="1550974" y="33743"/>
                    <a:pt x="1547637" y="33743"/>
                  </a:cubicBezTo>
                  <a:lnTo>
                    <a:pt x="6042" y="33743"/>
                  </a:lnTo>
                  <a:cubicBezTo>
                    <a:pt x="4440" y="33743"/>
                    <a:pt x="2903" y="33107"/>
                    <a:pt x="1770" y="31974"/>
                  </a:cubicBezTo>
                  <a:cubicBezTo>
                    <a:pt x="637" y="30841"/>
                    <a:pt x="0" y="29304"/>
                    <a:pt x="0" y="27701"/>
                  </a:cubicBezTo>
                  <a:lnTo>
                    <a:pt x="0" y="6042"/>
                  </a:lnTo>
                  <a:cubicBezTo>
                    <a:pt x="0" y="4440"/>
                    <a:pt x="637" y="2903"/>
                    <a:pt x="1770" y="1770"/>
                  </a:cubicBezTo>
                  <a:cubicBezTo>
                    <a:pt x="2903" y="637"/>
                    <a:pt x="4440" y="0"/>
                    <a:pt x="6042" y="0"/>
                  </a:cubicBezTo>
                  <a:close/>
                </a:path>
              </a:pathLst>
            </a:custGeom>
            <a:solidFill>
              <a:srgbClr val="B9CDFF"/>
            </a:solidFill>
          </p:spPr>
        </p:sp>
        <p:sp>
          <p:nvSpPr>
            <p:cNvPr name="TextBox 54" id="54"/>
            <p:cNvSpPr txBox="true"/>
            <p:nvPr/>
          </p:nvSpPr>
          <p:spPr>
            <a:xfrm>
              <a:off x="0" y="-9525"/>
              <a:ext cx="1553679" cy="43268"/>
            </a:xfrm>
            <a:prstGeom prst="rect">
              <a:avLst/>
            </a:prstGeom>
          </p:spPr>
          <p:txBody>
            <a:bodyPr anchor="ctr" rtlCol="false" tIns="50800" lIns="50800" bIns="50800" rIns="50800"/>
            <a:lstStyle/>
            <a:p>
              <a:pPr algn="ctr">
                <a:lnSpc>
                  <a:spcPts val="1440"/>
                </a:lnSpc>
              </a:pPr>
            </a:p>
          </p:txBody>
        </p:sp>
      </p:grpSp>
      <p:grpSp>
        <p:nvGrpSpPr>
          <p:cNvPr name="Group 55" id="55"/>
          <p:cNvGrpSpPr/>
          <p:nvPr/>
        </p:nvGrpSpPr>
        <p:grpSpPr>
          <a:xfrm rot="0">
            <a:off x="6627234" y="7372007"/>
            <a:ext cx="6391886" cy="139317"/>
            <a:chOff x="0" y="0"/>
            <a:chExt cx="1550151" cy="33787"/>
          </a:xfrm>
        </p:grpSpPr>
        <p:sp>
          <p:nvSpPr>
            <p:cNvPr name="Freeform 56" id="56"/>
            <p:cNvSpPr/>
            <p:nvPr/>
          </p:nvSpPr>
          <p:spPr>
            <a:xfrm flipH="false" flipV="false" rot="0">
              <a:off x="0" y="0"/>
              <a:ext cx="1550151" cy="33787"/>
            </a:xfrm>
            <a:custGeom>
              <a:avLst/>
              <a:gdLst/>
              <a:ahLst/>
              <a:cxnLst/>
              <a:rect r="r" b="b" t="t" l="l"/>
              <a:pathLst>
                <a:path h="33787" w="1550151">
                  <a:moveTo>
                    <a:pt x="6056" y="0"/>
                  </a:moveTo>
                  <a:lnTo>
                    <a:pt x="1544095" y="0"/>
                  </a:lnTo>
                  <a:cubicBezTo>
                    <a:pt x="1547440" y="0"/>
                    <a:pt x="1550151" y="2711"/>
                    <a:pt x="1550151" y="6056"/>
                  </a:cubicBezTo>
                  <a:lnTo>
                    <a:pt x="1550151" y="27731"/>
                  </a:lnTo>
                  <a:cubicBezTo>
                    <a:pt x="1550151" y="31076"/>
                    <a:pt x="1547440" y="33787"/>
                    <a:pt x="1544095" y="33787"/>
                  </a:cubicBezTo>
                  <a:lnTo>
                    <a:pt x="6056" y="33787"/>
                  </a:lnTo>
                  <a:cubicBezTo>
                    <a:pt x="2711" y="33787"/>
                    <a:pt x="0" y="31076"/>
                    <a:pt x="0" y="27731"/>
                  </a:cubicBezTo>
                  <a:lnTo>
                    <a:pt x="0" y="6056"/>
                  </a:lnTo>
                  <a:cubicBezTo>
                    <a:pt x="0" y="2711"/>
                    <a:pt x="2711" y="0"/>
                    <a:pt x="6056" y="0"/>
                  </a:cubicBezTo>
                  <a:close/>
                </a:path>
              </a:pathLst>
            </a:custGeom>
            <a:solidFill>
              <a:srgbClr val="B9CDFF"/>
            </a:solidFill>
          </p:spPr>
        </p:sp>
        <p:sp>
          <p:nvSpPr>
            <p:cNvPr name="TextBox 57" id="57"/>
            <p:cNvSpPr txBox="true"/>
            <p:nvPr/>
          </p:nvSpPr>
          <p:spPr>
            <a:xfrm>
              <a:off x="0" y="-9525"/>
              <a:ext cx="1550151" cy="43312"/>
            </a:xfrm>
            <a:prstGeom prst="rect">
              <a:avLst/>
            </a:prstGeom>
          </p:spPr>
          <p:txBody>
            <a:bodyPr anchor="ctr" rtlCol="false" tIns="50800" lIns="50800" bIns="50800" rIns="50800"/>
            <a:lstStyle/>
            <a:p>
              <a:pPr algn="ctr">
                <a:lnSpc>
                  <a:spcPts val="1440"/>
                </a:lnSpc>
              </a:pPr>
            </a:p>
          </p:txBody>
        </p:sp>
      </p:grpSp>
      <p:grpSp>
        <p:nvGrpSpPr>
          <p:cNvPr name="Group 58" id="58"/>
          <p:cNvGrpSpPr/>
          <p:nvPr/>
        </p:nvGrpSpPr>
        <p:grpSpPr>
          <a:xfrm rot="0">
            <a:off x="13019120" y="7937713"/>
            <a:ext cx="973588" cy="139857"/>
            <a:chOff x="0" y="0"/>
            <a:chExt cx="236113" cy="33918"/>
          </a:xfrm>
        </p:grpSpPr>
        <p:sp>
          <p:nvSpPr>
            <p:cNvPr name="Freeform 59" id="59"/>
            <p:cNvSpPr/>
            <p:nvPr/>
          </p:nvSpPr>
          <p:spPr>
            <a:xfrm flipH="false" flipV="false" rot="0">
              <a:off x="0" y="0"/>
              <a:ext cx="236113" cy="33918"/>
            </a:xfrm>
            <a:custGeom>
              <a:avLst/>
              <a:gdLst/>
              <a:ahLst/>
              <a:cxnLst/>
              <a:rect r="r" b="b" t="t" l="l"/>
              <a:pathLst>
                <a:path h="33918" w="236113">
                  <a:moveTo>
                    <a:pt x="16959" y="0"/>
                  </a:moveTo>
                  <a:lnTo>
                    <a:pt x="219154" y="0"/>
                  </a:lnTo>
                  <a:cubicBezTo>
                    <a:pt x="228520" y="0"/>
                    <a:pt x="236113" y="7593"/>
                    <a:pt x="236113" y="16959"/>
                  </a:cubicBezTo>
                  <a:lnTo>
                    <a:pt x="236113" y="16959"/>
                  </a:lnTo>
                  <a:cubicBezTo>
                    <a:pt x="236113" y="26325"/>
                    <a:pt x="228520" y="33918"/>
                    <a:pt x="219154" y="33918"/>
                  </a:cubicBezTo>
                  <a:lnTo>
                    <a:pt x="16959" y="33918"/>
                  </a:lnTo>
                  <a:cubicBezTo>
                    <a:pt x="7593" y="33918"/>
                    <a:pt x="0" y="26325"/>
                    <a:pt x="0" y="16959"/>
                  </a:cubicBezTo>
                  <a:lnTo>
                    <a:pt x="0" y="16959"/>
                  </a:lnTo>
                  <a:cubicBezTo>
                    <a:pt x="0" y="7593"/>
                    <a:pt x="7593" y="0"/>
                    <a:pt x="16959" y="0"/>
                  </a:cubicBezTo>
                  <a:close/>
                </a:path>
              </a:pathLst>
            </a:custGeom>
            <a:solidFill>
              <a:srgbClr val="B9CDFF"/>
            </a:solidFill>
          </p:spPr>
        </p:sp>
        <p:sp>
          <p:nvSpPr>
            <p:cNvPr name="TextBox 60" id="60"/>
            <p:cNvSpPr txBox="true"/>
            <p:nvPr/>
          </p:nvSpPr>
          <p:spPr>
            <a:xfrm>
              <a:off x="0" y="-9525"/>
              <a:ext cx="236113" cy="43443"/>
            </a:xfrm>
            <a:prstGeom prst="rect">
              <a:avLst/>
            </a:prstGeom>
          </p:spPr>
          <p:txBody>
            <a:bodyPr anchor="ctr" rtlCol="false" tIns="50800" lIns="50800" bIns="50800" rIns="50800"/>
            <a:lstStyle/>
            <a:p>
              <a:pPr algn="ctr">
                <a:lnSpc>
                  <a:spcPts val="1440"/>
                </a:lnSpc>
              </a:pPr>
            </a:p>
          </p:txBody>
        </p:sp>
      </p:grpSp>
      <p:grpSp>
        <p:nvGrpSpPr>
          <p:cNvPr name="Group 61" id="61"/>
          <p:cNvGrpSpPr/>
          <p:nvPr/>
        </p:nvGrpSpPr>
        <p:grpSpPr>
          <a:xfrm rot="0">
            <a:off x="13019120" y="8493242"/>
            <a:ext cx="973588" cy="150574"/>
            <a:chOff x="0" y="0"/>
            <a:chExt cx="236113" cy="36517"/>
          </a:xfrm>
        </p:grpSpPr>
        <p:sp>
          <p:nvSpPr>
            <p:cNvPr name="Freeform 62" id="62"/>
            <p:cNvSpPr/>
            <p:nvPr/>
          </p:nvSpPr>
          <p:spPr>
            <a:xfrm flipH="false" flipV="false" rot="0">
              <a:off x="0" y="0"/>
              <a:ext cx="236113" cy="36517"/>
            </a:xfrm>
            <a:custGeom>
              <a:avLst/>
              <a:gdLst/>
              <a:ahLst/>
              <a:cxnLst/>
              <a:rect r="r" b="b" t="t" l="l"/>
              <a:pathLst>
                <a:path h="36517" w="236113">
                  <a:moveTo>
                    <a:pt x="18258" y="0"/>
                  </a:moveTo>
                  <a:lnTo>
                    <a:pt x="217855" y="0"/>
                  </a:lnTo>
                  <a:cubicBezTo>
                    <a:pt x="227939" y="0"/>
                    <a:pt x="236113" y="8175"/>
                    <a:pt x="236113" y="18258"/>
                  </a:cubicBezTo>
                  <a:lnTo>
                    <a:pt x="236113" y="18258"/>
                  </a:lnTo>
                  <a:cubicBezTo>
                    <a:pt x="236113" y="23101"/>
                    <a:pt x="234189" y="27745"/>
                    <a:pt x="230765" y="31169"/>
                  </a:cubicBezTo>
                  <a:cubicBezTo>
                    <a:pt x="227341" y="34593"/>
                    <a:pt x="222697" y="36517"/>
                    <a:pt x="217855"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B9CDFF"/>
            </a:solidFill>
          </p:spPr>
        </p:sp>
        <p:sp>
          <p:nvSpPr>
            <p:cNvPr name="TextBox 63" id="63"/>
            <p:cNvSpPr txBox="true"/>
            <p:nvPr/>
          </p:nvSpPr>
          <p:spPr>
            <a:xfrm>
              <a:off x="0" y="-9525"/>
              <a:ext cx="236113" cy="46042"/>
            </a:xfrm>
            <a:prstGeom prst="rect">
              <a:avLst/>
            </a:prstGeom>
          </p:spPr>
          <p:txBody>
            <a:bodyPr anchor="ctr" rtlCol="false" tIns="50800" lIns="50800" bIns="50800" rIns="50800"/>
            <a:lstStyle/>
            <a:p>
              <a:pPr algn="ctr">
                <a:lnSpc>
                  <a:spcPts val="1440"/>
                </a:lnSpc>
              </a:pPr>
            </a:p>
          </p:txBody>
        </p:sp>
      </p:grpSp>
      <p:sp>
        <p:nvSpPr>
          <p:cNvPr name="TextBox 64" id="64"/>
          <p:cNvSpPr txBox="true"/>
          <p:nvPr/>
        </p:nvSpPr>
        <p:spPr>
          <a:xfrm rot="0">
            <a:off x="6975079"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5" id="65"/>
          <p:cNvSpPr txBox="true"/>
          <p:nvPr/>
        </p:nvSpPr>
        <p:spPr>
          <a:xfrm rot="0">
            <a:off x="11041274"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6" id="66"/>
          <p:cNvSpPr txBox="true"/>
          <p:nvPr/>
        </p:nvSpPr>
        <p:spPr>
          <a:xfrm rot="0">
            <a:off x="7788318"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7" id="67"/>
          <p:cNvSpPr txBox="true"/>
          <p:nvPr/>
        </p:nvSpPr>
        <p:spPr>
          <a:xfrm rot="0">
            <a:off x="11854513"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8" id="68"/>
          <p:cNvSpPr txBox="true"/>
          <p:nvPr/>
        </p:nvSpPr>
        <p:spPr>
          <a:xfrm rot="0">
            <a:off x="8601557"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9" id="69"/>
          <p:cNvSpPr txBox="true"/>
          <p:nvPr/>
        </p:nvSpPr>
        <p:spPr>
          <a:xfrm rot="0">
            <a:off x="12667752"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70" id="70"/>
          <p:cNvSpPr txBox="true"/>
          <p:nvPr/>
        </p:nvSpPr>
        <p:spPr>
          <a:xfrm rot="0">
            <a:off x="9414796"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71" id="71"/>
          <p:cNvSpPr txBox="true"/>
          <p:nvPr/>
        </p:nvSpPr>
        <p:spPr>
          <a:xfrm rot="0">
            <a:off x="13480991"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72" id="72"/>
          <p:cNvSpPr txBox="true"/>
          <p:nvPr/>
        </p:nvSpPr>
        <p:spPr>
          <a:xfrm rot="0">
            <a:off x="10228035"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73" id="73"/>
          <p:cNvSpPr txBox="true"/>
          <p:nvPr/>
        </p:nvSpPr>
        <p:spPr>
          <a:xfrm rot="0">
            <a:off x="7946693"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May</a:t>
            </a:r>
          </a:p>
        </p:txBody>
      </p:sp>
      <p:sp>
        <p:nvSpPr>
          <p:cNvPr name="TextBox 74" id="74"/>
          <p:cNvSpPr txBox="true"/>
          <p:nvPr/>
        </p:nvSpPr>
        <p:spPr>
          <a:xfrm rot="0">
            <a:off x="11199649"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Sep</a:t>
            </a:r>
          </a:p>
        </p:txBody>
      </p:sp>
      <p:sp>
        <p:nvSpPr>
          <p:cNvPr name="TextBox 75" id="75"/>
          <p:cNvSpPr txBox="true"/>
          <p:nvPr/>
        </p:nvSpPr>
        <p:spPr>
          <a:xfrm rot="0">
            <a:off x="8759932"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Jun</a:t>
            </a:r>
          </a:p>
        </p:txBody>
      </p:sp>
      <p:sp>
        <p:nvSpPr>
          <p:cNvPr name="TextBox 76" id="76"/>
          <p:cNvSpPr txBox="true"/>
          <p:nvPr/>
        </p:nvSpPr>
        <p:spPr>
          <a:xfrm rot="0">
            <a:off x="12012888"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Oct</a:t>
            </a:r>
          </a:p>
        </p:txBody>
      </p:sp>
      <p:sp>
        <p:nvSpPr>
          <p:cNvPr name="TextBox 77" id="77"/>
          <p:cNvSpPr txBox="true"/>
          <p:nvPr/>
        </p:nvSpPr>
        <p:spPr>
          <a:xfrm rot="0">
            <a:off x="6320215"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Mar</a:t>
            </a:r>
          </a:p>
        </p:txBody>
      </p:sp>
      <p:sp>
        <p:nvSpPr>
          <p:cNvPr name="TextBox 78" id="78"/>
          <p:cNvSpPr txBox="true"/>
          <p:nvPr/>
        </p:nvSpPr>
        <p:spPr>
          <a:xfrm rot="0">
            <a:off x="9573171"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Jul</a:t>
            </a:r>
          </a:p>
        </p:txBody>
      </p:sp>
      <p:sp>
        <p:nvSpPr>
          <p:cNvPr name="TextBox 79" id="79"/>
          <p:cNvSpPr txBox="true"/>
          <p:nvPr/>
        </p:nvSpPr>
        <p:spPr>
          <a:xfrm rot="0">
            <a:off x="12826127"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Nov</a:t>
            </a:r>
          </a:p>
        </p:txBody>
      </p:sp>
      <p:sp>
        <p:nvSpPr>
          <p:cNvPr name="TextBox 80" id="80"/>
          <p:cNvSpPr txBox="true"/>
          <p:nvPr/>
        </p:nvSpPr>
        <p:spPr>
          <a:xfrm rot="0">
            <a:off x="7133454"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Apr</a:t>
            </a:r>
          </a:p>
        </p:txBody>
      </p:sp>
      <p:sp>
        <p:nvSpPr>
          <p:cNvPr name="TextBox 81" id="81"/>
          <p:cNvSpPr txBox="true"/>
          <p:nvPr/>
        </p:nvSpPr>
        <p:spPr>
          <a:xfrm rot="0">
            <a:off x="10386410"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Aug</a:t>
            </a:r>
          </a:p>
        </p:txBody>
      </p:sp>
      <p:sp>
        <p:nvSpPr>
          <p:cNvPr name="TextBox 82" id="82"/>
          <p:cNvSpPr txBox="true"/>
          <p:nvPr/>
        </p:nvSpPr>
        <p:spPr>
          <a:xfrm rot="0">
            <a:off x="13639366"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Dec</a:t>
            </a:r>
          </a:p>
        </p:txBody>
      </p:sp>
      <p:sp>
        <p:nvSpPr>
          <p:cNvPr name="TextBox 83" id="83"/>
          <p:cNvSpPr txBox="true"/>
          <p:nvPr/>
        </p:nvSpPr>
        <p:spPr>
          <a:xfrm rot="0">
            <a:off x="3428970" y="2804245"/>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latin typeface="DM Sans"/>
                <a:ea typeface="DM Sans"/>
              </a:rPr>
              <a:t>UML製作</a:t>
            </a:r>
          </a:p>
        </p:txBody>
      </p:sp>
      <p:sp>
        <p:nvSpPr>
          <p:cNvPr name="TextBox 84" id="84"/>
          <p:cNvSpPr txBox="true"/>
          <p:nvPr/>
        </p:nvSpPr>
        <p:spPr>
          <a:xfrm rot="0">
            <a:off x="3428970" y="3378677"/>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文件討論與製作</a:t>
            </a:r>
          </a:p>
        </p:txBody>
      </p:sp>
      <p:sp>
        <p:nvSpPr>
          <p:cNvPr name="TextBox 85" id="85"/>
          <p:cNvSpPr txBox="true"/>
          <p:nvPr/>
        </p:nvSpPr>
        <p:spPr>
          <a:xfrm rot="0">
            <a:off x="3428970" y="3945114"/>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latin typeface="DM Sans"/>
              </a:rPr>
              <a:t>Logo</a:t>
            </a:r>
          </a:p>
        </p:txBody>
      </p:sp>
      <p:sp>
        <p:nvSpPr>
          <p:cNvPr name="TextBox 86" id="86"/>
          <p:cNvSpPr txBox="true"/>
          <p:nvPr/>
        </p:nvSpPr>
        <p:spPr>
          <a:xfrm rot="0">
            <a:off x="3428970" y="4510678"/>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名牌</a:t>
            </a:r>
          </a:p>
        </p:txBody>
      </p:sp>
      <p:sp>
        <p:nvSpPr>
          <p:cNvPr name="TextBox 87" id="87"/>
          <p:cNvSpPr txBox="true"/>
          <p:nvPr/>
        </p:nvSpPr>
        <p:spPr>
          <a:xfrm rot="0">
            <a:off x="3428970" y="5076241"/>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海報</a:t>
            </a:r>
          </a:p>
        </p:txBody>
      </p:sp>
      <p:sp>
        <p:nvSpPr>
          <p:cNvPr name="TextBox 88" id="88"/>
          <p:cNvSpPr txBox="true"/>
          <p:nvPr/>
        </p:nvSpPr>
        <p:spPr>
          <a:xfrm rot="0">
            <a:off x="3428970" y="5641805"/>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資料庫設計</a:t>
            </a:r>
          </a:p>
        </p:txBody>
      </p:sp>
      <p:sp>
        <p:nvSpPr>
          <p:cNvPr name="TextBox 89" id="89"/>
          <p:cNvSpPr txBox="true"/>
          <p:nvPr/>
        </p:nvSpPr>
        <p:spPr>
          <a:xfrm rot="0">
            <a:off x="3428970" y="6207369"/>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latin typeface="DM Sans"/>
              </a:rPr>
              <a:t>API</a:t>
            </a:r>
          </a:p>
        </p:txBody>
      </p:sp>
      <p:sp>
        <p:nvSpPr>
          <p:cNvPr name="TextBox 90" id="90"/>
          <p:cNvSpPr txBox="true"/>
          <p:nvPr/>
        </p:nvSpPr>
        <p:spPr>
          <a:xfrm rot="0">
            <a:off x="3428970" y="6772933"/>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前端網頁撰寫</a:t>
            </a:r>
          </a:p>
        </p:txBody>
      </p:sp>
      <p:sp>
        <p:nvSpPr>
          <p:cNvPr name="TextBox 91" id="91"/>
          <p:cNvSpPr txBox="true"/>
          <p:nvPr/>
        </p:nvSpPr>
        <p:spPr>
          <a:xfrm rot="0">
            <a:off x="3428970" y="7338496"/>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後端程式撰寫</a:t>
            </a:r>
          </a:p>
        </p:txBody>
      </p:sp>
      <p:sp>
        <p:nvSpPr>
          <p:cNvPr name="TextBox 92" id="92"/>
          <p:cNvSpPr txBox="true"/>
          <p:nvPr/>
        </p:nvSpPr>
        <p:spPr>
          <a:xfrm rot="0">
            <a:off x="3428970" y="7904060"/>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系統測試</a:t>
            </a:r>
          </a:p>
        </p:txBody>
      </p:sp>
      <p:sp>
        <p:nvSpPr>
          <p:cNvPr name="TextBox 93" id="93"/>
          <p:cNvSpPr txBox="true"/>
          <p:nvPr/>
        </p:nvSpPr>
        <p:spPr>
          <a:xfrm rot="0">
            <a:off x="3428970" y="8469624"/>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最終系統</a:t>
            </a:r>
          </a:p>
        </p:txBody>
      </p:sp>
      <p:grpSp>
        <p:nvGrpSpPr>
          <p:cNvPr name="Group 94" id="94"/>
          <p:cNvGrpSpPr/>
          <p:nvPr/>
        </p:nvGrpSpPr>
        <p:grpSpPr>
          <a:xfrm rot="0">
            <a:off x="7358120" y="2836479"/>
            <a:ext cx="965515" cy="121225"/>
            <a:chOff x="0" y="0"/>
            <a:chExt cx="234155" cy="29399"/>
          </a:xfrm>
        </p:grpSpPr>
        <p:sp>
          <p:nvSpPr>
            <p:cNvPr name="Freeform 95" id="95"/>
            <p:cNvSpPr/>
            <p:nvPr/>
          </p:nvSpPr>
          <p:spPr>
            <a:xfrm flipH="false" flipV="false" rot="0">
              <a:off x="0" y="0"/>
              <a:ext cx="234155" cy="29399"/>
            </a:xfrm>
            <a:custGeom>
              <a:avLst/>
              <a:gdLst/>
              <a:ahLst/>
              <a:cxnLst/>
              <a:rect r="r" b="b" t="t" l="l"/>
              <a:pathLst>
                <a:path h="29399" w="234155">
                  <a:moveTo>
                    <a:pt x="14700" y="0"/>
                  </a:moveTo>
                  <a:lnTo>
                    <a:pt x="219456" y="0"/>
                  </a:lnTo>
                  <a:cubicBezTo>
                    <a:pt x="223354" y="0"/>
                    <a:pt x="227093" y="1549"/>
                    <a:pt x="229850" y="4305"/>
                  </a:cubicBezTo>
                  <a:cubicBezTo>
                    <a:pt x="232607" y="7062"/>
                    <a:pt x="234155" y="10801"/>
                    <a:pt x="234155" y="14700"/>
                  </a:cubicBezTo>
                  <a:lnTo>
                    <a:pt x="234155" y="14700"/>
                  </a:lnTo>
                  <a:cubicBezTo>
                    <a:pt x="234155" y="18598"/>
                    <a:pt x="232607" y="22337"/>
                    <a:pt x="229850" y="25094"/>
                  </a:cubicBezTo>
                  <a:cubicBezTo>
                    <a:pt x="227093" y="27851"/>
                    <a:pt x="223354" y="29399"/>
                    <a:pt x="219456" y="29399"/>
                  </a:cubicBezTo>
                  <a:lnTo>
                    <a:pt x="14700" y="29399"/>
                  </a:lnTo>
                  <a:cubicBezTo>
                    <a:pt x="10801" y="29399"/>
                    <a:pt x="7062" y="27851"/>
                    <a:pt x="4305" y="25094"/>
                  </a:cubicBezTo>
                  <a:cubicBezTo>
                    <a:pt x="1549" y="22337"/>
                    <a:pt x="0" y="18598"/>
                    <a:pt x="0" y="14700"/>
                  </a:cubicBezTo>
                  <a:lnTo>
                    <a:pt x="0" y="14700"/>
                  </a:lnTo>
                  <a:cubicBezTo>
                    <a:pt x="0" y="10801"/>
                    <a:pt x="1549" y="7062"/>
                    <a:pt x="4305" y="4305"/>
                  </a:cubicBezTo>
                  <a:cubicBezTo>
                    <a:pt x="7062" y="1549"/>
                    <a:pt x="10801" y="0"/>
                    <a:pt x="14700" y="0"/>
                  </a:cubicBezTo>
                  <a:close/>
                </a:path>
              </a:pathLst>
            </a:custGeom>
            <a:solidFill>
              <a:srgbClr val="004E35"/>
            </a:solidFill>
          </p:spPr>
        </p:sp>
        <p:sp>
          <p:nvSpPr>
            <p:cNvPr name="TextBox 96" id="96"/>
            <p:cNvSpPr txBox="true"/>
            <p:nvPr/>
          </p:nvSpPr>
          <p:spPr>
            <a:xfrm>
              <a:off x="0" y="-9525"/>
              <a:ext cx="234155" cy="38924"/>
            </a:xfrm>
            <a:prstGeom prst="rect">
              <a:avLst/>
            </a:prstGeom>
          </p:spPr>
          <p:txBody>
            <a:bodyPr anchor="ctr" rtlCol="false" tIns="50800" lIns="50800" bIns="50800" rIns="50800"/>
            <a:lstStyle/>
            <a:p>
              <a:pPr algn="ctr">
                <a:lnSpc>
                  <a:spcPts val="1440"/>
                </a:lnSpc>
              </a:pPr>
            </a:p>
          </p:txBody>
        </p:sp>
      </p:grpSp>
      <p:grpSp>
        <p:nvGrpSpPr>
          <p:cNvPr name="Group 97" id="97"/>
          <p:cNvGrpSpPr/>
          <p:nvPr/>
        </p:nvGrpSpPr>
        <p:grpSpPr>
          <a:xfrm rot="0">
            <a:off x="6612688" y="5641805"/>
            <a:ext cx="1710948" cy="150574"/>
            <a:chOff x="0" y="0"/>
            <a:chExt cx="414937" cy="36517"/>
          </a:xfrm>
        </p:grpSpPr>
        <p:sp>
          <p:nvSpPr>
            <p:cNvPr name="Freeform 98" id="98"/>
            <p:cNvSpPr/>
            <p:nvPr/>
          </p:nvSpPr>
          <p:spPr>
            <a:xfrm flipH="false" flipV="false" rot="0">
              <a:off x="0" y="0"/>
              <a:ext cx="414937" cy="36517"/>
            </a:xfrm>
            <a:custGeom>
              <a:avLst/>
              <a:gdLst/>
              <a:ahLst/>
              <a:cxnLst/>
              <a:rect r="r" b="b" t="t" l="l"/>
              <a:pathLst>
                <a:path h="36517" w="414937">
                  <a:moveTo>
                    <a:pt x="18258" y="0"/>
                  </a:moveTo>
                  <a:lnTo>
                    <a:pt x="396678" y="0"/>
                  </a:lnTo>
                  <a:cubicBezTo>
                    <a:pt x="401521" y="0"/>
                    <a:pt x="406165" y="1924"/>
                    <a:pt x="409589" y="5348"/>
                  </a:cubicBezTo>
                  <a:cubicBezTo>
                    <a:pt x="413013" y="8772"/>
                    <a:pt x="414937" y="13416"/>
                    <a:pt x="414937" y="18258"/>
                  </a:cubicBezTo>
                  <a:lnTo>
                    <a:pt x="414937" y="18258"/>
                  </a:lnTo>
                  <a:cubicBezTo>
                    <a:pt x="414937" y="28342"/>
                    <a:pt x="406762" y="36517"/>
                    <a:pt x="396678"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004E35"/>
            </a:solidFill>
          </p:spPr>
        </p:sp>
        <p:sp>
          <p:nvSpPr>
            <p:cNvPr name="TextBox 99" id="99"/>
            <p:cNvSpPr txBox="true"/>
            <p:nvPr/>
          </p:nvSpPr>
          <p:spPr>
            <a:xfrm>
              <a:off x="0" y="-9525"/>
              <a:ext cx="414937" cy="46042"/>
            </a:xfrm>
            <a:prstGeom prst="rect">
              <a:avLst/>
            </a:prstGeom>
          </p:spPr>
          <p:txBody>
            <a:bodyPr anchor="ctr" rtlCol="false" tIns="50800" lIns="50800" bIns="50800" rIns="50800"/>
            <a:lstStyle/>
            <a:p>
              <a:pPr algn="ctr">
                <a:lnSpc>
                  <a:spcPts val="1440"/>
                </a:lnSpc>
              </a:pPr>
            </a:p>
          </p:txBody>
        </p:sp>
      </p:grpSp>
      <p:grpSp>
        <p:nvGrpSpPr>
          <p:cNvPr name="Group 100" id="100"/>
          <p:cNvGrpSpPr/>
          <p:nvPr/>
        </p:nvGrpSpPr>
        <p:grpSpPr>
          <a:xfrm rot="0">
            <a:off x="7617127" y="3397029"/>
            <a:ext cx="597820" cy="155332"/>
            <a:chOff x="0" y="0"/>
            <a:chExt cx="144983" cy="37671"/>
          </a:xfrm>
        </p:grpSpPr>
        <p:sp>
          <p:nvSpPr>
            <p:cNvPr name="Freeform 101" id="101"/>
            <p:cNvSpPr/>
            <p:nvPr/>
          </p:nvSpPr>
          <p:spPr>
            <a:xfrm flipH="false" flipV="false" rot="0">
              <a:off x="0" y="0"/>
              <a:ext cx="144983" cy="37671"/>
            </a:xfrm>
            <a:custGeom>
              <a:avLst/>
              <a:gdLst/>
              <a:ahLst/>
              <a:cxnLst/>
              <a:rect r="r" b="b" t="t" l="l"/>
              <a:pathLst>
                <a:path h="37671" w="144983">
                  <a:moveTo>
                    <a:pt x="18835" y="0"/>
                  </a:moveTo>
                  <a:lnTo>
                    <a:pt x="126147" y="0"/>
                  </a:lnTo>
                  <a:cubicBezTo>
                    <a:pt x="136550" y="0"/>
                    <a:pt x="144983" y="8433"/>
                    <a:pt x="144983" y="18835"/>
                  </a:cubicBezTo>
                  <a:lnTo>
                    <a:pt x="144983" y="18835"/>
                  </a:lnTo>
                  <a:cubicBezTo>
                    <a:pt x="144983" y="23831"/>
                    <a:pt x="142998" y="28622"/>
                    <a:pt x="139466" y="32154"/>
                  </a:cubicBezTo>
                  <a:cubicBezTo>
                    <a:pt x="135933" y="35686"/>
                    <a:pt x="131143" y="37671"/>
                    <a:pt x="126147" y="37671"/>
                  </a:cubicBezTo>
                  <a:lnTo>
                    <a:pt x="18835" y="37671"/>
                  </a:lnTo>
                  <a:cubicBezTo>
                    <a:pt x="13840" y="37671"/>
                    <a:pt x="9049" y="35686"/>
                    <a:pt x="5517" y="32154"/>
                  </a:cubicBezTo>
                  <a:cubicBezTo>
                    <a:pt x="1984" y="28622"/>
                    <a:pt x="0" y="23831"/>
                    <a:pt x="0" y="18835"/>
                  </a:cubicBezTo>
                  <a:lnTo>
                    <a:pt x="0" y="18835"/>
                  </a:lnTo>
                  <a:cubicBezTo>
                    <a:pt x="0" y="13840"/>
                    <a:pt x="1984" y="9049"/>
                    <a:pt x="5517" y="5517"/>
                  </a:cubicBezTo>
                  <a:cubicBezTo>
                    <a:pt x="9049" y="1984"/>
                    <a:pt x="13840" y="0"/>
                    <a:pt x="18835" y="0"/>
                  </a:cubicBezTo>
                  <a:close/>
                </a:path>
              </a:pathLst>
            </a:custGeom>
            <a:solidFill>
              <a:srgbClr val="004E35"/>
            </a:solidFill>
          </p:spPr>
        </p:sp>
        <p:sp>
          <p:nvSpPr>
            <p:cNvPr name="TextBox 102" id="102"/>
            <p:cNvSpPr txBox="true"/>
            <p:nvPr/>
          </p:nvSpPr>
          <p:spPr>
            <a:xfrm>
              <a:off x="0" y="-9525"/>
              <a:ext cx="144983" cy="47196"/>
            </a:xfrm>
            <a:prstGeom prst="rect">
              <a:avLst/>
            </a:prstGeom>
          </p:spPr>
          <p:txBody>
            <a:bodyPr anchor="ctr" rtlCol="false" tIns="50800" lIns="50800" bIns="50800" rIns="50800"/>
            <a:lstStyle/>
            <a:p>
              <a:pPr algn="ctr">
                <a:lnSpc>
                  <a:spcPts val="1440"/>
                </a:lnSpc>
              </a:pPr>
            </a:p>
          </p:txBody>
        </p:sp>
      </p:grpSp>
      <p:grpSp>
        <p:nvGrpSpPr>
          <p:cNvPr name="Group 103" id="103"/>
          <p:cNvGrpSpPr/>
          <p:nvPr/>
        </p:nvGrpSpPr>
        <p:grpSpPr>
          <a:xfrm rot="0">
            <a:off x="7775605" y="3963736"/>
            <a:ext cx="304418" cy="154188"/>
            <a:chOff x="0" y="0"/>
            <a:chExt cx="73827" cy="37393"/>
          </a:xfrm>
        </p:grpSpPr>
        <p:sp>
          <p:nvSpPr>
            <p:cNvPr name="Freeform 104" id="104"/>
            <p:cNvSpPr/>
            <p:nvPr/>
          </p:nvSpPr>
          <p:spPr>
            <a:xfrm flipH="false" flipV="false" rot="0">
              <a:off x="0" y="0"/>
              <a:ext cx="73827" cy="37393"/>
            </a:xfrm>
            <a:custGeom>
              <a:avLst/>
              <a:gdLst/>
              <a:ahLst/>
              <a:cxnLst/>
              <a:rect r="r" b="b" t="t" l="l"/>
              <a:pathLst>
                <a:path h="37393" w="73827">
                  <a:moveTo>
                    <a:pt x="18697" y="0"/>
                  </a:moveTo>
                  <a:lnTo>
                    <a:pt x="55130" y="0"/>
                  </a:lnTo>
                  <a:cubicBezTo>
                    <a:pt x="65456" y="0"/>
                    <a:pt x="73827" y="8371"/>
                    <a:pt x="73827" y="18697"/>
                  </a:cubicBezTo>
                  <a:lnTo>
                    <a:pt x="73827" y="18697"/>
                  </a:lnTo>
                  <a:cubicBezTo>
                    <a:pt x="73827" y="29023"/>
                    <a:pt x="65456" y="37393"/>
                    <a:pt x="55130" y="37393"/>
                  </a:cubicBezTo>
                  <a:lnTo>
                    <a:pt x="18697" y="37393"/>
                  </a:lnTo>
                  <a:cubicBezTo>
                    <a:pt x="8371" y="37393"/>
                    <a:pt x="0" y="29023"/>
                    <a:pt x="0" y="18697"/>
                  </a:cubicBezTo>
                  <a:lnTo>
                    <a:pt x="0" y="18697"/>
                  </a:lnTo>
                  <a:cubicBezTo>
                    <a:pt x="0" y="8371"/>
                    <a:pt x="8371" y="0"/>
                    <a:pt x="18697" y="0"/>
                  </a:cubicBezTo>
                  <a:close/>
                </a:path>
              </a:pathLst>
            </a:custGeom>
            <a:solidFill>
              <a:srgbClr val="004E35"/>
            </a:solidFill>
          </p:spPr>
        </p:sp>
        <p:sp>
          <p:nvSpPr>
            <p:cNvPr name="TextBox 105" id="105"/>
            <p:cNvSpPr txBox="true"/>
            <p:nvPr/>
          </p:nvSpPr>
          <p:spPr>
            <a:xfrm>
              <a:off x="0" y="-9525"/>
              <a:ext cx="73827" cy="46918"/>
            </a:xfrm>
            <a:prstGeom prst="rect">
              <a:avLst/>
            </a:prstGeom>
          </p:spPr>
          <p:txBody>
            <a:bodyPr anchor="ctr" rtlCol="false" tIns="50800" lIns="50800" bIns="50800" rIns="50800"/>
            <a:lstStyle/>
            <a:p>
              <a:pPr algn="ctr">
                <a:lnSpc>
                  <a:spcPts val="1440"/>
                </a:lnSpc>
              </a:pPr>
            </a:p>
          </p:txBody>
        </p:sp>
      </p:grpSp>
      <p:grpSp>
        <p:nvGrpSpPr>
          <p:cNvPr name="Group 106" id="106"/>
          <p:cNvGrpSpPr/>
          <p:nvPr/>
        </p:nvGrpSpPr>
        <p:grpSpPr>
          <a:xfrm rot="0">
            <a:off x="6612688" y="6799471"/>
            <a:ext cx="1710948" cy="150574"/>
            <a:chOff x="0" y="0"/>
            <a:chExt cx="414937" cy="36517"/>
          </a:xfrm>
        </p:grpSpPr>
        <p:sp>
          <p:nvSpPr>
            <p:cNvPr name="Freeform 107" id="107"/>
            <p:cNvSpPr/>
            <p:nvPr/>
          </p:nvSpPr>
          <p:spPr>
            <a:xfrm flipH="false" flipV="false" rot="0">
              <a:off x="0" y="0"/>
              <a:ext cx="414937" cy="36517"/>
            </a:xfrm>
            <a:custGeom>
              <a:avLst/>
              <a:gdLst/>
              <a:ahLst/>
              <a:cxnLst/>
              <a:rect r="r" b="b" t="t" l="l"/>
              <a:pathLst>
                <a:path h="36517" w="414937">
                  <a:moveTo>
                    <a:pt x="18258" y="0"/>
                  </a:moveTo>
                  <a:lnTo>
                    <a:pt x="396678" y="0"/>
                  </a:lnTo>
                  <a:cubicBezTo>
                    <a:pt x="401521" y="0"/>
                    <a:pt x="406165" y="1924"/>
                    <a:pt x="409589" y="5348"/>
                  </a:cubicBezTo>
                  <a:cubicBezTo>
                    <a:pt x="413013" y="8772"/>
                    <a:pt x="414937" y="13416"/>
                    <a:pt x="414937" y="18258"/>
                  </a:cubicBezTo>
                  <a:lnTo>
                    <a:pt x="414937" y="18258"/>
                  </a:lnTo>
                  <a:cubicBezTo>
                    <a:pt x="414937" y="28342"/>
                    <a:pt x="406762" y="36517"/>
                    <a:pt x="396678"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004E35"/>
            </a:solidFill>
          </p:spPr>
        </p:sp>
        <p:sp>
          <p:nvSpPr>
            <p:cNvPr name="TextBox 108" id="108"/>
            <p:cNvSpPr txBox="true"/>
            <p:nvPr/>
          </p:nvSpPr>
          <p:spPr>
            <a:xfrm>
              <a:off x="0" y="-9525"/>
              <a:ext cx="414937" cy="46042"/>
            </a:xfrm>
            <a:prstGeom prst="rect">
              <a:avLst/>
            </a:prstGeom>
          </p:spPr>
          <p:txBody>
            <a:bodyPr anchor="ctr" rtlCol="false" tIns="50800" lIns="50800" bIns="50800" rIns="50800"/>
            <a:lstStyle/>
            <a:p>
              <a:pPr algn="ctr">
                <a:lnSpc>
                  <a:spcPts val="1440"/>
                </a:lnSpc>
              </a:pPr>
            </a:p>
          </p:txBody>
        </p:sp>
      </p:grpSp>
      <p:grpSp>
        <p:nvGrpSpPr>
          <p:cNvPr name="Group 109" id="109"/>
          <p:cNvGrpSpPr/>
          <p:nvPr/>
        </p:nvGrpSpPr>
        <p:grpSpPr>
          <a:xfrm rot="0">
            <a:off x="6627234" y="7365034"/>
            <a:ext cx="1696402" cy="150574"/>
            <a:chOff x="0" y="0"/>
            <a:chExt cx="411409" cy="36517"/>
          </a:xfrm>
        </p:grpSpPr>
        <p:sp>
          <p:nvSpPr>
            <p:cNvPr name="Freeform 110" id="110"/>
            <p:cNvSpPr/>
            <p:nvPr/>
          </p:nvSpPr>
          <p:spPr>
            <a:xfrm flipH="false" flipV="false" rot="0">
              <a:off x="0" y="0"/>
              <a:ext cx="411409" cy="36517"/>
            </a:xfrm>
            <a:custGeom>
              <a:avLst/>
              <a:gdLst/>
              <a:ahLst/>
              <a:cxnLst/>
              <a:rect r="r" b="b" t="t" l="l"/>
              <a:pathLst>
                <a:path h="36517" w="411409">
                  <a:moveTo>
                    <a:pt x="18258" y="0"/>
                  </a:moveTo>
                  <a:lnTo>
                    <a:pt x="393150" y="0"/>
                  </a:lnTo>
                  <a:cubicBezTo>
                    <a:pt x="397993" y="0"/>
                    <a:pt x="402637" y="1924"/>
                    <a:pt x="406061" y="5348"/>
                  </a:cubicBezTo>
                  <a:cubicBezTo>
                    <a:pt x="409485" y="8772"/>
                    <a:pt x="411409" y="13416"/>
                    <a:pt x="411409" y="18258"/>
                  </a:cubicBezTo>
                  <a:lnTo>
                    <a:pt x="411409" y="18258"/>
                  </a:lnTo>
                  <a:cubicBezTo>
                    <a:pt x="411409" y="28342"/>
                    <a:pt x="403234" y="36517"/>
                    <a:pt x="393150"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004E35"/>
            </a:solidFill>
          </p:spPr>
        </p:sp>
        <p:sp>
          <p:nvSpPr>
            <p:cNvPr name="TextBox 111" id="111"/>
            <p:cNvSpPr txBox="true"/>
            <p:nvPr/>
          </p:nvSpPr>
          <p:spPr>
            <a:xfrm>
              <a:off x="0" y="-9525"/>
              <a:ext cx="411409" cy="46042"/>
            </a:xfrm>
            <a:prstGeom prst="rect">
              <a:avLst/>
            </a:prstGeom>
          </p:spPr>
          <p:txBody>
            <a:bodyPr anchor="ctr" rtlCol="false" tIns="50800" lIns="50800" bIns="50800" rIns="50800"/>
            <a:lstStyle/>
            <a:p>
              <a:pPr algn="ctr">
                <a:lnSpc>
                  <a:spcPts val="1440"/>
                </a:lnSpc>
              </a:pPr>
            </a:p>
          </p:txBody>
        </p:sp>
      </p:grpSp>
      <p:sp>
        <p:nvSpPr>
          <p:cNvPr name="AutoShape 112" id="112"/>
          <p:cNvSpPr/>
          <p:nvPr/>
        </p:nvSpPr>
        <p:spPr>
          <a:xfrm>
            <a:off x="5810867" y="5452702"/>
            <a:ext cx="9357824" cy="0"/>
          </a:xfrm>
          <a:prstGeom prst="line">
            <a:avLst/>
          </a:prstGeom>
          <a:ln cap="flat" w="9525">
            <a:solidFill>
              <a:srgbClr val="004E35">
                <a:alpha val="49804"/>
              </a:srgbClr>
            </a:solidFill>
            <a:prstDash val="solid"/>
            <a:headEnd type="none" len="sm" w="sm"/>
            <a:tailEnd type="none" len="sm" w="sm"/>
          </a:ln>
        </p:spPr>
      </p:sp>
      <p:sp>
        <p:nvSpPr>
          <p:cNvPr name="AutoShape 113" id="113"/>
          <p:cNvSpPr/>
          <p:nvPr/>
        </p:nvSpPr>
        <p:spPr>
          <a:xfrm>
            <a:off x="5799009" y="6047358"/>
            <a:ext cx="9357824" cy="0"/>
          </a:xfrm>
          <a:prstGeom prst="line">
            <a:avLst/>
          </a:prstGeom>
          <a:ln cap="flat" w="9525">
            <a:solidFill>
              <a:srgbClr val="004E35">
                <a:alpha val="49804"/>
              </a:srgbClr>
            </a:solidFill>
            <a:prstDash val="solid"/>
            <a:headEnd type="none" len="sm" w="sm"/>
            <a:tailEnd type="none" len="sm" w="sm"/>
          </a:ln>
        </p:spPr>
      </p:sp>
      <p:sp>
        <p:nvSpPr>
          <p:cNvPr name="TextBox 114" id="114"/>
          <p:cNvSpPr txBox="true"/>
          <p:nvPr/>
        </p:nvSpPr>
        <p:spPr>
          <a:xfrm rot="0">
            <a:off x="3786703" y="2272641"/>
            <a:ext cx="1148821" cy="233598"/>
          </a:xfrm>
          <a:prstGeom prst="rect">
            <a:avLst/>
          </a:prstGeom>
        </p:spPr>
        <p:txBody>
          <a:bodyPr anchor="t" rtlCol="false" tIns="0" lIns="0" bIns="0" rIns="0">
            <a:spAutoFit/>
          </a:bodyPr>
          <a:lstStyle/>
          <a:p>
            <a:pPr algn="ctr">
              <a:lnSpc>
                <a:spcPts val="1981"/>
              </a:lnSpc>
              <a:spcBef>
                <a:spcPct val="0"/>
              </a:spcBef>
            </a:pPr>
            <a:r>
              <a:rPr lang="en-US" sz="1651">
                <a:solidFill>
                  <a:srgbClr val="004E35"/>
                </a:solidFill>
                <a:latin typeface="DM Sans Bold"/>
              </a:rPr>
              <a:t>Task</a:t>
            </a:r>
          </a:p>
        </p:txBody>
      </p:sp>
      <p:sp>
        <p:nvSpPr>
          <p:cNvPr name="Freeform 115" id="115">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783537" y="9470072"/>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46</a:t>
            </a:r>
          </a:p>
          <a:p>
            <a:pPr algn="ctr">
              <a:lnSpc>
                <a:spcPts val="1800"/>
              </a:lnSpc>
            </a:pPr>
            <a:r>
              <a:rPr lang="en-US" sz="1800">
                <a:solidFill>
                  <a:srgbClr val="967D55"/>
                </a:solidFill>
                <a:latin typeface="Arimo"/>
                <a:ea typeface="Arimo"/>
              </a:rPr>
              <a:t>報告者:</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graphicFrame>
        <p:nvGraphicFramePr>
          <p:cNvPr name="Table 7" id="7"/>
          <p:cNvGraphicFramePr>
            <a:graphicFrameLocks noGrp="true"/>
          </p:cNvGraphicFramePr>
          <p:nvPr/>
        </p:nvGraphicFramePr>
        <p:xfrm>
          <a:off x="1243525" y="2559797"/>
          <a:ext cx="15800949" cy="6115050"/>
        </p:xfrm>
        <a:graphic>
          <a:graphicData uri="http://schemas.openxmlformats.org/drawingml/2006/table">
            <a:tbl>
              <a:tblPr/>
              <a:tblGrid>
                <a:gridCol w="2257278"/>
                <a:gridCol w="2257278"/>
                <a:gridCol w="2257278"/>
                <a:gridCol w="2257278"/>
                <a:gridCol w="2257278"/>
                <a:gridCol w="2257278"/>
                <a:gridCol w="2257278"/>
              </a:tblGrid>
              <a:tr h="1111827">
                <a:tc gridSpan="2">
                  <a:txBody>
                    <a:bodyPr anchor="t" rtlCol="false"/>
                    <a:lstStyle/>
                    <a:p>
                      <a:pPr algn="ctr">
                        <a:lnSpc>
                          <a:spcPts val="2799"/>
                        </a:lnSpc>
                        <a:defRPr/>
                      </a:pPr>
                      <a:r>
                        <a:rPr lang="en-US" sz="1999">
                          <a:solidFill>
                            <a:srgbClr val="000000"/>
                          </a:solidFill>
                          <a:ea typeface="Arimo Bold"/>
                        </a:rPr>
                        <a:t>項目</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2799"/>
                        </a:lnSpc>
                        <a:defRPr/>
                      </a:pPr>
                      <a:r>
                        <a:rPr lang="en-US" sz="1999">
                          <a:solidFill>
                            <a:srgbClr val="000000"/>
                          </a:solidFill>
                          <a:ea typeface="Arimo Bold"/>
                        </a:rPr>
                        <a:t>項目</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99"/>
                        </a:lnSpc>
                        <a:defRPr/>
                      </a:pPr>
                      <a:r>
                        <a:rPr lang="en-US" sz="1999">
                          <a:solidFill>
                            <a:srgbClr val="000000"/>
                          </a:solidFill>
                          <a:latin typeface="Arimo"/>
                        </a:rPr>
                        <a:t>11236001</a:t>
                      </a:r>
                      <a:endParaRPr lang="en-US" sz="1100"/>
                    </a:p>
                    <a:p>
                      <a:pPr algn="ctr">
                        <a:lnSpc>
                          <a:spcPts val="2199"/>
                        </a:lnSpc>
                      </a:pPr>
                      <a:r>
                        <a:rPr lang="en-US" sz="1999">
                          <a:solidFill>
                            <a:srgbClr val="000000"/>
                          </a:solidFill>
                          <a:ea typeface="Arimo"/>
                        </a:rPr>
                        <a:t>林奕辰</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99"/>
                        </a:lnSpc>
                        <a:defRPr/>
                      </a:pPr>
                      <a:r>
                        <a:rPr lang="en-US" sz="1999">
                          <a:solidFill>
                            <a:srgbClr val="000000"/>
                          </a:solidFill>
                          <a:latin typeface="Arimo"/>
                        </a:rPr>
                        <a:t>11236012</a:t>
                      </a:r>
                      <a:endParaRPr lang="en-US" sz="1100"/>
                    </a:p>
                    <a:p>
                      <a:pPr algn="ctr">
                        <a:lnSpc>
                          <a:spcPts val="2199"/>
                        </a:lnSpc>
                      </a:pPr>
                      <a:r>
                        <a:rPr lang="en-US" sz="1999">
                          <a:solidFill>
                            <a:srgbClr val="000000"/>
                          </a:solidFill>
                          <a:ea typeface="Arimo"/>
                        </a:rPr>
                        <a:t>高穎萱</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99"/>
                        </a:lnSpc>
                        <a:defRPr/>
                      </a:pPr>
                      <a:r>
                        <a:rPr lang="en-US" sz="1999">
                          <a:solidFill>
                            <a:srgbClr val="000000"/>
                          </a:solidFill>
                          <a:latin typeface="Arimo"/>
                        </a:rPr>
                        <a:t>11236013</a:t>
                      </a:r>
                      <a:endParaRPr lang="en-US" sz="1100"/>
                    </a:p>
                    <a:p>
                      <a:pPr algn="ctr">
                        <a:lnSpc>
                          <a:spcPts val="2199"/>
                        </a:lnSpc>
                      </a:pPr>
                      <a:r>
                        <a:rPr lang="en-US" sz="1999">
                          <a:solidFill>
                            <a:srgbClr val="000000"/>
                          </a:solidFill>
                          <a:ea typeface="Arimo"/>
                        </a:rPr>
                        <a:t>蔣杰森</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99"/>
                        </a:lnSpc>
                        <a:defRPr/>
                      </a:pPr>
                      <a:r>
                        <a:rPr lang="en-US" sz="1999">
                          <a:solidFill>
                            <a:srgbClr val="000000"/>
                          </a:solidFill>
                          <a:latin typeface="Arimo"/>
                        </a:rPr>
                        <a:t>11236022</a:t>
                      </a:r>
                      <a:endParaRPr lang="en-US" sz="1100"/>
                    </a:p>
                    <a:p>
                      <a:pPr algn="ctr">
                        <a:lnSpc>
                          <a:spcPts val="2199"/>
                        </a:lnSpc>
                      </a:pPr>
                      <a:r>
                        <a:rPr lang="en-US" sz="1999">
                          <a:solidFill>
                            <a:srgbClr val="000000"/>
                          </a:solidFill>
                          <a:ea typeface="Arimo"/>
                        </a:rPr>
                        <a:t>巫承翰</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99"/>
                        </a:lnSpc>
                        <a:defRPr/>
                      </a:pPr>
                      <a:r>
                        <a:rPr lang="en-US" sz="1999">
                          <a:solidFill>
                            <a:srgbClr val="000000"/>
                          </a:solidFill>
                          <a:latin typeface="Arimo"/>
                        </a:rPr>
                        <a:t>11236025</a:t>
                      </a:r>
                      <a:endParaRPr lang="en-US" sz="1100"/>
                    </a:p>
                    <a:p>
                      <a:pPr algn="ctr">
                        <a:lnSpc>
                          <a:spcPts val="2199"/>
                        </a:lnSpc>
                      </a:pPr>
                      <a:r>
                        <a:rPr lang="en-US" sz="1999">
                          <a:solidFill>
                            <a:srgbClr val="000000"/>
                          </a:solidFill>
                          <a:ea typeface="Arimo"/>
                        </a:rPr>
                        <a:t>葉于甄</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3870">
                <a:tc rowSpan="3">
                  <a:txBody>
                    <a:bodyPr anchor="t" rtlCol="false"/>
                    <a:lstStyle/>
                    <a:p>
                      <a:pPr algn="ctr">
                        <a:lnSpc>
                          <a:spcPts val="2799"/>
                        </a:lnSpc>
                        <a:defRPr/>
                      </a:pPr>
                      <a:r>
                        <a:rPr lang="en-US" sz="1999">
                          <a:solidFill>
                            <a:srgbClr val="000000"/>
                          </a:solidFill>
                          <a:ea typeface="Arimo Bold"/>
                        </a:rPr>
                        <a:t>專題企畫</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Bold"/>
                        </a:rPr>
                        <a:t>主題訂定</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3870">
                <a:tc vMerge="true">
                  <a:txBody>
                    <a:bodyPr anchor="t" rtlCol="false"/>
                    <a:lstStyle/>
                    <a:p>
                      <a:pPr algn="ctr">
                        <a:lnSpc>
                          <a:spcPts val="2799"/>
                        </a:lnSpc>
                        <a:defRPr/>
                      </a:pPr>
                      <a:r>
                        <a:rPr lang="en-US" sz="1999">
                          <a:solidFill>
                            <a:srgbClr val="000000"/>
                          </a:solidFill>
                          <a:ea typeface="Arimo Bold"/>
                        </a:rPr>
                        <a:t>專題企畫</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Bold"/>
                        </a:rPr>
                        <a:t>需求分析</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3870">
                <a:tc vMerge="true">
                  <a:txBody>
                    <a:bodyPr anchor="t" rtlCol="false"/>
                    <a:lstStyle/>
                    <a:p>
                      <a:pPr algn="ctr">
                        <a:lnSpc>
                          <a:spcPts val="2799"/>
                        </a:lnSpc>
                        <a:defRPr/>
                      </a:pPr>
                      <a:r>
                        <a:rPr lang="en-US" sz="1999">
                          <a:solidFill>
                            <a:srgbClr val="000000"/>
                          </a:solidFill>
                          <a:ea typeface="Arimo Bold"/>
                        </a:rPr>
                        <a:t>專題企畫</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Bold"/>
                        </a:rPr>
                        <a:t>資料蒐集</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3870">
                <a:tc>
                  <a:txBody>
                    <a:bodyPr anchor="t" rtlCol="false"/>
                    <a:lstStyle/>
                    <a:p>
                      <a:pPr algn="ctr">
                        <a:lnSpc>
                          <a:spcPts val="2799"/>
                        </a:lnSpc>
                        <a:defRPr/>
                      </a:pPr>
                      <a:r>
                        <a:rPr lang="en-US" sz="1999">
                          <a:solidFill>
                            <a:srgbClr val="000000"/>
                          </a:solidFill>
                          <a:ea typeface="Arimo Bold"/>
                        </a:rPr>
                        <a:t>文件</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Bold"/>
                        </a:rPr>
                        <a:t>撰寫文件</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3870">
                <a:tc rowSpan="2">
                  <a:txBody>
                    <a:bodyPr anchor="t" rtlCol="false"/>
                    <a:lstStyle/>
                    <a:p>
                      <a:pPr algn="ctr">
                        <a:lnSpc>
                          <a:spcPts val="2799"/>
                        </a:lnSpc>
                        <a:defRPr/>
                      </a:pPr>
                      <a:r>
                        <a:rPr lang="en-US" sz="1999">
                          <a:solidFill>
                            <a:srgbClr val="000000"/>
                          </a:solidFill>
                          <a:ea typeface="Arimo Bold"/>
                        </a:rPr>
                        <a:t>製作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Bold"/>
                        </a:rPr>
                        <a:t>背景動機</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3870">
                <a:tc vMerge="true">
                  <a:txBody>
                    <a:bodyPr anchor="t" rtlCol="false"/>
                    <a:lstStyle/>
                    <a:p>
                      <a:pPr algn="ctr">
                        <a:lnSpc>
                          <a:spcPts val="2799"/>
                        </a:lnSpc>
                        <a:defRPr/>
                      </a:pPr>
                      <a:r>
                        <a:rPr lang="en-US" sz="1999">
                          <a:solidFill>
                            <a:srgbClr val="000000"/>
                          </a:solidFill>
                          <a:ea typeface="Arimo Bold"/>
                        </a:rPr>
                        <a:t>製作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Bold"/>
                        </a:rPr>
                        <a:t>程式規格</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461552" y="1227409"/>
            <a:ext cx="941879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分工表</a:t>
            </a:r>
          </a:p>
        </p:txBody>
      </p:sp>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0433447" y="9046528"/>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47</a:t>
            </a:r>
          </a:p>
          <a:p>
            <a:pPr algn="ctr">
              <a:lnSpc>
                <a:spcPts val="1800"/>
              </a:lnSpc>
            </a:pPr>
            <a:r>
              <a:rPr lang="en-US" sz="1800">
                <a:solidFill>
                  <a:srgbClr val="967D55"/>
                </a:solidFill>
                <a:latin typeface="Arimo"/>
                <a:ea typeface="Arimo"/>
              </a:rPr>
              <a:t>報告者:</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TextBox 7" id="7"/>
          <p:cNvSpPr txBox="true"/>
          <p:nvPr/>
        </p:nvSpPr>
        <p:spPr>
          <a:xfrm rot="0">
            <a:off x="2461552" y="1227409"/>
            <a:ext cx="941879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分工表</a:t>
            </a:r>
          </a:p>
        </p:txBody>
      </p:sp>
      <p:graphicFrame>
        <p:nvGraphicFramePr>
          <p:cNvPr name="Table 8" id="8"/>
          <p:cNvGraphicFramePr>
            <a:graphicFrameLocks noGrp="true"/>
          </p:cNvGraphicFramePr>
          <p:nvPr/>
        </p:nvGraphicFramePr>
        <p:xfrm>
          <a:off x="1243525" y="2914650"/>
          <a:ext cx="15800949" cy="4457700"/>
        </p:xfrm>
        <a:graphic>
          <a:graphicData uri="http://schemas.openxmlformats.org/drawingml/2006/table">
            <a:tbl>
              <a:tblPr/>
              <a:tblGrid>
                <a:gridCol w="2257278"/>
                <a:gridCol w="2257278"/>
                <a:gridCol w="2257278"/>
                <a:gridCol w="2257278"/>
                <a:gridCol w="2257278"/>
                <a:gridCol w="2257278"/>
                <a:gridCol w="2257278"/>
              </a:tblGrid>
              <a:tr h="1114425">
                <a:tc gridSpan="2">
                  <a:txBody>
                    <a:bodyPr anchor="t" rtlCol="false"/>
                    <a:lstStyle/>
                    <a:p>
                      <a:pPr algn="ctr">
                        <a:lnSpc>
                          <a:spcPts val="2799"/>
                        </a:lnSpc>
                        <a:defRPr/>
                      </a:pPr>
                      <a:r>
                        <a:rPr lang="en-US" sz="1999">
                          <a:solidFill>
                            <a:srgbClr val="000000"/>
                          </a:solidFill>
                          <a:ea typeface="Arimo Bold"/>
                        </a:rPr>
                        <a:t>項目</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2799"/>
                        </a:lnSpc>
                        <a:defRPr/>
                      </a:pPr>
                      <a:r>
                        <a:rPr lang="en-US" sz="1999">
                          <a:solidFill>
                            <a:srgbClr val="000000"/>
                          </a:solidFill>
                          <a:ea typeface="Arimo Bold"/>
                        </a:rPr>
                        <a:t>項目</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99"/>
                        </a:lnSpc>
                        <a:defRPr/>
                      </a:pPr>
                      <a:r>
                        <a:rPr lang="en-US" sz="1999">
                          <a:solidFill>
                            <a:srgbClr val="000000"/>
                          </a:solidFill>
                          <a:latin typeface="Arimo"/>
                        </a:rPr>
                        <a:t>11236001</a:t>
                      </a:r>
                      <a:endParaRPr lang="en-US" sz="1100"/>
                    </a:p>
                    <a:p>
                      <a:pPr algn="ctr">
                        <a:lnSpc>
                          <a:spcPts val="2199"/>
                        </a:lnSpc>
                      </a:pPr>
                      <a:r>
                        <a:rPr lang="en-US" sz="1999">
                          <a:solidFill>
                            <a:srgbClr val="000000"/>
                          </a:solidFill>
                          <a:ea typeface="Arimo"/>
                        </a:rPr>
                        <a:t>林奕辰</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99"/>
                        </a:lnSpc>
                        <a:defRPr/>
                      </a:pPr>
                      <a:r>
                        <a:rPr lang="en-US" sz="1999">
                          <a:solidFill>
                            <a:srgbClr val="000000"/>
                          </a:solidFill>
                          <a:latin typeface="Arimo"/>
                        </a:rPr>
                        <a:t>11236012</a:t>
                      </a:r>
                      <a:endParaRPr lang="en-US" sz="1100"/>
                    </a:p>
                    <a:p>
                      <a:pPr algn="ctr">
                        <a:lnSpc>
                          <a:spcPts val="2199"/>
                        </a:lnSpc>
                      </a:pPr>
                      <a:r>
                        <a:rPr lang="en-US" sz="1999">
                          <a:solidFill>
                            <a:srgbClr val="000000"/>
                          </a:solidFill>
                          <a:ea typeface="Arimo"/>
                        </a:rPr>
                        <a:t>高穎萱</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99"/>
                        </a:lnSpc>
                        <a:defRPr/>
                      </a:pPr>
                      <a:r>
                        <a:rPr lang="en-US" sz="1999">
                          <a:solidFill>
                            <a:srgbClr val="000000"/>
                          </a:solidFill>
                          <a:latin typeface="Arimo"/>
                        </a:rPr>
                        <a:t>11236013</a:t>
                      </a:r>
                      <a:endParaRPr lang="en-US" sz="1100"/>
                    </a:p>
                    <a:p>
                      <a:pPr algn="ctr">
                        <a:lnSpc>
                          <a:spcPts val="2199"/>
                        </a:lnSpc>
                      </a:pPr>
                      <a:r>
                        <a:rPr lang="en-US" sz="1999">
                          <a:solidFill>
                            <a:srgbClr val="000000"/>
                          </a:solidFill>
                          <a:ea typeface="Arimo"/>
                        </a:rPr>
                        <a:t>蔣杰森</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99"/>
                        </a:lnSpc>
                        <a:defRPr/>
                      </a:pPr>
                      <a:r>
                        <a:rPr lang="en-US" sz="1999">
                          <a:solidFill>
                            <a:srgbClr val="000000"/>
                          </a:solidFill>
                          <a:latin typeface="Arimo"/>
                        </a:rPr>
                        <a:t>11236022</a:t>
                      </a:r>
                      <a:endParaRPr lang="en-US" sz="1100"/>
                    </a:p>
                    <a:p>
                      <a:pPr algn="ctr">
                        <a:lnSpc>
                          <a:spcPts val="2199"/>
                        </a:lnSpc>
                      </a:pPr>
                      <a:r>
                        <a:rPr lang="en-US" sz="1999">
                          <a:solidFill>
                            <a:srgbClr val="000000"/>
                          </a:solidFill>
                          <a:ea typeface="Arimo"/>
                        </a:rPr>
                        <a:t>巫承翰</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99"/>
                        </a:lnSpc>
                        <a:defRPr/>
                      </a:pPr>
                      <a:r>
                        <a:rPr lang="en-US" sz="1999">
                          <a:solidFill>
                            <a:srgbClr val="000000"/>
                          </a:solidFill>
                          <a:latin typeface="Arimo"/>
                        </a:rPr>
                        <a:t>11236025</a:t>
                      </a:r>
                      <a:endParaRPr lang="en-US" sz="1100"/>
                    </a:p>
                    <a:p>
                      <a:pPr algn="ctr">
                        <a:lnSpc>
                          <a:spcPts val="2199"/>
                        </a:lnSpc>
                      </a:pPr>
                      <a:r>
                        <a:rPr lang="en-US" sz="1999">
                          <a:solidFill>
                            <a:srgbClr val="000000"/>
                          </a:solidFill>
                          <a:ea typeface="Arimo"/>
                        </a:rPr>
                        <a:t>葉于甄</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5819">
                <a:tc rowSpan="2">
                  <a:txBody>
                    <a:bodyPr anchor="t" rtlCol="false"/>
                    <a:lstStyle/>
                    <a:p>
                      <a:pPr algn="ctr">
                        <a:lnSpc>
                          <a:spcPts val="2799"/>
                        </a:lnSpc>
                        <a:defRPr/>
                      </a:pPr>
                      <a:r>
                        <a:rPr lang="en-US" sz="1999">
                          <a:solidFill>
                            <a:srgbClr val="000000"/>
                          </a:solidFill>
                          <a:ea typeface="Arimo Bold"/>
                        </a:rPr>
                        <a:t>製作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Bold"/>
                        </a:rPr>
                        <a:t>整合文件</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5819">
                <a:tc vMerge="true">
                  <a:txBody>
                    <a:bodyPr anchor="t" rtlCol="false"/>
                    <a:lstStyle/>
                    <a:p>
                      <a:pPr algn="ctr">
                        <a:lnSpc>
                          <a:spcPts val="2799"/>
                        </a:lnSpc>
                        <a:defRPr/>
                      </a:pPr>
                      <a:r>
                        <a:rPr lang="en-US" sz="1999">
                          <a:solidFill>
                            <a:srgbClr val="000000"/>
                          </a:solidFill>
                          <a:ea typeface="Arimo Bold"/>
                        </a:rPr>
                        <a:t>製作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Bold"/>
                        </a:rPr>
                        <a:t>專案時程與分工</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5819">
                <a:tc rowSpan="2">
                  <a:txBody>
                    <a:bodyPr anchor="t" rtlCol="false"/>
                    <a:lstStyle/>
                    <a:p>
                      <a:pPr algn="ctr">
                        <a:lnSpc>
                          <a:spcPts val="2799"/>
                        </a:lnSpc>
                        <a:defRPr/>
                      </a:pPr>
                      <a:r>
                        <a:rPr lang="en-US" sz="1999">
                          <a:solidFill>
                            <a:srgbClr val="000000"/>
                          </a:solidFill>
                          <a:ea typeface="Arimo Bold"/>
                        </a:rPr>
                        <a:t>美術設計</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Arimo Bold"/>
                          <a:ea typeface="Arimo Bold"/>
                        </a:rPr>
                        <a:t>LOGO設計</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5819">
                <a:tc vMerge="true">
                  <a:txBody>
                    <a:bodyPr anchor="t" rtlCol="false"/>
                    <a:lstStyle/>
                    <a:p>
                      <a:pPr algn="ctr">
                        <a:lnSpc>
                          <a:spcPts val="2799"/>
                        </a:lnSpc>
                        <a:defRPr/>
                      </a:pPr>
                      <a:r>
                        <a:rPr lang="en-US" sz="1999">
                          <a:solidFill>
                            <a:srgbClr val="000000"/>
                          </a:solidFill>
                          <a:ea typeface="Arimo Bold"/>
                        </a:rPr>
                        <a:t>美術設計</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Bold"/>
                        </a:rPr>
                        <a:t>簡報製作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ea typeface="Arimo"/>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96BCDD"/>
        </a:solidFill>
      </p:bgPr>
    </p:bg>
    <p:spTree>
      <p:nvGrpSpPr>
        <p:cNvPr id="1" name=""/>
        <p:cNvGrpSpPr/>
        <p:nvPr/>
      </p:nvGrpSpPr>
      <p:grpSpPr>
        <a:xfrm>
          <a:off x="0" y="0"/>
          <a:ext cx="0" cy="0"/>
          <a:chOff x="0" y="0"/>
          <a:chExt cx="0" cy="0"/>
        </a:xfrm>
      </p:grpSpPr>
      <p:sp>
        <p:nvSpPr>
          <p:cNvPr name="AutoShape 2" id="2"/>
          <p:cNvSpPr/>
          <p:nvPr/>
        </p:nvSpPr>
        <p:spPr>
          <a:xfrm rot="0">
            <a:off x="10986615" y="9258300"/>
            <a:ext cx="7301385" cy="0"/>
          </a:xfrm>
          <a:prstGeom prst="line">
            <a:avLst/>
          </a:prstGeom>
          <a:ln cap="flat" w="38100">
            <a:solidFill>
              <a:srgbClr val="DDF3FF"/>
            </a:solidFill>
            <a:prstDash val="solid"/>
            <a:headEnd type="none" len="sm" w="sm"/>
            <a:tailEnd type="none" len="sm" w="sm"/>
          </a:ln>
        </p:spPr>
      </p:sp>
      <p:grpSp>
        <p:nvGrpSpPr>
          <p:cNvPr name="Group 3" id="3"/>
          <p:cNvGrpSpPr/>
          <p:nvPr/>
        </p:nvGrpSpPr>
        <p:grpSpPr>
          <a:xfrm rot="0">
            <a:off x="1363492" y="8746101"/>
            <a:ext cx="3521040" cy="352104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1745608" y="2438878"/>
            <a:ext cx="5409244" cy="5409244"/>
          </a:xfrm>
          <a:custGeom>
            <a:avLst/>
            <a:gdLst/>
            <a:ahLst/>
            <a:cxnLst/>
            <a:rect r="r" b="b" t="t" l="l"/>
            <a:pathLst>
              <a:path h="5409244" w="5409244">
                <a:moveTo>
                  <a:pt x="0" y="0"/>
                </a:moveTo>
                <a:lnTo>
                  <a:pt x="5409244" y="0"/>
                </a:lnTo>
                <a:lnTo>
                  <a:pt x="5409244" y="5409244"/>
                </a:lnTo>
                <a:lnTo>
                  <a:pt x="0" y="5409244"/>
                </a:lnTo>
                <a:lnTo>
                  <a:pt x="0" y="0"/>
                </a:lnTo>
                <a:close/>
              </a:path>
            </a:pathLst>
          </a:custGeom>
          <a:blipFill>
            <a:blip r:embed="rId2"/>
            <a:stretch>
              <a:fillRect l="0" t="0" r="0" b="0"/>
            </a:stretch>
          </a:blipFill>
        </p:spPr>
      </p:sp>
      <p:sp>
        <p:nvSpPr>
          <p:cNvPr name="TextBox 7" id="7"/>
          <p:cNvSpPr txBox="true"/>
          <p:nvPr/>
        </p:nvSpPr>
        <p:spPr>
          <a:xfrm rot="0">
            <a:off x="1733740" y="4529137"/>
            <a:ext cx="9663706" cy="1162050"/>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Thanks For Watching</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96BCDD"/>
        </a:solidFill>
      </p:bgPr>
    </p:bg>
    <p:spTree>
      <p:nvGrpSpPr>
        <p:cNvPr id="1" name=""/>
        <p:cNvGrpSpPr/>
        <p:nvPr/>
      </p:nvGrpSpPr>
      <p:grpSpPr>
        <a:xfrm>
          <a:off x="0" y="0"/>
          <a:ext cx="0" cy="0"/>
          <a:chOff x="0" y="0"/>
          <a:chExt cx="0" cy="0"/>
        </a:xfrm>
      </p:grpSpPr>
      <p:sp>
        <p:nvSpPr>
          <p:cNvPr name="Freeform 2" id="2"/>
          <p:cNvSpPr/>
          <p:nvPr/>
        </p:nvSpPr>
        <p:spPr>
          <a:xfrm flipH="false" flipV="false" rot="0">
            <a:off x="4224763" y="2143372"/>
            <a:ext cx="9838474" cy="6000256"/>
          </a:xfrm>
          <a:custGeom>
            <a:avLst/>
            <a:gdLst/>
            <a:ahLst/>
            <a:cxnLst/>
            <a:rect r="r" b="b" t="t" l="l"/>
            <a:pathLst>
              <a:path h="6000256" w="9838474">
                <a:moveTo>
                  <a:pt x="0" y="0"/>
                </a:moveTo>
                <a:lnTo>
                  <a:pt x="9838474" y="0"/>
                </a:lnTo>
                <a:lnTo>
                  <a:pt x="9838474" y="6000256"/>
                </a:lnTo>
                <a:lnTo>
                  <a:pt x="0" y="6000256"/>
                </a:lnTo>
                <a:lnTo>
                  <a:pt x="0" y="0"/>
                </a:lnTo>
                <a:close/>
              </a:path>
            </a:pathLst>
          </a:custGeom>
          <a:blipFill>
            <a:blip r:embed="rId2"/>
            <a:stretch>
              <a:fillRect l="0" t="-104128" r="0" b="-87255"/>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03</a:t>
            </a:r>
          </a:p>
          <a:p>
            <a:pPr algn="ctr">
              <a:lnSpc>
                <a:spcPts val="1800"/>
              </a:lnSpc>
            </a:pPr>
            <a:r>
              <a:rPr lang="en-US" sz="1800">
                <a:solidFill>
                  <a:srgbClr val="967D55"/>
                </a:solidFill>
                <a:latin typeface="Arimo"/>
                <a:ea typeface="Arimo"/>
              </a:rPr>
              <a:t>報告者:</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Freeform 7" id="7">
            <a:hlinkClick r:id="rId4"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3"/>
            <a:stretch>
              <a:fillRect l="0" t="0" r="0" b="0"/>
            </a:stretch>
          </a:blipFill>
        </p:spPr>
      </p:sp>
      <p:sp>
        <p:nvSpPr>
          <p:cNvPr name="Freeform 8" id="8"/>
          <p:cNvSpPr/>
          <p:nvPr/>
        </p:nvSpPr>
        <p:spPr>
          <a:xfrm flipH="false" flipV="false" rot="0">
            <a:off x="4714313" y="2840063"/>
            <a:ext cx="8859373" cy="4606874"/>
          </a:xfrm>
          <a:custGeom>
            <a:avLst/>
            <a:gdLst/>
            <a:ahLst/>
            <a:cxnLst/>
            <a:rect r="r" b="b" t="t" l="l"/>
            <a:pathLst>
              <a:path h="4606874" w="8859373">
                <a:moveTo>
                  <a:pt x="0" y="0"/>
                </a:moveTo>
                <a:lnTo>
                  <a:pt x="8859374" y="0"/>
                </a:lnTo>
                <a:lnTo>
                  <a:pt x="8859374" y="4606874"/>
                </a:lnTo>
                <a:lnTo>
                  <a:pt x="0" y="46068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專題名稱介紹</a:t>
            </a:r>
          </a:p>
        </p:txBody>
      </p:sp>
      <p:sp>
        <p:nvSpPr>
          <p:cNvPr name="TextBox 10" id="10"/>
          <p:cNvSpPr txBox="true"/>
          <p:nvPr/>
        </p:nvSpPr>
        <p:spPr>
          <a:xfrm rot="0">
            <a:off x="4610243" y="4235450"/>
            <a:ext cx="9067514" cy="1616076"/>
          </a:xfrm>
          <a:prstGeom prst="rect">
            <a:avLst/>
          </a:prstGeom>
        </p:spPr>
        <p:txBody>
          <a:bodyPr anchor="t" rtlCol="false" tIns="0" lIns="0" bIns="0" rIns="0">
            <a:spAutoFit/>
          </a:bodyPr>
          <a:lstStyle/>
          <a:p>
            <a:pPr algn="ctr">
              <a:lnSpc>
                <a:spcPts val="6399"/>
              </a:lnSpc>
            </a:pPr>
            <a:r>
              <a:rPr lang="en-US" sz="3999">
                <a:solidFill>
                  <a:srgbClr val="271905"/>
                </a:solidFill>
                <a:latin typeface="Bodoni FLF"/>
              </a:rPr>
              <a:t>EUDORA</a:t>
            </a:r>
          </a:p>
          <a:p>
            <a:pPr algn="ctr">
              <a:lnSpc>
                <a:spcPts val="6399"/>
              </a:lnSpc>
            </a:pPr>
            <a:r>
              <a:rPr lang="en-US" sz="3999">
                <a:solidFill>
                  <a:srgbClr val="271905"/>
                </a:solidFill>
                <a:ea typeface="Bodoni FLF"/>
              </a:rPr>
              <a:t>寓意為拉丁文中「幸福的禮物」</a:t>
            </a:r>
          </a:p>
        </p:txBody>
      </p:sp>
      <p:sp>
        <p:nvSpPr>
          <p:cNvPr name="AutoShape 11" id="11"/>
          <p:cNvSpPr/>
          <p:nvPr/>
        </p:nvSpPr>
        <p:spPr>
          <a:xfrm flipV="true">
            <a:off x="6253315" y="3670353"/>
            <a:ext cx="5781369" cy="0"/>
          </a:xfrm>
          <a:prstGeom prst="line">
            <a:avLst/>
          </a:prstGeom>
          <a:ln cap="flat" w="47625">
            <a:gradFill>
              <a:gsLst>
                <a:gs pos="0">
                  <a:srgbClr val="CDFFD8">
                    <a:alpha val="100000"/>
                  </a:srgbClr>
                </a:gs>
                <a:gs pos="100000">
                  <a:srgbClr val="94B9FF">
                    <a:alpha val="100000"/>
                  </a:srgbClr>
                </a:gs>
              </a:gsLst>
              <a:lin ang="0"/>
            </a:gradFill>
            <a:prstDash val="solid"/>
            <a:headEnd type="none" len="sm" w="sm"/>
            <a:tailEnd type="none" len="sm" w="sm"/>
          </a:ln>
        </p:spPr>
      </p:sp>
      <p:sp>
        <p:nvSpPr>
          <p:cNvPr name="AutoShape 12" id="12"/>
          <p:cNvSpPr/>
          <p:nvPr/>
        </p:nvSpPr>
        <p:spPr>
          <a:xfrm>
            <a:off x="6490433" y="6616640"/>
            <a:ext cx="5307133" cy="0"/>
          </a:xfrm>
          <a:prstGeom prst="line">
            <a:avLst/>
          </a:prstGeom>
          <a:ln cap="flat" w="47625">
            <a:gradFill>
              <a:gsLst>
                <a:gs pos="0">
                  <a:srgbClr val="CDFFD8">
                    <a:alpha val="100000"/>
                  </a:srgbClr>
                </a:gs>
                <a:gs pos="100000">
                  <a:srgbClr val="94B9FF">
                    <a:alpha val="100000"/>
                  </a:srgbClr>
                </a:gs>
              </a:gsLst>
              <a:lin ang="0"/>
            </a:gra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AutoShape 2" id="2"/>
          <p:cNvSpPr/>
          <p:nvPr/>
        </p:nvSpPr>
        <p:spPr>
          <a:xfrm rot="0">
            <a:off x="10986615" y="9258300"/>
            <a:ext cx="7301385" cy="0"/>
          </a:xfrm>
          <a:prstGeom prst="line">
            <a:avLst/>
          </a:prstGeom>
          <a:ln cap="flat" w="38100">
            <a:solidFill>
              <a:srgbClr val="96BCDD"/>
            </a:solidFill>
            <a:prstDash val="solid"/>
            <a:headEnd type="none" len="sm" w="sm"/>
            <a:tailEnd type="none" len="sm" w="sm"/>
          </a:ln>
        </p:spPr>
      </p:sp>
      <p:sp>
        <p:nvSpPr>
          <p:cNvPr name="TextBox 3" id="3"/>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04</a:t>
            </a:r>
          </a:p>
          <a:p>
            <a:pPr algn="ctr">
              <a:lnSpc>
                <a:spcPts val="1800"/>
              </a:lnSpc>
            </a:pPr>
            <a:r>
              <a:rPr lang="en-US" sz="1800">
                <a:solidFill>
                  <a:srgbClr val="967D55"/>
                </a:solidFill>
                <a:latin typeface="Arimo"/>
                <a:ea typeface="Arimo"/>
              </a:rPr>
              <a:t>報告者:</a:t>
            </a:r>
          </a:p>
        </p:txBody>
      </p:sp>
      <p:grpSp>
        <p:nvGrpSpPr>
          <p:cNvPr name="Group 4" id="4"/>
          <p:cNvGrpSpPr/>
          <p:nvPr/>
        </p:nvGrpSpPr>
        <p:grpSpPr>
          <a:xfrm rot="0">
            <a:off x="14307869" y="-875049"/>
            <a:ext cx="2150082" cy="215008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2801715" y="7485285"/>
            <a:ext cx="5603430" cy="560343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學習語言的方法</a:t>
            </a:r>
          </a:p>
        </p:txBody>
      </p:sp>
      <p:sp>
        <p:nvSpPr>
          <p:cNvPr name="Freeform 11" id="11">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pic>
        <p:nvPicPr>
          <p:cNvPr name="Picture 12" id="12"/>
          <p:cNvPicPr>
            <a:picLocks noChangeAspect="true"/>
          </p:cNvPicPr>
          <p:nvPr/>
        </p:nvPicPr>
        <p:blipFill>
          <a:blip r:embed="rId4"/>
          <a:stretch>
            <a:fillRect/>
          </a:stretch>
        </p:blipFill>
        <p:spPr>
          <a:xfrm rot="0">
            <a:off x="5573063" y="1816182"/>
            <a:ext cx="7141874" cy="7141874"/>
          </a:xfrm>
          <a:prstGeom prst="rect">
            <a:avLst/>
          </a:prstGeom>
        </p:spPr>
      </p:pic>
      <p:sp>
        <p:nvSpPr>
          <p:cNvPr name="TextBox 13" id="13"/>
          <p:cNvSpPr txBox="true"/>
          <p:nvPr/>
        </p:nvSpPr>
        <p:spPr>
          <a:xfrm rot="0">
            <a:off x="9813297" y="4220594"/>
            <a:ext cx="1524000" cy="53340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ea typeface="Arimo"/>
              </a:rPr>
              <a:t>寫作練習</a:t>
            </a:r>
          </a:p>
        </p:txBody>
      </p:sp>
      <p:sp>
        <p:nvSpPr>
          <p:cNvPr name="TextBox 14" id="14"/>
          <p:cNvSpPr txBox="true"/>
          <p:nvPr/>
        </p:nvSpPr>
        <p:spPr>
          <a:xfrm rot="0">
            <a:off x="8028252" y="6595461"/>
            <a:ext cx="2231496" cy="53340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ea typeface="Arimo"/>
              </a:rPr>
              <a:t>建立詞彙量</a:t>
            </a:r>
          </a:p>
        </p:txBody>
      </p:sp>
      <p:sp>
        <p:nvSpPr>
          <p:cNvPr name="TextBox 15" id="15"/>
          <p:cNvSpPr txBox="true"/>
          <p:nvPr/>
        </p:nvSpPr>
        <p:spPr>
          <a:xfrm rot="0">
            <a:off x="7093088" y="4220594"/>
            <a:ext cx="1600399" cy="53340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ea typeface="Arimo"/>
              </a:rPr>
              <a:t>練習口說</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05</a:t>
            </a:r>
          </a:p>
          <a:p>
            <a:pPr algn="ctr">
              <a:lnSpc>
                <a:spcPts val="1800"/>
              </a:lnSpc>
            </a:pPr>
            <a:r>
              <a:rPr lang="en-US" sz="1800">
                <a:solidFill>
                  <a:srgbClr val="967D55"/>
                </a:solidFill>
                <a:latin typeface="Arimo"/>
                <a:ea typeface="Arimo"/>
              </a:rPr>
              <a:t>報告者:</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4705574" y="-1812472"/>
            <a:ext cx="4295670" cy="429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系統動機</a:t>
            </a:r>
          </a:p>
        </p:txBody>
      </p:sp>
      <p:sp>
        <p:nvSpPr>
          <p:cNvPr name="Freeform 8" id="8"/>
          <p:cNvSpPr/>
          <p:nvPr/>
        </p:nvSpPr>
        <p:spPr>
          <a:xfrm flipH="false" flipV="false" rot="7937125">
            <a:off x="8213341" y="4620703"/>
            <a:ext cx="1861318" cy="1861318"/>
          </a:xfrm>
          <a:custGeom>
            <a:avLst/>
            <a:gdLst/>
            <a:ahLst/>
            <a:cxnLst/>
            <a:rect r="r" b="b" t="t" l="l"/>
            <a:pathLst>
              <a:path h="1861318" w="1861318">
                <a:moveTo>
                  <a:pt x="0" y="0"/>
                </a:moveTo>
                <a:lnTo>
                  <a:pt x="1861318" y="0"/>
                </a:lnTo>
                <a:lnTo>
                  <a:pt x="1861318" y="1861319"/>
                </a:lnTo>
                <a:lnTo>
                  <a:pt x="0" y="1861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1649299" y="4692876"/>
            <a:ext cx="3465188" cy="1587320"/>
            <a:chOff x="0" y="0"/>
            <a:chExt cx="912642" cy="418060"/>
          </a:xfrm>
        </p:grpSpPr>
        <p:sp>
          <p:nvSpPr>
            <p:cNvPr name="Freeform 10" id="10"/>
            <p:cNvSpPr/>
            <p:nvPr/>
          </p:nvSpPr>
          <p:spPr>
            <a:xfrm flipH="false" flipV="false" rot="0">
              <a:off x="0" y="0"/>
              <a:ext cx="912642" cy="418060"/>
            </a:xfrm>
            <a:custGeom>
              <a:avLst/>
              <a:gdLst/>
              <a:ahLst/>
              <a:cxnLst/>
              <a:rect r="r" b="b" t="t" l="l"/>
              <a:pathLst>
                <a:path h="418060" w="912642">
                  <a:moveTo>
                    <a:pt x="0" y="0"/>
                  </a:moveTo>
                  <a:lnTo>
                    <a:pt x="912642" y="0"/>
                  </a:lnTo>
                  <a:lnTo>
                    <a:pt x="912642" y="418060"/>
                  </a:lnTo>
                  <a:lnTo>
                    <a:pt x="0" y="418060"/>
                  </a:lnTo>
                  <a:close/>
                </a:path>
              </a:pathLst>
            </a:custGeom>
            <a:solidFill>
              <a:srgbClr val="000000">
                <a:alpha val="0"/>
              </a:srgbClr>
            </a:solidFill>
            <a:ln w="38100" cap="sq">
              <a:solidFill>
                <a:srgbClr val="96BCDD"/>
              </a:solidFill>
              <a:prstDash val="solid"/>
              <a:miter/>
            </a:ln>
          </p:spPr>
        </p:sp>
        <p:sp>
          <p:nvSpPr>
            <p:cNvPr name="TextBox 11" id="11"/>
            <p:cNvSpPr txBox="true"/>
            <p:nvPr/>
          </p:nvSpPr>
          <p:spPr>
            <a:xfrm>
              <a:off x="0" y="-47625"/>
              <a:ext cx="912642" cy="46568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1985889" y="5315142"/>
            <a:ext cx="2792008"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模擬真實場景</a:t>
            </a:r>
          </a:p>
        </p:txBody>
      </p:sp>
      <p:grpSp>
        <p:nvGrpSpPr>
          <p:cNvPr name="Group 13" id="13"/>
          <p:cNvGrpSpPr/>
          <p:nvPr/>
        </p:nvGrpSpPr>
        <p:grpSpPr>
          <a:xfrm rot="0">
            <a:off x="3534877" y="4700496"/>
            <a:ext cx="3465188" cy="1587320"/>
            <a:chOff x="0" y="0"/>
            <a:chExt cx="912642" cy="418060"/>
          </a:xfrm>
        </p:grpSpPr>
        <p:sp>
          <p:nvSpPr>
            <p:cNvPr name="Freeform 14" id="14"/>
            <p:cNvSpPr/>
            <p:nvPr/>
          </p:nvSpPr>
          <p:spPr>
            <a:xfrm flipH="false" flipV="false" rot="0">
              <a:off x="0" y="0"/>
              <a:ext cx="912642" cy="418060"/>
            </a:xfrm>
            <a:custGeom>
              <a:avLst/>
              <a:gdLst/>
              <a:ahLst/>
              <a:cxnLst/>
              <a:rect r="r" b="b" t="t" l="l"/>
              <a:pathLst>
                <a:path h="418060" w="912642">
                  <a:moveTo>
                    <a:pt x="0" y="0"/>
                  </a:moveTo>
                  <a:lnTo>
                    <a:pt x="912642" y="0"/>
                  </a:lnTo>
                  <a:lnTo>
                    <a:pt x="912642" y="418060"/>
                  </a:lnTo>
                  <a:lnTo>
                    <a:pt x="0" y="418060"/>
                  </a:lnTo>
                  <a:close/>
                </a:path>
              </a:pathLst>
            </a:custGeom>
            <a:solidFill>
              <a:srgbClr val="000000">
                <a:alpha val="0"/>
              </a:srgbClr>
            </a:solidFill>
            <a:ln w="38100" cap="sq">
              <a:solidFill>
                <a:srgbClr val="96BCDD"/>
              </a:solidFill>
              <a:prstDash val="solid"/>
              <a:miter/>
            </a:ln>
          </p:spPr>
        </p:sp>
        <p:sp>
          <p:nvSpPr>
            <p:cNvPr name="TextBox 15" id="15"/>
            <p:cNvSpPr txBox="true"/>
            <p:nvPr/>
          </p:nvSpPr>
          <p:spPr>
            <a:xfrm>
              <a:off x="0" y="-47625"/>
              <a:ext cx="912642" cy="46568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3895791" y="4786448"/>
            <a:ext cx="2743359" cy="1304925"/>
          </a:xfrm>
          <a:prstGeom prst="rect">
            <a:avLst/>
          </a:prstGeom>
        </p:spPr>
        <p:txBody>
          <a:bodyPr anchor="t" rtlCol="false" tIns="0" lIns="0" bIns="0" rIns="0">
            <a:spAutoFit/>
          </a:bodyPr>
          <a:lstStyle/>
          <a:p>
            <a:pPr algn="ctr">
              <a:lnSpc>
                <a:spcPts val="5040"/>
              </a:lnSpc>
            </a:pPr>
            <a:r>
              <a:rPr lang="en-US" sz="3600">
                <a:solidFill>
                  <a:srgbClr val="271905"/>
                </a:solidFill>
                <a:ea typeface="Arimo"/>
              </a:rPr>
              <a:t>結合</a:t>
            </a:r>
          </a:p>
          <a:p>
            <a:pPr algn="ctr">
              <a:lnSpc>
                <a:spcPts val="5400"/>
              </a:lnSpc>
            </a:pPr>
            <a:r>
              <a:rPr lang="en-US" sz="3600">
                <a:solidFill>
                  <a:srgbClr val="271905"/>
                </a:solidFill>
                <a:ea typeface="Arimo"/>
              </a:rPr>
              <a:t>人工智能技術</a:t>
            </a:r>
          </a:p>
        </p:txBody>
      </p:sp>
      <p:sp>
        <p:nvSpPr>
          <p:cNvPr name="Freeform 17" id="17">
            <a:hlinkClick r:id="rId5"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06</a:t>
            </a:r>
          </a:p>
          <a:p>
            <a:pPr algn="ctr">
              <a:lnSpc>
                <a:spcPts val="1800"/>
              </a:lnSpc>
            </a:pPr>
            <a:r>
              <a:rPr lang="en-US" sz="1800">
                <a:solidFill>
                  <a:srgbClr val="967D55"/>
                </a:solidFill>
                <a:latin typeface="Arimo"/>
                <a:ea typeface="Arimo"/>
              </a:rPr>
              <a:t>報告者:</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7" id="7"/>
          <p:cNvGrpSpPr/>
          <p:nvPr/>
        </p:nvGrpSpPr>
        <p:grpSpPr>
          <a:xfrm rot="0">
            <a:off x="7002561" y="4049720"/>
            <a:ext cx="4085886" cy="2187560"/>
            <a:chOff x="0" y="0"/>
            <a:chExt cx="1291798" cy="691621"/>
          </a:xfrm>
        </p:grpSpPr>
        <p:sp>
          <p:nvSpPr>
            <p:cNvPr name="Freeform 8" id="8"/>
            <p:cNvSpPr/>
            <p:nvPr/>
          </p:nvSpPr>
          <p:spPr>
            <a:xfrm flipH="false" flipV="false" rot="0">
              <a:off x="0" y="0"/>
              <a:ext cx="1291798" cy="691621"/>
            </a:xfrm>
            <a:custGeom>
              <a:avLst/>
              <a:gdLst/>
              <a:ahLst/>
              <a:cxnLst/>
              <a:rect r="r" b="b" t="t" l="l"/>
              <a:pathLst>
                <a:path h="691621" w="1291798">
                  <a:moveTo>
                    <a:pt x="0" y="0"/>
                  </a:moveTo>
                  <a:lnTo>
                    <a:pt x="1291798" y="0"/>
                  </a:lnTo>
                  <a:lnTo>
                    <a:pt x="1291798" y="691621"/>
                  </a:lnTo>
                  <a:lnTo>
                    <a:pt x="0" y="691621"/>
                  </a:lnTo>
                  <a:close/>
                </a:path>
              </a:pathLst>
            </a:custGeom>
            <a:solidFill>
              <a:srgbClr val="000000">
                <a:alpha val="0"/>
              </a:srgbClr>
            </a:solidFill>
            <a:ln w="38100" cap="sq">
              <a:solidFill>
                <a:srgbClr val="96BCDD"/>
              </a:solidFill>
              <a:prstDash val="solid"/>
              <a:miter/>
            </a:ln>
          </p:spPr>
        </p:sp>
        <p:sp>
          <p:nvSpPr>
            <p:cNvPr name="TextBox 9" id="9"/>
            <p:cNvSpPr txBox="true"/>
            <p:nvPr/>
          </p:nvSpPr>
          <p:spPr>
            <a:xfrm>
              <a:off x="0" y="-47625"/>
              <a:ext cx="1291798" cy="73924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499663" y="3534589"/>
            <a:ext cx="3064802" cy="1152666"/>
            <a:chOff x="0" y="0"/>
            <a:chExt cx="812800" cy="305692"/>
          </a:xfrm>
        </p:grpSpPr>
        <p:sp>
          <p:nvSpPr>
            <p:cNvPr name="Freeform 11" id="11"/>
            <p:cNvSpPr/>
            <p:nvPr/>
          </p:nvSpPr>
          <p:spPr>
            <a:xfrm flipH="false" flipV="false" rot="0">
              <a:off x="0" y="0"/>
              <a:ext cx="812800" cy="305692"/>
            </a:xfrm>
            <a:custGeom>
              <a:avLst/>
              <a:gdLst/>
              <a:ahLst/>
              <a:cxnLst/>
              <a:rect r="r" b="b" t="t" l="l"/>
              <a:pathLst>
                <a:path h="305692" w="812800">
                  <a:moveTo>
                    <a:pt x="127000" y="0"/>
                  </a:moveTo>
                  <a:lnTo>
                    <a:pt x="685800" y="0"/>
                  </a:lnTo>
                  <a:cubicBezTo>
                    <a:pt x="755940" y="0"/>
                    <a:pt x="812800" y="56860"/>
                    <a:pt x="812800" y="127000"/>
                  </a:cubicBezTo>
                  <a:lnTo>
                    <a:pt x="812800" y="178692"/>
                  </a:lnTo>
                  <a:cubicBezTo>
                    <a:pt x="812800" y="248833"/>
                    <a:pt x="755940" y="305692"/>
                    <a:pt x="685800" y="305692"/>
                  </a:cubicBezTo>
                  <a:lnTo>
                    <a:pt x="127000" y="305692"/>
                  </a:lnTo>
                  <a:cubicBezTo>
                    <a:pt x="93318" y="305692"/>
                    <a:pt x="61015" y="292312"/>
                    <a:pt x="37197" y="268495"/>
                  </a:cubicBezTo>
                  <a:cubicBezTo>
                    <a:pt x="13380" y="244678"/>
                    <a:pt x="0" y="212375"/>
                    <a:pt x="0" y="178692"/>
                  </a:cubicBezTo>
                  <a:lnTo>
                    <a:pt x="0" y="127000"/>
                  </a:lnTo>
                  <a:cubicBezTo>
                    <a:pt x="0" y="56860"/>
                    <a:pt x="56860" y="0"/>
                    <a:pt x="127000" y="0"/>
                  </a:cubicBezTo>
                  <a:close/>
                </a:path>
              </a:pathLst>
            </a:custGeom>
            <a:solidFill>
              <a:srgbClr val="000000">
                <a:alpha val="0"/>
              </a:srgbClr>
            </a:solidFill>
            <a:ln w="38100" cap="rnd">
              <a:solidFill>
                <a:srgbClr val="96BCDD"/>
              </a:solidFill>
              <a:prstDash val="solid"/>
              <a:round/>
            </a:ln>
          </p:spPr>
        </p:sp>
        <p:sp>
          <p:nvSpPr>
            <p:cNvPr name="TextBox 12" id="12"/>
            <p:cNvSpPr txBox="true"/>
            <p:nvPr/>
          </p:nvSpPr>
          <p:spPr>
            <a:xfrm>
              <a:off x="0" y="-47625"/>
              <a:ext cx="812800" cy="353317"/>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3713721" y="3534589"/>
            <a:ext cx="3064802" cy="1152666"/>
            <a:chOff x="0" y="0"/>
            <a:chExt cx="812800" cy="305692"/>
          </a:xfrm>
        </p:grpSpPr>
        <p:sp>
          <p:nvSpPr>
            <p:cNvPr name="Freeform 14" id="14"/>
            <p:cNvSpPr/>
            <p:nvPr/>
          </p:nvSpPr>
          <p:spPr>
            <a:xfrm flipH="false" flipV="false" rot="0">
              <a:off x="0" y="0"/>
              <a:ext cx="812800" cy="305692"/>
            </a:xfrm>
            <a:custGeom>
              <a:avLst/>
              <a:gdLst/>
              <a:ahLst/>
              <a:cxnLst/>
              <a:rect r="r" b="b" t="t" l="l"/>
              <a:pathLst>
                <a:path h="305692" w="812800">
                  <a:moveTo>
                    <a:pt x="127000" y="0"/>
                  </a:moveTo>
                  <a:lnTo>
                    <a:pt x="685800" y="0"/>
                  </a:lnTo>
                  <a:cubicBezTo>
                    <a:pt x="755940" y="0"/>
                    <a:pt x="812800" y="56860"/>
                    <a:pt x="812800" y="127000"/>
                  </a:cubicBezTo>
                  <a:lnTo>
                    <a:pt x="812800" y="178692"/>
                  </a:lnTo>
                  <a:cubicBezTo>
                    <a:pt x="812800" y="248833"/>
                    <a:pt x="755940" y="305692"/>
                    <a:pt x="685800" y="305692"/>
                  </a:cubicBezTo>
                  <a:lnTo>
                    <a:pt x="127000" y="305692"/>
                  </a:lnTo>
                  <a:cubicBezTo>
                    <a:pt x="93318" y="305692"/>
                    <a:pt x="61015" y="292312"/>
                    <a:pt x="37197" y="268495"/>
                  </a:cubicBezTo>
                  <a:cubicBezTo>
                    <a:pt x="13380" y="244678"/>
                    <a:pt x="0" y="212375"/>
                    <a:pt x="0" y="178692"/>
                  </a:cubicBezTo>
                  <a:lnTo>
                    <a:pt x="0" y="127000"/>
                  </a:lnTo>
                  <a:cubicBezTo>
                    <a:pt x="0" y="56860"/>
                    <a:pt x="56860" y="0"/>
                    <a:pt x="127000" y="0"/>
                  </a:cubicBezTo>
                  <a:close/>
                </a:path>
              </a:pathLst>
            </a:custGeom>
            <a:solidFill>
              <a:srgbClr val="000000">
                <a:alpha val="0"/>
              </a:srgbClr>
            </a:solidFill>
            <a:ln w="38100" cap="rnd">
              <a:solidFill>
                <a:srgbClr val="96BCDD"/>
              </a:solidFill>
              <a:prstDash val="solid"/>
              <a:round/>
            </a:ln>
          </p:spPr>
        </p:sp>
        <p:sp>
          <p:nvSpPr>
            <p:cNvPr name="TextBox 15" id="15"/>
            <p:cNvSpPr txBox="true"/>
            <p:nvPr/>
          </p:nvSpPr>
          <p:spPr>
            <a:xfrm>
              <a:off x="0" y="-47625"/>
              <a:ext cx="812800" cy="353317"/>
            </a:xfrm>
            <a:prstGeom prst="rect">
              <a:avLst/>
            </a:prstGeom>
          </p:spPr>
          <p:txBody>
            <a:bodyPr anchor="ctr" rtlCol="false" tIns="50800" lIns="50800" bIns="50800" rIns="50800"/>
            <a:lstStyle/>
            <a:p>
              <a:pPr algn="ctr">
                <a:lnSpc>
                  <a:spcPts val="2659"/>
                </a:lnSpc>
              </a:pPr>
            </a:p>
          </p:txBody>
        </p:sp>
      </p:grpSp>
      <p:sp>
        <p:nvSpPr>
          <p:cNvPr name="AutoShape 16" id="16"/>
          <p:cNvSpPr/>
          <p:nvPr/>
        </p:nvSpPr>
        <p:spPr>
          <a:xfrm flipV="true">
            <a:off x="11862949" y="4119017"/>
            <a:ext cx="1063460" cy="925090"/>
          </a:xfrm>
          <a:prstGeom prst="line">
            <a:avLst/>
          </a:prstGeom>
          <a:ln cap="flat" w="38100">
            <a:solidFill>
              <a:srgbClr val="96BCDD"/>
            </a:solidFill>
            <a:prstDash val="solid"/>
            <a:headEnd type="none" len="sm" w="sm"/>
            <a:tailEnd type="none" len="sm" w="sm"/>
          </a:ln>
        </p:spPr>
      </p:sp>
      <p:sp>
        <p:nvSpPr>
          <p:cNvPr name="AutoShape 17" id="17"/>
          <p:cNvSpPr/>
          <p:nvPr/>
        </p:nvSpPr>
        <p:spPr>
          <a:xfrm>
            <a:off x="11875447" y="5284206"/>
            <a:ext cx="1063776" cy="924726"/>
          </a:xfrm>
          <a:prstGeom prst="line">
            <a:avLst/>
          </a:prstGeom>
          <a:ln cap="flat" w="38100">
            <a:solidFill>
              <a:srgbClr val="96BCDD"/>
            </a:solidFill>
            <a:prstDash val="solid"/>
            <a:headEnd type="none" len="sm" w="sm"/>
            <a:tailEnd type="none" len="sm" w="sm"/>
          </a:ln>
        </p:spPr>
      </p:sp>
      <p:sp>
        <p:nvSpPr>
          <p:cNvPr name="AutoShape 18" id="18"/>
          <p:cNvSpPr/>
          <p:nvPr/>
        </p:nvSpPr>
        <p:spPr>
          <a:xfrm flipH="true">
            <a:off x="5353219" y="5269470"/>
            <a:ext cx="1063460" cy="925090"/>
          </a:xfrm>
          <a:prstGeom prst="line">
            <a:avLst/>
          </a:prstGeom>
          <a:ln cap="flat" w="38100">
            <a:solidFill>
              <a:srgbClr val="96BCDD"/>
            </a:solidFill>
            <a:prstDash val="solid"/>
            <a:headEnd type="none" len="sm" w="sm"/>
            <a:tailEnd type="none" len="sm" w="sm"/>
          </a:ln>
        </p:spPr>
      </p:sp>
      <p:sp>
        <p:nvSpPr>
          <p:cNvPr name="AutoShape 19" id="19"/>
          <p:cNvSpPr/>
          <p:nvPr/>
        </p:nvSpPr>
        <p:spPr>
          <a:xfrm flipH="true" flipV="true">
            <a:off x="5340405" y="4104644"/>
            <a:ext cx="1063776" cy="924726"/>
          </a:xfrm>
          <a:prstGeom prst="line">
            <a:avLst/>
          </a:prstGeom>
          <a:ln cap="flat" w="38100">
            <a:solidFill>
              <a:srgbClr val="96BCDD"/>
            </a:solidFill>
            <a:prstDash val="solid"/>
            <a:headEnd type="none" len="sm" w="sm"/>
            <a:tailEnd type="none" len="sm" w="sm"/>
          </a:ln>
        </p:spPr>
      </p:sp>
      <p:grpSp>
        <p:nvGrpSpPr>
          <p:cNvPr name="Group 20" id="20"/>
          <p:cNvGrpSpPr/>
          <p:nvPr/>
        </p:nvGrpSpPr>
        <p:grpSpPr>
          <a:xfrm rot="0">
            <a:off x="13713721" y="5632600"/>
            <a:ext cx="3064802" cy="1152666"/>
            <a:chOff x="0" y="0"/>
            <a:chExt cx="812800" cy="305692"/>
          </a:xfrm>
        </p:grpSpPr>
        <p:sp>
          <p:nvSpPr>
            <p:cNvPr name="Freeform 21" id="21"/>
            <p:cNvSpPr/>
            <p:nvPr/>
          </p:nvSpPr>
          <p:spPr>
            <a:xfrm flipH="false" flipV="false" rot="0">
              <a:off x="0" y="0"/>
              <a:ext cx="812800" cy="305692"/>
            </a:xfrm>
            <a:custGeom>
              <a:avLst/>
              <a:gdLst/>
              <a:ahLst/>
              <a:cxnLst/>
              <a:rect r="r" b="b" t="t" l="l"/>
              <a:pathLst>
                <a:path h="305692" w="812800">
                  <a:moveTo>
                    <a:pt x="127000" y="0"/>
                  </a:moveTo>
                  <a:lnTo>
                    <a:pt x="685800" y="0"/>
                  </a:lnTo>
                  <a:cubicBezTo>
                    <a:pt x="755940" y="0"/>
                    <a:pt x="812800" y="56860"/>
                    <a:pt x="812800" y="127000"/>
                  </a:cubicBezTo>
                  <a:lnTo>
                    <a:pt x="812800" y="178692"/>
                  </a:lnTo>
                  <a:cubicBezTo>
                    <a:pt x="812800" y="248833"/>
                    <a:pt x="755940" y="305692"/>
                    <a:pt x="685800" y="305692"/>
                  </a:cubicBezTo>
                  <a:lnTo>
                    <a:pt x="127000" y="305692"/>
                  </a:lnTo>
                  <a:cubicBezTo>
                    <a:pt x="93318" y="305692"/>
                    <a:pt x="61015" y="292312"/>
                    <a:pt x="37197" y="268495"/>
                  </a:cubicBezTo>
                  <a:cubicBezTo>
                    <a:pt x="13380" y="244678"/>
                    <a:pt x="0" y="212375"/>
                    <a:pt x="0" y="178692"/>
                  </a:cubicBezTo>
                  <a:lnTo>
                    <a:pt x="0" y="127000"/>
                  </a:lnTo>
                  <a:cubicBezTo>
                    <a:pt x="0" y="56860"/>
                    <a:pt x="56860" y="0"/>
                    <a:pt x="127000" y="0"/>
                  </a:cubicBezTo>
                  <a:close/>
                </a:path>
              </a:pathLst>
            </a:custGeom>
            <a:solidFill>
              <a:srgbClr val="000000">
                <a:alpha val="0"/>
              </a:srgbClr>
            </a:solidFill>
            <a:ln w="38100" cap="rnd">
              <a:solidFill>
                <a:srgbClr val="96BCDD"/>
              </a:solidFill>
              <a:prstDash val="solid"/>
              <a:round/>
            </a:ln>
          </p:spPr>
        </p:sp>
        <p:sp>
          <p:nvSpPr>
            <p:cNvPr name="TextBox 22" id="22"/>
            <p:cNvSpPr txBox="true"/>
            <p:nvPr/>
          </p:nvSpPr>
          <p:spPr>
            <a:xfrm>
              <a:off x="0" y="-47625"/>
              <a:ext cx="812800" cy="353317"/>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499663" y="5632600"/>
            <a:ext cx="3064802" cy="1152666"/>
            <a:chOff x="0" y="0"/>
            <a:chExt cx="812800" cy="305692"/>
          </a:xfrm>
        </p:grpSpPr>
        <p:sp>
          <p:nvSpPr>
            <p:cNvPr name="Freeform 24" id="24"/>
            <p:cNvSpPr/>
            <p:nvPr/>
          </p:nvSpPr>
          <p:spPr>
            <a:xfrm flipH="false" flipV="false" rot="0">
              <a:off x="0" y="0"/>
              <a:ext cx="812800" cy="305692"/>
            </a:xfrm>
            <a:custGeom>
              <a:avLst/>
              <a:gdLst/>
              <a:ahLst/>
              <a:cxnLst/>
              <a:rect r="r" b="b" t="t" l="l"/>
              <a:pathLst>
                <a:path h="305692" w="812800">
                  <a:moveTo>
                    <a:pt x="127000" y="0"/>
                  </a:moveTo>
                  <a:lnTo>
                    <a:pt x="685800" y="0"/>
                  </a:lnTo>
                  <a:cubicBezTo>
                    <a:pt x="755940" y="0"/>
                    <a:pt x="812800" y="56860"/>
                    <a:pt x="812800" y="127000"/>
                  </a:cubicBezTo>
                  <a:lnTo>
                    <a:pt x="812800" y="178692"/>
                  </a:lnTo>
                  <a:cubicBezTo>
                    <a:pt x="812800" y="248833"/>
                    <a:pt x="755940" y="305692"/>
                    <a:pt x="685800" y="305692"/>
                  </a:cubicBezTo>
                  <a:lnTo>
                    <a:pt x="127000" y="305692"/>
                  </a:lnTo>
                  <a:cubicBezTo>
                    <a:pt x="93318" y="305692"/>
                    <a:pt x="61015" y="292312"/>
                    <a:pt x="37197" y="268495"/>
                  </a:cubicBezTo>
                  <a:cubicBezTo>
                    <a:pt x="13380" y="244678"/>
                    <a:pt x="0" y="212375"/>
                    <a:pt x="0" y="178692"/>
                  </a:cubicBezTo>
                  <a:lnTo>
                    <a:pt x="0" y="127000"/>
                  </a:lnTo>
                  <a:cubicBezTo>
                    <a:pt x="0" y="56860"/>
                    <a:pt x="56860" y="0"/>
                    <a:pt x="127000" y="0"/>
                  </a:cubicBezTo>
                  <a:close/>
                </a:path>
              </a:pathLst>
            </a:custGeom>
            <a:solidFill>
              <a:srgbClr val="000000">
                <a:alpha val="0"/>
              </a:srgbClr>
            </a:solidFill>
            <a:ln w="38100" cap="rnd">
              <a:solidFill>
                <a:srgbClr val="96BCDD"/>
              </a:solidFill>
              <a:prstDash val="solid"/>
              <a:round/>
            </a:ln>
          </p:spPr>
        </p:sp>
        <p:sp>
          <p:nvSpPr>
            <p:cNvPr name="TextBox 25" id="25"/>
            <p:cNvSpPr txBox="true"/>
            <p:nvPr/>
          </p:nvSpPr>
          <p:spPr>
            <a:xfrm>
              <a:off x="0" y="-47625"/>
              <a:ext cx="812800" cy="353317"/>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7192623" y="4630105"/>
            <a:ext cx="3705760" cy="969640"/>
          </a:xfrm>
          <a:prstGeom prst="rect">
            <a:avLst/>
          </a:prstGeom>
        </p:spPr>
        <p:txBody>
          <a:bodyPr anchor="t" rtlCol="false" tIns="0" lIns="0" bIns="0" rIns="0">
            <a:spAutoFit/>
          </a:bodyPr>
          <a:lstStyle/>
          <a:p>
            <a:pPr algn="ctr">
              <a:lnSpc>
                <a:spcPts val="7197"/>
              </a:lnSpc>
            </a:pPr>
            <a:r>
              <a:rPr lang="en-US" sz="5997">
                <a:solidFill>
                  <a:srgbClr val="271905"/>
                </a:solidFill>
                <a:latin typeface="Bodoni FLF Italics"/>
              </a:rPr>
              <a:t>EUDORA</a:t>
            </a:r>
          </a:p>
        </p:txBody>
      </p:sp>
      <p:sp>
        <p:nvSpPr>
          <p:cNvPr name="TextBox 27" id="27"/>
          <p:cNvSpPr txBox="true"/>
          <p:nvPr/>
        </p:nvSpPr>
        <p:spPr>
          <a:xfrm rot="0">
            <a:off x="1753883" y="3874702"/>
            <a:ext cx="2556362"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輕鬆學習</a:t>
            </a:r>
          </a:p>
        </p:txBody>
      </p:sp>
      <p:sp>
        <p:nvSpPr>
          <p:cNvPr name="TextBox 28" id="28"/>
          <p:cNvSpPr txBox="true"/>
          <p:nvPr/>
        </p:nvSpPr>
        <p:spPr>
          <a:xfrm rot="0">
            <a:off x="14005962" y="3874702"/>
            <a:ext cx="2480320"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廣泛覆蓋</a:t>
            </a:r>
          </a:p>
        </p:txBody>
      </p:sp>
      <p:sp>
        <p:nvSpPr>
          <p:cNvPr name="TextBox 29" id="29"/>
          <p:cNvSpPr txBox="true"/>
          <p:nvPr/>
        </p:nvSpPr>
        <p:spPr>
          <a:xfrm rot="0">
            <a:off x="14005962" y="5972713"/>
            <a:ext cx="2480320"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支持與激勵</a:t>
            </a:r>
          </a:p>
        </p:txBody>
      </p:sp>
      <p:sp>
        <p:nvSpPr>
          <p:cNvPr name="TextBox 30" id="30"/>
          <p:cNvSpPr txBox="true"/>
          <p:nvPr/>
        </p:nvSpPr>
        <p:spPr>
          <a:xfrm rot="0">
            <a:off x="1753883" y="5972713"/>
            <a:ext cx="2556362"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方便易用</a:t>
            </a:r>
          </a:p>
        </p:txBody>
      </p:sp>
      <p:sp>
        <p:nvSpPr>
          <p:cNvPr name="TextBox 31" id="31"/>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系統目的</a:t>
            </a:r>
          </a:p>
        </p:txBody>
      </p:sp>
      <p:sp>
        <p:nvSpPr>
          <p:cNvPr name="Freeform 32" id="32">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5930164" y="4529137"/>
            <a:ext cx="6427672" cy="1162050"/>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SWOT</a:t>
            </a:r>
            <a:r>
              <a:rPr lang="en-US" sz="7200">
                <a:solidFill>
                  <a:srgbClr val="F4EADB"/>
                </a:solidFill>
                <a:latin typeface="Bodoni FLF Italics"/>
              </a:rPr>
              <a:t> Analysis</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02</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07</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08</a:t>
            </a:r>
          </a:p>
          <a:p>
            <a:pPr algn="ctr">
              <a:lnSpc>
                <a:spcPts val="1800"/>
              </a:lnSpc>
            </a:pPr>
            <a:r>
              <a:rPr lang="en-US" sz="1800">
                <a:solidFill>
                  <a:srgbClr val="967D55"/>
                </a:solidFill>
                <a:latin typeface="Arimo"/>
                <a:ea typeface="Arimo"/>
              </a:rPr>
              <a:t>報告者:</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4705574" y="-1812472"/>
            <a:ext cx="4295670" cy="429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9525"/>
              <a:ext cx="660400" cy="727075"/>
            </a:xfrm>
            <a:prstGeom prst="rect">
              <a:avLst/>
            </a:prstGeom>
          </p:spPr>
          <p:txBody>
            <a:bodyPr anchor="ctr" rtlCol="false" tIns="50800" lIns="50800" bIns="50800" rIns="50800"/>
            <a:lstStyle/>
            <a:p>
              <a:pPr algn="ctr">
                <a:lnSpc>
                  <a:spcPts val="2659"/>
                </a:lnSpc>
              </a:pPr>
            </a:p>
          </p:txBody>
        </p:sp>
      </p:grpSp>
      <p:graphicFrame>
        <p:nvGraphicFramePr>
          <p:cNvPr name="Table 7" id="7"/>
          <p:cNvGraphicFramePr>
            <a:graphicFrameLocks noGrp="true"/>
          </p:cNvGraphicFramePr>
          <p:nvPr/>
        </p:nvGraphicFramePr>
        <p:xfrm>
          <a:off x="3079584" y="2813852"/>
          <a:ext cx="12128832" cy="5777534"/>
        </p:xfrm>
        <a:graphic>
          <a:graphicData uri="http://schemas.openxmlformats.org/drawingml/2006/table">
            <a:tbl>
              <a:tblPr/>
              <a:tblGrid>
                <a:gridCol w="6064416"/>
                <a:gridCol w="6064416"/>
              </a:tblGrid>
              <a:tr h="2888767">
                <a:tc>
                  <a:txBody>
                    <a:bodyPr anchor="t" rtlCol="false"/>
                    <a:lstStyle/>
                    <a:p>
                      <a:pPr algn="ctr">
                        <a:lnSpc>
                          <a:spcPts val="6929"/>
                        </a:lnSpc>
                        <a:defRPr/>
                      </a:pPr>
                      <a:r>
                        <a:rPr lang="en-US" sz="3299">
                          <a:solidFill>
                            <a:srgbClr val="000000"/>
                          </a:solidFill>
                          <a:latin typeface="Bodoni FLF"/>
                          <a:ea typeface="Bodoni FLF"/>
                        </a:rPr>
                        <a:t>Strength 優勢</a:t>
                      </a:r>
                      <a:endParaRPr lang="en-US" sz="1100"/>
                    </a:p>
                    <a:p>
                      <a:pPr algn="l">
                        <a:lnSpc>
                          <a:spcPts val="6929"/>
                        </a:lnSpc>
                      </a:pPr>
                      <a:r>
                        <a:rPr lang="en-US" sz="3299">
                          <a:solidFill>
                            <a:srgbClr val="000000"/>
                          </a:solidFill>
                          <a:latin typeface="Bodoni FLF"/>
                          <a:ea typeface="Bodoni FLF"/>
                        </a:rPr>
                        <a:t> 1.  人工智能算法</a:t>
                      </a:r>
                    </a:p>
                    <a:p>
                      <a:pPr algn="l">
                        <a:lnSpc>
                          <a:spcPts val="6929"/>
                        </a:lnSpc>
                      </a:pPr>
                      <a:r>
                        <a:rPr lang="en-US" sz="3299">
                          <a:solidFill>
                            <a:srgbClr val="000000"/>
                          </a:solidFill>
                          <a:latin typeface="Bodoni FLF"/>
                          <a:ea typeface="Bodoni FLF"/>
                        </a:rPr>
                        <a:t> 2.  免費使用</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99"/>
                        </a:lnSpc>
                        <a:defRPr/>
                      </a:pPr>
                      <a:r>
                        <a:rPr lang="en-US" sz="3299">
                          <a:solidFill>
                            <a:srgbClr val="000000"/>
                          </a:solidFill>
                          <a:latin typeface="Bodoni FLF"/>
                          <a:ea typeface="Bodoni FLF"/>
                        </a:rPr>
                        <a:t>Weakness 劣勢</a:t>
                      </a:r>
                      <a:endParaRPr lang="en-US" sz="1100"/>
                    </a:p>
                    <a:p>
                      <a:pPr algn="l">
                        <a:lnSpc>
                          <a:spcPts val="6599"/>
                        </a:lnSpc>
                      </a:pPr>
                      <a:r>
                        <a:rPr lang="en-US" sz="3299">
                          <a:solidFill>
                            <a:srgbClr val="000000"/>
                          </a:solidFill>
                          <a:latin typeface="Bodoni FLF"/>
                          <a:ea typeface="Bodoni FLF"/>
                        </a:rPr>
                        <a:t> 1. 品牌知名度不足</a:t>
                      </a:r>
                    </a:p>
                    <a:p>
                      <a:pPr algn="l">
                        <a:lnSpc>
                          <a:spcPts val="6599"/>
                        </a:lnSpc>
                      </a:pPr>
                      <a:r>
                        <a:rPr lang="en-US" sz="3299">
                          <a:solidFill>
                            <a:srgbClr val="000000"/>
                          </a:solidFill>
                          <a:latin typeface="Bodoni FLF"/>
                          <a:ea typeface="Bodoni FLF"/>
                        </a:rPr>
                        <a:t> 2. 教學資源較少</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888767">
                <a:tc>
                  <a:txBody>
                    <a:bodyPr anchor="t" rtlCol="false"/>
                    <a:lstStyle/>
                    <a:p>
                      <a:pPr algn="ctr">
                        <a:lnSpc>
                          <a:spcPts val="6929"/>
                        </a:lnSpc>
                        <a:defRPr/>
                      </a:pPr>
                      <a:r>
                        <a:rPr lang="en-US" sz="3299">
                          <a:solidFill>
                            <a:srgbClr val="000000"/>
                          </a:solidFill>
                          <a:latin typeface="Bodoni FLF"/>
                          <a:ea typeface="Bodoni FLF"/>
                        </a:rPr>
                        <a:t> Opportunities 機會</a:t>
                      </a:r>
                      <a:endParaRPr lang="en-US" sz="1100"/>
                    </a:p>
                    <a:p>
                      <a:pPr algn="l">
                        <a:lnSpc>
                          <a:spcPts val="6929"/>
                        </a:lnSpc>
                      </a:pPr>
                      <a:r>
                        <a:rPr lang="en-US" sz="3299">
                          <a:solidFill>
                            <a:srgbClr val="000000"/>
                          </a:solidFill>
                          <a:latin typeface="Bodoni FLF"/>
                          <a:ea typeface="Bodoni FLF"/>
                        </a:rPr>
                        <a:t> 1.  不斷增長的語言學習市場</a:t>
                      </a:r>
                    </a:p>
                    <a:p>
                      <a:pPr algn="l">
                        <a:lnSpc>
                          <a:spcPts val="6929"/>
                        </a:lnSpc>
                      </a:pPr>
                      <a:r>
                        <a:rPr lang="en-US" sz="3299">
                          <a:solidFill>
                            <a:srgbClr val="000000"/>
                          </a:solidFill>
                          <a:latin typeface="Bodoni FLF"/>
                          <a:ea typeface="Bodoni FLF"/>
                        </a:rPr>
                        <a:t> 2.  教育科技發展</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929"/>
                        </a:lnSpc>
                        <a:defRPr/>
                      </a:pPr>
                      <a:r>
                        <a:rPr lang="en-US" sz="3299">
                          <a:solidFill>
                            <a:srgbClr val="000000"/>
                          </a:solidFill>
                          <a:latin typeface="Bodoni FLF"/>
                          <a:ea typeface="Bodoni FLF"/>
                        </a:rPr>
                        <a:t> Treats 威脅</a:t>
                      </a:r>
                      <a:endParaRPr lang="en-US" sz="1100"/>
                    </a:p>
                    <a:p>
                      <a:pPr algn="l">
                        <a:lnSpc>
                          <a:spcPts val="6929"/>
                        </a:lnSpc>
                      </a:pPr>
                      <a:r>
                        <a:rPr lang="en-US" sz="3299">
                          <a:solidFill>
                            <a:srgbClr val="000000"/>
                          </a:solidFill>
                          <a:latin typeface="Bodoni FLF"/>
                          <a:ea typeface="Bodoni FLF"/>
                        </a:rPr>
                        <a:t> 1.  市場競爭激烈</a:t>
                      </a:r>
                    </a:p>
                    <a:p>
                      <a:pPr algn="l">
                        <a:lnSpc>
                          <a:spcPts val="6929"/>
                        </a:lnSpc>
                      </a:pPr>
                      <a:r>
                        <a:rPr lang="en-US" sz="3299">
                          <a:solidFill>
                            <a:srgbClr val="000000"/>
                          </a:solidFill>
                          <a:latin typeface="Bodoni FLF"/>
                          <a:ea typeface="Bodoni FLF"/>
                        </a:rPr>
                        <a:t> 2.  法規限制</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latin typeface="Bodoni FLF Italics"/>
              </a:rPr>
              <a:t>SWOT</a:t>
            </a:r>
          </a:p>
        </p:txBody>
      </p:sp>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DAGGZWiJBcY</dc:identifier>
  <dcterms:modified xsi:type="dcterms:W3CDTF">2011-08-01T06:04:30Z</dcterms:modified>
  <cp:revision>1</cp:revision>
  <dc:title>[北商專題]-EUDORA</dc:title>
</cp:coreProperties>
</file>