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09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40" r:id="rId14"/>
    <p:sldId id="338" r:id="rId15"/>
    <p:sldId id="339" r:id="rId16"/>
    <p:sldId id="341" r:id="rId17"/>
    <p:sldId id="342" r:id="rId18"/>
    <p:sldId id="343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316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Transaction</a:t>
            </a:r>
          </a:p>
          <a:p>
            <a:r>
              <a:rPr lang="en-US" sz="3200" dirty="0"/>
              <a:t>Processing</a:t>
            </a:r>
          </a:p>
          <a:p>
            <a:r>
              <a:rPr lang="en-US" sz="32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405C-915A-496A-BEFB-2DEDEEE3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jsTPS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F5EF-E3C5-4DED-8EF4-9437A9D7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class </a:t>
            </a:r>
            <a:r>
              <a:rPr lang="en-US" dirty="0" err="1"/>
              <a:t>jsTPS</a:t>
            </a:r>
            <a:r>
              <a:rPr lang="en-US" dirty="0"/>
              <a:t> {</a:t>
            </a:r>
          </a:p>
          <a:p>
            <a:r>
              <a:rPr lang="en-US" dirty="0"/>
              <a:t>    constructor() {</a:t>
            </a:r>
          </a:p>
          <a:p>
            <a:r>
              <a:rPr lang="en-US" dirty="0"/>
              <a:t>        </a:t>
            </a:r>
            <a:r>
              <a:rPr lang="en-US" dirty="0" err="1"/>
              <a:t>this.transactions</a:t>
            </a:r>
            <a:r>
              <a:rPr lang="en-US" dirty="0"/>
              <a:t> = new Array();</a:t>
            </a:r>
          </a:p>
          <a:p>
            <a:r>
              <a:rPr lang="en-US" dirty="0"/>
              <a:t>        </a:t>
            </a:r>
            <a:r>
              <a:rPr lang="en-US" dirty="0" err="1"/>
              <a:t>this.numTransactions</a:t>
            </a:r>
            <a:r>
              <a:rPr lang="en-US" dirty="0"/>
              <a:t> = 0;</a:t>
            </a:r>
          </a:p>
          <a:p>
            <a:r>
              <a:rPr lang="en-US" dirty="0"/>
              <a:t>        </a:t>
            </a:r>
            <a:r>
              <a:rPr lang="en-US" dirty="0" err="1"/>
              <a:t>this.mostRecentTransaction</a:t>
            </a:r>
            <a:r>
              <a:rPr lang="en-US" dirty="0"/>
              <a:t> = -1;</a:t>
            </a:r>
          </a:p>
          <a:p>
            <a:r>
              <a:rPr lang="en-US" dirty="0"/>
              <a:t>        </a:t>
            </a:r>
            <a:r>
              <a:rPr lang="en-US" dirty="0" err="1"/>
              <a:t>this.performingDo</a:t>
            </a:r>
            <a:r>
              <a:rPr lang="en-US" dirty="0"/>
              <a:t> = false;</a:t>
            </a:r>
          </a:p>
          <a:p>
            <a:r>
              <a:rPr lang="en-US" dirty="0"/>
              <a:t>        </a:t>
            </a:r>
            <a:r>
              <a:rPr lang="en-US" dirty="0" err="1"/>
              <a:t>this.performingUndo</a:t>
            </a:r>
            <a:r>
              <a:rPr lang="en-US" dirty="0"/>
              <a:t> = false;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0686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4F0C-A0D7-4396-AD27-F929E0D3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90934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jsTPS</a:t>
            </a:r>
            <a:r>
              <a:rPr lang="en-US" dirty="0"/>
              <a:t> – add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C536-8640-4B65-AF00-46D24D7C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81513"/>
            <a:ext cx="10628180" cy="57632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addTransaction</a:t>
            </a:r>
            <a:r>
              <a:rPr lang="en-US" dirty="0"/>
              <a:t>(transaction) {</a:t>
            </a:r>
          </a:p>
          <a:p>
            <a:r>
              <a:rPr lang="en-US" dirty="0"/>
              <a:t>       if ((</a:t>
            </a:r>
            <a:r>
              <a:rPr lang="en-US" dirty="0" err="1"/>
              <a:t>this.mostRecentTransaction</a:t>
            </a:r>
            <a:r>
              <a:rPr lang="en-US" dirty="0"/>
              <a:t> &lt; 0) </a:t>
            </a:r>
          </a:p>
          <a:p>
            <a:r>
              <a:rPr lang="en-US" dirty="0"/>
              <a:t>            || (</a:t>
            </a:r>
            <a:r>
              <a:rPr lang="en-US" dirty="0" err="1"/>
              <a:t>this.mostRecentTransaction</a:t>
            </a:r>
            <a:r>
              <a:rPr lang="en-US" dirty="0"/>
              <a:t> &lt; (</a:t>
            </a:r>
            <a:r>
              <a:rPr lang="en-US" dirty="0" err="1"/>
              <a:t>this.transactions.length</a:t>
            </a:r>
            <a:r>
              <a:rPr lang="en-US" dirty="0"/>
              <a:t> - 1))) {</a:t>
            </a:r>
          </a:p>
          <a:p>
            <a:r>
              <a:rPr lang="en-US" dirty="0"/>
              <a:t>                for (let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this.transactions.length</a:t>
            </a:r>
            <a:r>
              <a:rPr lang="en-US" dirty="0"/>
              <a:t> - 1; </a:t>
            </a:r>
            <a:r>
              <a:rPr lang="en-US" dirty="0" err="1"/>
              <a:t>i</a:t>
            </a:r>
            <a:r>
              <a:rPr lang="en-US" dirty="0"/>
              <a:t> &gt; </a:t>
            </a:r>
            <a:r>
              <a:rPr lang="en-US" dirty="0" err="1"/>
              <a:t>this.mostRecentTransaction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this.transactions.splice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1);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this.numTransactions</a:t>
            </a:r>
            <a:r>
              <a:rPr lang="en-US" dirty="0"/>
              <a:t> = </a:t>
            </a:r>
            <a:r>
              <a:rPr lang="en-US" dirty="0" err="1"/>
              <a:t>this.mostRecentTransaction</a:t>
            </a:r>
            <a:r>
              <a:rPr lang="en-US" dirty="0"/>
              <a:t> + 2;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 {</a:t>
            </a:r>
          </a:p>
          <a:p>
            <a:r>
              <a:rPr lang="en-US" dirty="0"/>
              <a:t>            </a:t>
            </a:r>
            <a:r>
              <a:rPr lang="en-US" dirty="0" err="1"/>
              <a:t>this.numTransactions</a:t>
            </a:r>
            <a:r>
              <a:rPr lang="en-US" dirty="0"/>
              <a:t>++;</a:t>
            </a:r>
          </a:p>
          <a:p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this.transactions</a:t>
            </a:r>
            <a:r>
              <a:rPr lang="en-US" dirty="0"/>
              <a:t>[this.mostRecentTransaction+1] = transaction;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this.doTransaction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4299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D30C-DA8E-4FC9-8220-EFFBFF0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jsTPS</a:t>
            </a:r>
            <a:r>
              <a:rPr lang="en-US" dirty="0"/>
              <a:t> – do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EC9B-1A85-4D36-96A4-33D0AC9F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dirty="0" err="1"/>
              <a:t>doTransaction</a:t>
            </a:r>
            <a:r>
              <a:rPr lang="en-US" dirty="0"/>
              <a:t>() {</a:t>
            </a:r>
          </a:p>
          <a:p>
            <a:r>
              <a:rPr lang="en-US" dirty="0"/>
              <a:t>        if (</a:t>
            </a:r>
            <a:r>
              <a:rPr lang="en-US" dirty="0" err="1"/>
              <a:t>this.hasTransactionToRedo</a:t>
            </a:r>
            <a:r>
              <a:rPr lang="en-US" dirty="0"/>
              <a:t>()) {</a:t>
            </a:r>
          </a:p>
          <a:p>
            <a:r>
              <a:rPr lang="en-US" dirty="0"/>
              <a:t>            </a:t>
            </a:r>
            <a:r>
              <a:rPr lang="en-US" dirty="0" err="1"/>
              <a:t>this.performingDo</a:t>
            </a:r>
            <a:r>
              <a:rPr lang="en-US" dirty="0"/>
              <a:t> = true;</a:t>
            </a:r>
          </a:p>
          <a:p>
            <a:r>
              <a:rPr lang="en-US" dirty="0"/>
              <a:t>            let transaction = </a:t>
            </a:r>
            <a:r>
              <a:rPr lang="en-US" dirty="0" err="1"/>
              <a:t>this.transactions</a:t>
            </a:r>
            <a:r>
              <a:rPr lang="en-US" dirty="0"/>
              <a:t>[this.mostRecentTransaction+1];</a:t>
            </a:r>
          </a:p>
          <a:p>
            <a:r>
              <a:rPr lang="en-US" dirty="0"/>
              <a:t>            </a:t>
            </a:r>
            <a:r>
              <a:rPr lang="en-US" dirty="0" err="1"/>
              <a:t>transaction.doTransaction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this.mostRecentTransaction</a:t>
            </a:r>
            <a:r>
              <a:rPr lang="en-US" dirty="0"/>
              <a:t>++;</a:t>
            </a:r>
          </a:p>
          <a:p>
            <a:r>
              <a:rPr lang="en-US" dirty="0"/>
              <a:t>            </a:t>
            </a:r>
            <a:r>
              <a:rPr lang="en-US" dirty="0" err="1"/>
              <a:t>this.performingDo</a:t>
            </a:r>
            <a:r>
              <a:rPr lang="en-US" dirty="0"/>
              <a:t> = false;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2202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73D3-003F-4A52-93CF-75F54258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jsTPS</a:t>
            </a:r>
            <a:r>
              <a:rPr lang="en-US" dirty="0"/>
              <a:t> – undo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8F8B-D8F4-46DA-96A0-54D61D7F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dirty="0" err="1"/>
              <a:t>undoTransaction</a:t>
            </a:r>
            <a:r>
              <a:rPr lang="en-US" dirty="0"/>
              <a:t>() {</a:t>
            </a:r>
          </a:p>
          <a:p>
            <a:r>
              <a:rPr lang="en-US" dirty="0"/>
              <a:t>        if (</a:t>
            </a:r>
            <a:r>
              <a:rPr lang="en-US" dirty="0" err="1"/>
              <a:t>this.hasTransactionToUndo</a:t>
            </a:r>
            <a:r>
              <a:rPr lang="en-US" dirty="0"/>
              <a:t>()) {</a:t>
            </a:r>
          </a:p>
          <a:p>
            <a:r>
              <a:rPr lang="en-US" dirty="0"/>
              <a:t>            </a:t>
            </a:r>
            <a:r>
              <a:rPr lang="en-US" dirty="0" err="1"/>
              <a:t>this.performingUndo</a:t>
            </a:r>
            <a:r>
              <a:rPr lang="en-US" dirty="0"/>
              <a:t> = true;</a:t>
            </a:r>
          </a:p>
          <a:p>
            <a:r>
              <a:rPr lang="en-US" dirty="0"/>
              <a:t>            let transaction = </a:t>
            </a:r>
            <a:r>
              <a:rPr lang="en-US" dirty="0" err="1"/>
              <a:t>this.transactions</a:t>
            </a:r>
            <a:r>
              <a:rPr lang="en-US" dirty="0"/>
              <a:t>[</a:t>
            </a:r>
            <a:r>
              <a:rPr lang="en-US" dirty="0" err="1"/>
              <a:t>this.mostRecentTransaction</a:t>
            </a:r>
            <a:r>
              <a:rPr lang="en-US" dirty="0"/>
              <a:t>];</a:t>
            </a:r>
          </a:p>
          <a:p>
            <a:r>
              <a:rPr lang="en-US" dirty="0"/>
              <a:t>            </a:t>
            </a:r>
            <a:r>
              <a:rPr lang="en-US" dirty="0" err="1"/>
              <a:t>transaction.undoTransaction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this.mostRecentTransaction</a:t>
            </a:r>
            <a:r>
              <a:rPr lang="en-US" dirty="0"/>
              <a:t>--;</a:t>
            </a:r>
          </a:p>
          <a:p>
            <a:r>
              <a:rPr lang="en-US" dirty="0"/>
              <a:t>            </a:t>
            </a:r>
            <a:r>
              <a:rPr lang="en-US" dirty="0" err="1"/>
              <a:t>this.performingUndo</a:t>
            </a:r>
            <a:r>
              <a:rPr lang="en-US" dirty="0"/>
              <a:t> = false;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4456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A618-5717-4432-882B-FA0673D3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jsTPS</a:t>
            </a:r>
            <a:r>
              <a:rPr lang="en-US" dirty="0"/>
              <a:t> – clear all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ADB8-4D7F-4625-B8DC-366F1994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clearAllTransactions</a:t>
            </a:r>
            <a:r>
              <a:rPr lang="en-US" dirty="0"/>
              <a:t>() {</a:t>
            </a:r>
          </a:p>
          <a:p>
            <a:r>
              <a:rPr lang="en-US" dirty="0"/>
              <a:t>        // REMOVE ALL THE TRANSACTIONS</a:t>
            </a:r>
          </a:p>
          <a:p>
            <a:r>
              <a:rPr lang="en-US" dirty="0"/>
              <a:t>        </a:t>
            </a:r>
            <a:r>
              <a:rPr lang="en-US" dirty="0" err="1"/>
              <a:t>this.transactions</a:t>
            </a:r>
            <a:r>
              <a:rPr lang="en-US" dirty="0"/>
              <a:t> = new Array();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// MAKE SURE TO RESET THE LOCATION OF THE</a:t>
            </a:r>
          </a:p>
          <a:p>
            <a:r>
              <a:rPr lang="en-US" dirty="0"/>
              <a:t>        // TOP OF THE TPS STACK TOO</a:t>
            </a:r>
          </a:p>
          <a:p>
            <a:r>
              <a:rPr lang="en-US" dirty="0"/>
              <a:t>        </a:t>
            </a:r>
            <a:r>
              <a:rPr lang="en-US" dirty="0" err="1"/>
              <a:t>this.mostRecentTransaction</a:t>
            </a:r>
            <a:r>
              <a:rPr lang="en-US" dirty="0"/>
              <a:t> = -1;      </a:t>
            </a:r>
          </a:p>
          <a:p>
            <a:r>
              <a:rPr lang="en-US" dirty="0"/>
              <a:t>        </a:t>
            </a:r>
            <a:r>
              <a:rPr lang="en-US" dirty="0" err="1"/>
              <a:t>this.numTransactions</a:t>
            </a:r>
            <a:r>
              <a:rPr lang="en-US" dirty="0"/>
              <a:t> = 0; 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7838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CF45-36E9-4EA3-AC88-6C732643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19123" cy="6616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jsTPS</a:t>
            </a:r>
            <a:r>
              <a:rPr lang="en-US" dirty="0"/>
              <a:t> – peek to see undoable/</a:t>
            </a:r>
            <a:r>
              <a:rPr lang="en-US" dirty="0" err="1"/>
              <a:t>redoable</a:t>
            </a:r>
            <a:r>
              <a:rPr lang="en-US" dirty="0"/>
              <a:t>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8D92-1956-45E4-8A9B-10E7DCEF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hasTransactionToRedo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this.mostRecentTransaction</a:t>
            </a:r>
            <a:r>
              <a:rPr lang="en-US" dirty="0"/>
              <a:t> &lt; (</a:t>
            </a:r>
            <a:r>
              <a:rPr lang="en-US" dirty="0" err="1"/>
              <a:t>this.transactions.size</a:t>
            </a:r>
            <a:r>
              <a:rPr lang="en-US" dirty="0"/>
              <a:t>()-1);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hasTransactionsToUndo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this.mostRecentTransaction</a:t>
            </a:r>
            <a:r>
              <a:rPr lang="en-US" dirty="0"/>
              <a:t> &gt;= 0;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25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5C84-2AEB-4B98-AC5A-D887EBE3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jsTPS</a:t>
            </a:r>
            <a:r>
              <a:rPr lang="en-US" dirty="0"/>
              <a:t> example – data to keep track of: 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59CC-9962-4225-8B9A-55F312DB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export class Num {</a:t>
            </a:r>
          </a:p>
          <a:p>
            <a:r>
              <a:rPr lang="en-US" dirty="0"/>
              <a:t>    constructor() {</a:t>
            </a:r>
          </a:p>
          <a:p>
            <a:r>
              <a:rPr lang="en-US" dirty="0"/>
              <a:t>        </a:t>
            </a:r>
            <a:r>
              <a:rPr lang="en-US" dirty="0" err="1"/>
              <a:t>this.num</a:t>
            </a:r>
            <a:r>
              <a:rPr lang="en-US" dirty="0"/>
              <a:t> =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setNum</a:t>
            </a:r>
            <a:r>
              <a:rPr lang="en-US" dirty="0"/>
              <a:t>(</a:t>
            </a:r>
            <a:r>
              <a:rPr lang="en-US" dirty="0" err="1"/>
              <a:t>initNum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this.num</a:t>
            </a:r>
            <a:r>
              <a:rPr lang="en-US" dirty="0"/>
              <a:t> = </a:t>
            </a:r>
            <a:r>
              <a:rPr lang="en-US" dirty="0" err="1"/>
              <a:t>initNum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getNum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this.num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8120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B1A6-32E0-441E-8538-1F08223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04862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jsTPS</a:t>
            </a:r>
            <a:r>
              <a:rPr lang="en-US" dirty="0"/>
              <a:t> Example – add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9C4D-95E2-4436-8657-F50128A8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47956"/>
            <a:ext cx="9720073" cy="580518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export class </a:t>
            </a:r>
            <a:r>
              <a:rPr lang="en-US" dirty="0" err="1"/>
              <a:t>AddToNum_Transaction</a:t>
            </a:r>
            <a:r>
              <a:rPr lang="en-US" dirty="0"/>
              <a:t> extends </a:t>
            </a:r>
            <a:r>
              <a:rPr lang="en-US" dirty="0" err="1"/>
              <a:t>jsTPS_Transaction</a:t>
            </a:r>
            <a:r>
              <a:rPr lang="en-US" dirty="0"/>
              <a:t> {</a:t>
            </a:r>
          </a:p>
          <a:p>
            <a:r>
              <a:rPr lang="en-US" dirty="0"/>
              <a:t>    constructor(</a:t>
            </a:r>
            <a:r>
              <a:rPr lang="en-US" dirty="0" err="1"/>
              <a:t>initNum</a:t>
            </a:r>
            <a:r>
              <a:rPr lang="en-US" dirty="0"/>
              <a:t>, </a:t>
            </a:r>
            <a:r>
              <a:rPr lang="en-US" dirty="0" err="1"/>
              <a:t>initAmountToAdd</a:t>
            </a:r>
            <a:r>
              <a:rPr lang="en-US" dirty="0"/>
              <a:t>) {</a:t>
            </a:r>
          </a:p>
          <a:p>
            <a:r>
              <a:rPr lang="en-US" dirty="0"/>
              <a:t>        super();</a:t>
            </a:r>
          </a:p>
          <a:p>
            <a:r>
              <a:rPr lang="en-US" dirty="0"/>
              <a:t>        </a:t>
            </a:r>
            <a:r>
              <a:rPr lang="en-US" dirty="0" err="1"/>
              <a:t>this.num</a:t>
            </a:r>
            <a:r>
              <a:rPr lang="en-US" dirty="0"/>
              <a:t> = </a:t>
            </a:r>
            <a:r>
              <a:rPr lang="en-US" dirty="0" err="1"/>
              <a:t>initNum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this.amountToAdd</a:t>
            </a:r>
            <a:r>
              <a:rPr lang="en-US" dirty="0"/>
              <a:t> = </a:t>
            </a:r>
            <a:r>
              <a:rPr lang="en-US" dirty="0" err="1"/>
              <a:t>initAmountToAdd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doTransaction</a:t>
            </a:r>
            <a:r>
              <a:rPr lang="en-US" dirty="0"/>
              <a:t>() {</a:t>
            </a:r>
          </a:p>
          <a:p>
            <a:r>
              <a:rPr lang="en-US" dirty="0"/>
              <a:t>        let </a:t>
            </a:r>
            <a:r>
              <a:rPr lang="en-US" dirty="0" err="1"/>
              <a:t>oldNum</a:t>
            </a:r>
            <a:r>
              <a:rPr lang="en-US" dirty="0"/>
              <a:t> = </a:t>
            </a:r>
            <a:r>
              <a:rPr lang="en-US" dirty="0" err="1"/>
              <a:t>this.num.getNum</a:t>
            </a:r>
            <a:r>
              <a:rPr lang="en-US" dirty="0"/>
              <a:t>();</a:t>
            </a:r>
          </a:p>
          <a:p>
            <a:r>
              <a:rPr lang="en-US" dirty="0"/>
              <a:t>        let </a:t>
            </a:r>
            <a:r>
              <a:rPr lang="en-US" dirty="0" err="1"/>
              <a:t>newNum</a:t>
            </a:r>
            <a:r>
              <a:rPr lang="en-US" dirty="0"/>
              <a:t> = </a:t>
            </a:r>
            <a:r>
              <a:rPr lang="en-US" dirty="0" err="1"/>
              <a:t>oldNum</a:t>
            </a:r>
            <a:r>
              <a:rPr lang="en-US" dirty="0"/>
              <a:t> + </a:t>
            </a:r>
            <a:r>
              <a:rPr lang="en-US" dirty="0" err="1"/>
              <a:t>this.amountToAdd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this.num.setNum</a:t>
            </a:r>
            <a:r>
              <a:rPr lang="en-US" dirty="0"/>
              <a:t>(</a:t>
            </a:r>
            <a:r>
              <a:rPr lang="en-US" dirty="0" err="1"/>
              <a:t>newNum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undoTransaction</a:t>
            </a:r>
            <a:r>
              <a:rPr lang="en-US" dirty="0"/>
              <a:t>() {</a:t>
            </a:r>
          </a:p>
          <a:p>
            <a:r>
              <a:rPr lang="en-US" dirty="0"/>
              <a:t>        let </a:t>
            </a:r>
            <a:r>
              <a:rPr lang="en-US" dirty="0" err="1"/>
              <a:t>oldNum</a:t>
            </a:r>
            <a:r>
              <a:rPr lang="en-US" dirty="0"/>
              <a:t> = </a:t>
            </a:r>
            <a:r>
              <a:rPr lang="en-US" dirty="0" err="1"/>
              <a:t>this.num.getNum</a:t>
            </a:r>
            <a:r>
              <a:rPr lang="en-US" dirty="0"/>
              <a:t>();</a:t>
            </a:r>
          </a:p>
          <a:p>
            <a:r>
              <a:rPr lang="en-US" dirty="0"/>
              <a:t>        let </a:t>
            </a:r>
            <a:r>
              <a:rPr lang="en-US" dirty="0" err="1"/>
              <a:t>newNum</a:t>
            </a:r>
            <a:r>
              <a:rPr lang="en-US" dirty="0"/>
              <a:t> = </a:t>
            </a:r>
            <a:r>
              <a:rPr lang="en-US" dirty="0" err="1"/>
              <a:t>oldNum</a:t>
            </a:r>
            <a:r>
              <a:rPr lang="en-US" dirty="0"/>
              <a:t> - </a:t>
            </a:r>
            <a:r>
              <a:rPr lang="en-US" dirty="0" err="1"/>
              <a:t>this.amountToAdd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this.num.setNum</a:t>
            </a:r>
            <a:r>
              <a:rPr lang="en-US" dirty="0"/>
              <a:t>(</a:t>
            </a:r>
            <a:r>
              <a:rPr lang="en-US" dirty="0" err="1"/>
              <a:t>newNum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27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17A-3C0F-48E9-8D78-21C14B2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63586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jsTPS</a:t>
            </a:r>
            <a:r>
              <a:rPr lang="en-US" dirty="0"/>
              <a:t> Example –what happens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7ECC-8FE4-4A91-A73A-00EB14BB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06011"/>
            <a:ext cx="9720073" cy="578840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jTPS</a:t>
            </a:r>
            <a:r>
              <a:rPr lang="en-US" dirty="0"/>
              <a:t> </a:t>
            </a:r>
            <a:r>
              <a:rPr lang="en-US" dirty="0" err="1"/>
              <a:t>tps</a:t>
            </a:r>
            <a:r>
              <a:rPr lang="en-US" dirty="0"/>
              <a:t> = new </a:t>
            </a:r>
            <a:r>
              <a:rPr lang="en-US" dirty="0" err="1"/>
              <a:t>jTPS</a:t>
            </a:r>
            <a:r>
              <a:rPr lang="en-US" dirty="0"/>
              <a:t>();</a:t>
            </a:r>
          </a:p>
          <a:p>
            <a:r>
              <a:rPr lang="en-US" dirty="0"/>
              <a:t>Num </a:t>
            </a:r>
            <a:r>
              <a:rPr lang="en-US" dirty="0" err="1"/>
              <a:t>num</a:t>
            </a:r>
            <a:r>
              <a:rPr lang="en-US" dirty="0"/>
              <a:t> = new Num();</a:t>
            </a:r>
          </a:p>
          <a:p>
            <a:r>
              <a:rPr lang="en-US" dirty="0" err="1"/>
              <a:t>jTPS_Transaction</a:t>
            </a:r>
            <a:r>
              <a:rPr lang="en-US" dirty="0"/>
              <a:t> transaction;</a:t>
            </a:r>
          </a:p>
          <a:p>
            <a:r>
              <a:rPr lang="en-US" dirty="0"/>
              <a:t>transaction = new </a:t>
            </a:r>
            <a:r>
              <a:rPr lang="en-US" dirty="0" err="1"/>
              <a:t>AddToNum_Transaction</a:t>
            </a:r>
            <a:r>
              <a:rPr lang="en-US" dirty="0"/>
              <a:t>(num, 5);</a:t>
            </a:r>
          </a:p>
          <a:p>
            <a:r>
              <a:rPr lang="en-US" dirty="0" err="1"/>
              <a:t>tps.addTransaction</a:t>
            </a:r>
            <a:r>
              <a:rPr lang="en-US" dirty="0"/>
              <a:t>(transaction);</a:t>
            </a:r>
          </a:p>
          <a:p>
            <a:r>
              <a:rPr lang="en-US" dirty="0"/>
              <a:t>transaction = new </a:t>
            </a:r>
            <a:r>
              <a:rPr lang="en-US" dirty="0" err="1"/>
              <a:t>AddToNum_Transaction</a:t>
            </a:r>
            <a:r>
              <a:rPr lang="en-US" dirty="0"/>
              <a:t>(num, 2);</a:t>
            </a:r>
          </a:p>
          <a:p>
            <a:r>
              <a:rPr lang="en-US" dirty="0" err="1"/>
              <a:t>tps.addTransaction</a:t>
            </a:r>
            <a:r>
              <a:rPr lang="en-US" dirty="0"/>
              <a:t>(transaction);</a:t>
            </a:r>
          </a:p>
          <a:p>
            <a:r>
              <a:rPr lang="en-US" dirty="0"/>
              <a:t>transaction = new </a:t>
            </a:r>
            <a:r>
              <a:rPr lang="en-US" dirty="0" err="1"/>
              <a:t>AddToNum_Transaction</a:t>
            </a:r>
            <a:r>
              <a:rPr lang="en-US" dirty="0"/>
              <a:t>(num, 7);</a:t>
            </a:r>
          </a:p>
          <a:p>
            <a:r>
              <a:rPr lang="en-US" dirty="0" err="1"/>
              <a:t>tps.addTransaction</a:t>
            </a:r>
            <a:r>
              <a:rPr lang="en-US" dirty="0"/>
              <a:t>(transaction);</a:t>
            </a:r>
          </a:p>
          <a:p>
            <a:r>
              <a:rPr lang="en-US" dirty="0"/>
              <a:t>transaction = new </a:t>
            </a:r>
            <a:r>
              <a:rPr lang="en-US" dirty="0" err="1"/>
              <a:t>AddToNum_Transaction</a:t>
            </a:r>
            <a:r>
              <a:rPr lang="en-US" dirty="0"/>
              <a:t>(num, 8);</a:t>
            </a:r>
          </a:p>
          <a:p>
            <a:r>
              <a:rPr lang="en-US" dirty="0" err="1"/>
              <a:t>tps.addTransaction</a:t>
            </a:r>
            <a:r>
              <a:rPr lang="en-US" dirty="0"/>
              <a:t>(transaction);</a:t>
            </a:r>
          </a:p>
          <a:p>
            <a:r>
              <a:rPr lang="en-US" dirty="0"/>
              <a:t>transaction = new </a:t>
            </a:r>
            <a:r>
              <a:rPr lang="en-US" dirty="0" err="1"/>
              <a:t>AddToNum_Transaction</a:t>
            </a:r>
            <a:r>
              <a:rPr lang="en-US" dirty="0"/>
              <a:t>(num, 1);</a:t>
            </a:r>
          </a:p>
          <a:p>
            <a:r>
              <a:rPr lang="en-US" dirty="0" err="1"/>
              <a:t>tps.addTransaction</a:t>
            </a:r>
            <a:r>
              <a:rPr lang="en-US" dirty="0"/>
              <a:t>(transaction);</a:t>
            </a:r>
          </a:p>
          <a:p>
            <a:r>
              <a:rPr lang="en-US" dirty="0" err="1"/>
              <a:t>tps.undoTransaction</a:t>
            </a:r>
            <a:r>
              <a:rPr lang="en-US" dirty="0"/>
              <a:t>();</a:t>
            </a:r>
          </a:p>
          <a:p>
            <a:r>
              <a:rPr lang="en-US" dirty="0" err="1"/>
              <a:t>tps.undoTransaction</a:t>
            </a:r>
            <a:r>
              <a:rPr lang="en-US" dirty="0"/>
              <a:t>();</a:t>
            </a:r>
          </a:p>
          <a:p>
            <a:r>
              <a:rPr lang="en-US" dirty="0" err="1"/>
              <a:t>tps.undoTransaction</a:t>
            </a:r>
            <a:r>
              <a:rPr lang="en-US" dirty="0"/>
              <a:t>();</a:t>
            </a:r>
          </a:p>
          <a:p>
            <a:r>
              <a:rPr lang="en-US" dirty="0" err="1"/>
              <a:t>tps.redoTransaction</a:t>
            </a:r>
            <a:r>
              <a:rPr lang="en-US" dirty="0"/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1CFB4-FB24-488B-9F0D-2C5CFDAA3785}"/>
              </a:ext>
            </a:extLst>
          </p:cNvPr>
          <p:cNvSpPr txBox="1"/>
          <p:nvPr/>
        </p:nvSpPr>
        <p:spPr>
          <a:xfrm>
            <a:off x="6635692" y="3053593"/>
            <a:ext cx="3803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What’s num after all this?</a:t>
            </a:r>
          </a:p>
        </p:txBody>
      </p:sp>
    </p:spTree>
    <p:extLst>
      <p:ext uri="{BB962C8B-B14F-4D97-AF65-F5344CB8AC3E}">
        <p14:creationId xmlns:p14="http://schemas.microsoft.com/office/powerpoint/2010/main" val="295697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9196-92A2-43A8-8ABE-9EE92B08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Never Lose Your Code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DF92-6312-421C-9148-67D5FDCE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been working on a project and:</a:t>
            </a:r>
          </a:p>
          <a:p>
            <a:pPr lvl="1"/>
            <a:r>
              <a:rPr lang="en-US" dirty="0"/>
              <a:t>your computer died?</a:t>
            </a:r>
          </a:p>
          <a:p>
            <a:pPr lvl="1"/>
            <a:r>
              <a:rPr lang="en-US" dirty="0"/>
              <a:t>you lost your computer?</a:t>
            </a:r>
          </a:p>
          <a:p>
            <a:pPr lvl="1"/>
            <a:r>
              <a:rPr lang="en-US" dirty="0"/>
              <a:t>you made changes to something working and now it’s not working?</a:t>
            </a:r>
          </a:p>
          <a:p>
            <a:pPr lvl="1"/>
            <a:r>
              <a:rPr lang="en-US" dirty="0"/>
              <a:t>you wanted to combine your work with a teammate’s work?</a:t>
            </a:r>
          </a:p>
          <a:p>
            <a:endParaRPr lang="en-US" dirty="0"/>
          </a:p>
          <a:p>
            <a:r>
              <a:rPr lang="en-US" dirty="0"/>
              <a:t>The solution?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endParaRPr lang="en-US" dirty="0"/>
          </a:p>
          <a:p>
            <a:r>
              <a:rPr lang="en-US" dirty="0"/>
              <a:t>Version Control manages a Transaction 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1023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3676-1653-4464-BFA8-2855570E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527A-6FB7-4F87-854B-D8CC0328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52630"/>
            <a:ext cx="9720073" cy="4865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Financial Transactions</a:t>
            </a:r>
          </a:p>
          <a:p>
            <a:endParaRPr lang="en-US" dirty="0"/>
          </a:p>
          <a:p>
            <a:r>
              <a:rPr lang="en-US" dirty="0"/>
              <a:t>Online Game State Change Transactions</a:t>
            </a:r>
          </a:p>
          <a:p>
            <a:endParaRPr lang="en-US" dirty="0"/>
          </a:p>
          <a:p>
            <a:r>
              <a:rPr lang="en-US" dirty="0"/>
              <a:t>Undo/Redo Transactions</a:t>
            </a:r>
          </a:p>
          <a:p>
            <a:endParaRPr lang="en-US" dirty="0"/>
          </a:p>
          <a:p>
            <a:r>
              <a:rPr lang="en-US" dirty="0"/>
              <a:t>Version Control Transactions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C4C3C-09A4-428C-BF82-F31A996E1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21" y="129774"/>
            <a:ext cx="4876800" cy="2381250"/>
          </a:xfrm>
          <a:prstGeom prst="rect">
            <a:avLst/>
          </a:prstGeom>
        </p:spPr>
      </p:pic>
      <p:pic>
        <p:nvPicPr>
          <p:cNvPr id="1026" name="Picture 2" descr="Image result for game stop">
            <a:extLst>
              <a:ext uri="{FF2B5EF4-FFF2-40B4-BE49-F238E27FC236}">
                <a16:creationId xmlns:a16="http://schemas.microsoft.com/office/drawing/2014/main" id="{615FDD48-C3EB-4CFF-B735-532DAB562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72" y="285172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866E4-B8A1-4F08-BEAB-1791BE83C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720" y="4451928"/>
            <a:ext cx="3654804" cy="22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4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F08F-6C83-4553-AE53-28EA1035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many tools out there</a:t>
            </a: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C78077E8-A7B4-4352-BF35-FB9558F3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04" y="1435617"/>
            <a:ext cx="2952748" cy="17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ubversion">
            <a:extLst>
              <a:ext uri="{FF2B5EF4-FFF2-40B4-BE49-F238E27FC236}">
                <a16:creationId xmlns:a16="http://schemas.microsoft.com/office/drawing/2014/main" id="{8C2728EB-7E3D-458B-A67C-AB1741CE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77" y="1651216"/>
            <a:ext cx="2952748" cy="17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concurrent versions system">
            <a:extLst>
              <a:ext uri="{FF2B5EF4-FFF2-40B4-BE49-F238E27FC236}">
                <a16:creationId xmlns:a16="http://schemas.microsoft.com/office/drawing/2014/main" id="{BE87AED8-615B-4A07-BD4A-03A629CC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73" y="1798391"/>
            <a:ext cx="13049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mercurial version control">
            <a:extLst>
              <a:ext uri="{FF2B5EF4-FFF2-40B4-BE49-F238E27FC236}">
                <a16:creationId xmlns:a16="http://schemas.microsoft.com/office/drawing/2014/main" id="{3FF86459-16CE-42E2-841D-C774BF12A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90" y="4250808"/>
            <a:ext cx="1885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0334E-4E4C-4067-95B6-9F8375C09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180" y="4069833"/>
            <a:ext cx="3133725" cy="361950"/>
          </a:xfrm>
          <a:prstGeom prst="rect">
            <a:avLst/>
          </a:prstGeom>
        </p:spPr>
      </p:pic>
      <p:pic>
        <p:nvPicPr>
          <p:cNvPr id="9" name="Picture 10" descr="Image result for microsoft team foundation server">
            <a:extLst>
              <a:ext uri="{FF2B5EF4-FFF2-40B4-BE49-F238E27FC236}">
                <a16:creationId xmlns:a16="http://schemas.microsoft.com/office/drawing/2014/main" id="{5E9B8A1A-AB31-4D83-9E91-84471255A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06" y="4950895"/>
            <a:ext cx="17430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beanstalk version control">
            <a:extLst>
              <a:ext uri="{FF2B5EF4-FFF2-40B4-BE49-F238E27FC236}">
                <a16:creationId xmlns:a16="http://schemas.microsoft.com/office/drawing/2014/main" id="{3E6DC268-0C7D-4BA9-94E2-65347149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20" y="45365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85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B37F-0C71-4168-835B-716BF234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will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5F19-174B-40D8-AC7C-6D7AC36F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by Linus Torvalds</a:t>
            </a:r>
          </a:p>
          <a:p>
            <a:pPr lvl="1"/>
            <a:r>
              <a:rPr lang="en-US" dirty="0"/>
              <a:t>also created Linux</a:t>
            </a:r>
          </a:p>
          <a:p>
            <a:endParaRPr lang="en-US" dirty="0"/>
          </a:p>
          <a:p>
            <a:r>
              <a:rPr lang="en-US" dirty="0"/>
              <a:t>Repositories can be managed locally or remotely</a:t>
            </a:r>
          </a:p>
          <a:p>
            <a:endParaRPr lang="en-US" dirty="0"/>
          </a:p>
          <a:p>
            <a:r>
              <a:rPr lang="en-US" dirty="0"/>
              <a:t>Many online providers: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 err="1"/>
              <a:t>BitBucket</a:t>
            </a:r>
            <a:endParaRPr lang="en-US" dirty="0"/>
          </a:p>
          <a:p>
            <a:pPr lvl="1"/>
            <a:r>
              <a:rPr lang="en-US" dirty="0"/>
              <a:t>GitLab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1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E9BA-756C-44EB-A305-C0A32FD9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We’ll use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7933-2CDF-48CA-8A57-E44FBCBA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Owned by Microsoft</a:t>
            </a:r>
          </a:p>
          <a:p>
            <a:endParaRPr lang="en-US" dirty="0"/>
          </a:p>
          <a:p>
            <a:r>
              <a:rPr lang="en-US" dirty="0"/>
              <a:t>Make an account</a:t>
            </a:r>
          </a:p>
          <a:p>
            <a:endParaRPr lang="en-US" dirty="0"/>
          </a:p>
          <a:p>
            <a:r>
              <a:rPr lang="en-US" dirty="0"/>
              <a:t>Download Git</a:t>
            </a:r>
          </a:p>
          <a:p>
            <a:pPr lvl="1"/>
            <a:r>
              <a:rPr lang="en-US" dirty="0"/>
              <a:t>https://git-scm.com/downloads</a:t>
            </a:r>
          </a:p>
          <a:p>
            <a:endParaRPr lang="en-US" dirty="0"/>
          </a:p>
          <a:p>
            <a:r>
              <a:rPr lang="en-US" dirty="0"/>
              <a:t>We’ll use </a:t>
            </a:r>
            <a:r>
              <a:rPr lang="en-US" dirty="0" err="1"/>
              <a:t>GitBash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github">
            <a:extLst>
              <a:ext uri="{FF2B5EF4-FFF2-40B4-BE49-F238E27FC236}">
                <a16:creationId xmlns:a16="http://schemas.microsoft.com/office/drawing/2014/main" id="{90E43901-5975-4445-9F23-1B1EED2E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92" y="914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29963-01D2-4856-BA37-CA3E2C8A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07" y="4980789"/>
            <a:ext cx="1047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8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9432-7E9D-4722-9282-ADAC3824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GitBash</a:t>
            </a:r>
            <a:r>
              <a:rPr lang="en-US" dirty="0"/>
              <a:t>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2CC9-0A03-495A-B913-1B4E19AE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these things: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ls -l</a:t>
            </a:r>
          </a:p>
          <a:p>
            <a:pPr lvl="1"/>
            <a:r>
              <a:rPr lang="en-US" dirty="0"/>
              <a:t>cd ..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hw1</a:t>
            </a:r>
          </a:p>
          <a:p>
            <a:pPr lvl="1"/>
            <a:r>
              <a:rPr lang="en-US" dirty="0"/>
              <a:t>cd hw1</a:t>
            </a:r>
          </a:p>
          <a:p>
            <a:endParaRPr lang="en-US" dirty="0"/>
          </a:p>
          <a:p>
            <a:r>
              <a:rPr lang="en-US" dirty="0"/>
              <a:t>Let’s walk through what this does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BA230-3560-4247-B802-7E4390B3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72" y="548640"/>
            <a:ext cx="54102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D06B-53C9-4E73-B056-1B8E9533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5192-379C-4CD6-94D6-FD630542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local git repository</a:t>
            </a:r>
          </a:p>
          <a:p>
            <a:endParaRPr lang="en-US" dirty="0"/>
          </a:p>
          <a:p>
            <a:r>
              <a:rPr lang="en-US" dirty="0"/>
              <a:t>Puts empty repo in .git</a:t>
            </a:r>
          </a:p>
          <a:p>
            <a:endParaRPr lang="en-US" dirty="0"/>
          </a:p>
          <a:p>
            <a:r>
              <a:rPr lang="en-US" dirty="0"/>
              <a:t>Don’t ever touch anything in 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1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95EE2-1251-4C05-A4F6-A4C95D5C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53" y="0"/>
            <a:ext cx="8447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3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EF8E-BF24-4896-A6AE-288E214A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your Online Repo is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0113-B5A8-47D3-9F14-DC8077EF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577846" cy="4872446"/>
          </a:xfrm>
        </p:spPr>
        <p:txBody>
          <a:bodyPr>
            <a:normAutofit/>
          </a:bodyPr>
          <a:lstStyle/>
          <a:p>
            <a:r>
              <a:rPr lang="en-US" dirty="0"/>
              <a:t>Make sure you are logged into GitHub (like in Chrome)</a:t>
            </a:r>
          </a:p>
          <a:p>
            <a:endParaRPr lang="en-US" dirty="0"/>
          </a:p>
          <a:p>
            <a:r>
              <a:rPr lang="en-US" dirty="0"/>
              <a:t>Connect your local repo to your remote one</a:t>
            </a:r>
          </a:p>
          <a:p>
            <a:endParaRPr lang="en-US" dirty="0"/>
          </a:p>
          <a:p>
            <a:r>
              <a:rPr lang="en-US" dirty="0"/>
              <a:t>git remote add origin https://github.com/TheMcKillaGorilla/hw1</a:t>
            </a:r>
          </a:p>
          <a:p>
            <a:pPr lvl="1"/>
            <a:r>
              <a:rPr lang="en-US" dirty="0"/>
              <a:t>remote add – tells git to specify the remote repository</a:t>
            </a:r>
          </a:p>
          <a:p>
            <a:pPr lvl="1"/>
            <a:r>
              <a:rPr lang="en-US" dirty="0"/>
              <a:t>origin – name you are giving to the remote repository</a:t>
            </a:r>
          </a:p>
          <a:p>
            <a:endParaRPr lang="en-US" dirty="0"/>
          </a:p>
          <a:p>
            <a:r>
              <a:rPr lang="en-US" dirty="0"/>
              <a:t>Now your local repo can push and pull to and from your GitHub repo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021C-473F-4567-A2D9-BEE4755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First,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0956-C6A0-41FF-836C-9E764FAC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will want all the files in the repository</a:t>
            </a:r>
          </a:p>
          <a:p>
            <a:endParaRPr lang="en-US" dirty="0"/>
          </a:p>
          <a:p>
            <a:r>
              <a:rPr lang="en-US" dirty="0"/>
              <a:t>git pull origin master</a:t>
            </a:r>
          </a:p>
          <a:p>
            <a:endParaRPr lang="en-US" dirty="0"/>
          </a:p>
          <a:p>
            <a:r>
              <a:rPr lang="en-US" dirty="0"/>
              <a:t>master? What’s that?</a:t>
            </a:r>
          </a:p>
          <a:p>
            <a:pPr lvl="1"/>
            <a:r>
              <a:rPr lang="en-US" dirty="0"/>
              <a:t>a branch</a:t>
            </a:r>
          </a:p>
          <a:p>
            <a:endParaRPr lang="en-US" dirty="0"/>
          </a:p>
          <a:p>
            <a:r>
              <a:rPr lang="en-US" dirty="0"/>
              <a:t>What’s the branch?</a:t>
            </a:r>
          </a:p>
          <a:p>
            <a:pPr lvl="1"/>
            <a:r>
              <a:rPr lang="en-US" dirty="0"/>
              <a:t>i.e. a version</a:t>
            </a:r>
          </a:p>
          <a:p>
            <a:pPr lvl="1"/>
            <a:r>
              <a:rPr lang="en-US" dirty="0"/>
              <a:t>a repo can have multiple branches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A2F4-1D47-4A17-AC4F-5F6ABC05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any 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6B07-F089-497B-838E-DFA76B8F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Easiest way, just add everything</a:t>
            </a:r>
          </a:p>
          <a:p>
            <a:endParaRPr lang="en-US" dirty="0"/>
          </a:p>
          <a:p>
            <a:r>
              <a:rPr lang="en-US" dirty="0"/>
              <a:t>git add .</a:t>
            </a:r>
          </a:p>
          <a:p>
            <a:endParaRPr lang="en-US" dirty="0"/>
          </a:p>
          <a:p>
            <a:r>
              <a:rPr lang="en-US" dirty="0"/>
              <a:t>Adds files to the repo</a:t>
            </a:r>
          </a:p>
          <a:p>
            <a:endParaRPr lang="en-US" dirty="0"/>
          </a:p>
          <a:p>
            <a:r>
              <a:rPr lang="en-US" dirty="0"/>
              <a:t>Their changes can now be tracked</a:t>
            </a:r>
          </a:p>
          <a:p>
            <a:endParaRPr lang="en-US" dirty="0"/>
          </a:p>
          <a:p>
            <a:r>
              <a:rPr lang="en-US" dirty="0"/>
              <a:t>Some files you don’t want in your repo</a:t>
            </a:r>
          </a:p>
          <a:p>
            <a:pPr lvl="1"/>
            <a:r>
              <a:rPr lang="en-US" dirty="0" err="1"/>
              <a:t>gitignore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3D05-0BF7-45E4-815D-FBEC7D06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Commit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0033-8163-4BBA-849A-12FADF90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–m "I changed a bunch of important things"</a:t>
            </a:r>
          </a:p>
          <a:p>
            <a:endParaRPr lang="en-US" dirty="0"/>
          </a:p>
          <a:p>
            <a:r>
              <a:rPr lang="en-US" dirty="0"/>
              <a:t>Don’t forget the comments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6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298E-051B-45F9-BE0B-347DDD87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must be undoable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FBF4-C781-4D88-88C8-450CE528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7188"/>
            <a:ext cx="9720073" cy="4472171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What’s a transaction?</a:t>
            </a:r>
          </a:p>
          <a:p>
            <a:pPr lvl="1"/>
            <a:r>
              <a:rPr lang="en-US" dirty="0"/>
              <a:t>Changes Data</a:t>
            </a:r>
          </a:p>
          <a:p>
            <a:pPr lvl="1"/>
            <a:r>
              <a:rPr lang="en-US" dirty="0"/>
              <a:t>Is atomic</a:t>
            </a:r>
          </a:p>
          <a:p>
            <a:endParaRPr lang="en-US" dirty="0"/>
          </a:p>
          <a:p>
            <a:r>
              <a:rPr lang="en-US" dirty="0"/>
              <a:t>All or nothing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D482D-5C02-4717-B5C7-BA0BE04B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7699"/>
            <a:ext cx="4710553" cy="19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9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AD3-745D-4E38-A835-F96548D7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Push your changes to the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BC0-DE36-4BA4-ACD2-7C07330C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push origin master</a:t>
            </a:r>
          </a:p>
          <a:p>
            <a:endParaRPr lang="en-US" dirty="0"/>
          </a:p>
          <a:p>
            <a:r>
              <a:rPr lang="en-US" dirty="0"/>
              <a:t>If you are working alone, no problem</a:t>
            </a:r>
          </a:p>
          <a:p>
            <a:endParaRPr lang="en-US" dirty="0"/>
          </a:p>
          <a:p>
            <a:r>
              <a:rPr lang="en-US" dirty="0"/>
              <a:t>If not, be careful, you may have to pull others’ changes first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71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2123-0A9A-4DF7-88CC-C4072920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&amp; 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8BD1-39AF-40F4-943C-DC97D653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– approve all changes in VSC</a:t>
            </a:r>
          </a:p>
          <a:p>
            <a:endParaRPr lang="en-US" dirty="0"/>
          </a:p>
          <a:p>
            <a:r>
              <a:rPr lang="en-US" dirty="0"/>
              <a:t>revert – to previous version or 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9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EFB7-434C-4B13-8B0F-027FBB0A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Interfaces must be forgiving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778E-ACD9-4565-A509-C4B2B0AF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6580"/>
            <a:ext cx="9720073" cy="4664278"/>
          </a:xfrm>
        </p:spPr>
        <p:txBody>
          <a:bodyPr/>
          <a:lstStyle/>
          <a:p>
            <a:r>
              <a:rPr lang="en-US" dirty="0"/>
              <a:t>Users make mistakes</a:t>
            </a:r>
          </a:p>
          <a:p>
            <a:endParaRPr lang="en-US" dirty="0"/>
          </a:p>
          <a:p>
            <a:r>
              <a:rPr lang="en-US" dirty="0"/>
              <a:t>Undo/Redo for life!</a:t>
            </a:r>
          </a:p>
          <a:p>
            <a:endParaRPr lang="en-US" dirty="0"/>
          </a:p>
          <a:p>
            <a:r>
              <a:rPr lang="en-US" dirty="0"/>
              <a:t>Control-Z as a reflex</a:t>
            </a:r>
          </a:p>
          <a:p>
            <a:endParaRPr lang="en-US" dirty="0"/>
          </a:p>
          <a:p>
            <a:r>
              <a:rPr lang="en-US" dirty="0"/>
              <a:t>Every Application Requires 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DC80C-A801-4969-B6F7-1E5F6ABA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275" y="2573498"/>
            <a:ext cx="46196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E3B8-6E60-48A8-A19C-006B0283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all use Undo/Redo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EC66-DE0E-4CC4-9A1C-163DD975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44242"/>
            <a:ext cx="9720073" cy="4848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Sounds like an opportunity for abstraction</a:t>
            </a:r>
          </a:p>
          <a:p>
            <a:endParaRPr lang="en-US" dirty="0"/>
          </a:p>
          <a:p>
            <a:r>
              <a:rPr lang="en-US" dirty="0"/>
              <a:t>Sounds like an opportunity for an API</a:t>
            </a:r>
          </a:p>
          <a:p>
            <a:endParaRPr lang="en-US" dirty="0"/>
          </a:p>
          <a:p>
            <a:r>
              <a:rPr lang="en-US" dirty="0"/>
              <a:t>What do all apps have in common?</a:t>
            </a:r>
          </a:p>
          <a:p>
            <a:pPr lvl="1"/>
            <a:r>
              <a:rPr lang="en-US" dirty="0"/>
              <a:t>undo/redo </a:t>
            </a:r>
          </a:p>
          <a:p>
            <a:pPr lvl="1"/>
            <a:r>
              <a:rPr lang="en-US" dirty="0"/>
              <a:t>transaction stack</a:t>
            </a:r>
          </a:p>
          <a:p>
            <a:endParaRPr lang="en-US" dirty="0"/>
          </a:p>
          <a:p>
            <a:r>
              <a:rPr lang="en-US" dirty="0"/>
              <a:t>What do they have that is different?</a:t>
            </a:r>
          </a:p>
          <a:p>
            <a:pPr lvl="1"/>
            <a:r>
              <a:rPr lang="en-US" dirty="0"/>
              <a:t>the work (i.e. data changes) undo/redo actually does</a:t>
            </a:r>
          </a:p>
          <a:p>
            <a:pPr lvl="1"/>
            <a:r>
              <a:rPr lang="en-US" dirty="0"/>
              <a:t>requires transaction object for each data change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95C8E-3E50-44C9-971D-D7EA5EAF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941" y="1576278"/>
            <a:ext cx="3636732" cy="30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9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C3E-A953-4468-9489-FD665549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make a JavaScript API: </a:t>
            </a:r>
            <a:r>
              <a:rPr lang="en-US" dirty="0" err="1"/>
              <a:t>jsTPS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1C82-A978-412C-AA76-AE0F34DF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Transaction Processing System</a:t>
            </a:r>
          </a:p>
          <a:p>
            <a:endParaRPr lang="en-US" dirty="0"/>
          </a:p>
          <a:p>
            <a:r>
              <a:rPr lang="en-US" dirty="0"/>
              <a:t>Doesn’t know what the transactions do</a:t>
            </a:r>
          </a:p>
          <a:p>
            <a:endParaRPr lang="en-US" dirty="0"/>
          </a:p>
          <a:p>
            <a:r>
              <a:rPr lang="en-US" dirty="0"/>
              <a:t>Small, multipurpose API</a:t>
            </a:r>
          </a:p>
          <a:p>
            <a:pPr lvl="1"/>
            <a:r>
              <a:rPr lang="en-US" dirty="0" err="1"/>
              <a:t>jsTPS</a:t>
            </a:r>
            <a:r>
              <a:rPr lang="en-US" dirty="0"/>
              <a:t> is a defined class that manages the transaction stack</a:t>
            </a:r>
          </a:p>
          <a:p>
            <a:pPr lvl="1"/>
            <a:r>
              <a:rPr lang="en-US" dirty="0" err="1"/>
              <a:t>jsTPS_Transaction</a:t>
            </a:r>
            <a:r>
              <a:rPr lang="en-US" dirty="0"/>
              <a:t> is an undefined class to be overridden</a:t>
            </a:r>
          </a:p>
        </p:txBody>
      </p:sp>
    </p:spTree>
    <p:extLst>
      <p:ext uri="{BB962C8B-B14F-4D97-AF65-F5344CB8AC3E}">
        <p14:creationId xmlns:p14="http://schemas.microsoft.com/office/powerpoint/2010/main" val="151433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1565-22BA-4346-A734-AF8400DF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the </a:t>
            </a:r>
            <a:r>
              <a:rPr lang="en-US" dirty="0" err="1"/>
              <a:t>jsTPS</a:t>
            </a:r>
            <a:r>
              <a:rPr lang="en-US" dirty="0"/>
              <a:t> class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DD17-DC53-4573-A615-C27B1662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</a:t>
            </a:r>
          </a:p>
          <a:p>
            <a:pPr lvl="1"/>
            <a:r>
              <a:rPr lang="en-US" dirty="0"/>
              <a:t>stack of transactions</a:t>
            </a:r>
          </a:p>
          <a:p>
            <a:pPr lvl="1"/>
            <a:r>
              <a:rPr lang="en-US" dirty="0"/>
              <a:t>index of the most recent transaction</a:t>
            </a:r>
          </a:p>
          <a:p>
            <a:pPr lvl="1"/>
            <a:r>
              <a:rPr lang="en-US" dirty="0"/>
              <a:t>flags to let others know when undo/redo are operating</a:t>
            </a:r>
          </a:p>
          <a:p>
            <a:endParaRPr lang="en-US" dirty="0"/>
          </a:p>
          <a:p>
            <a:r>
              <a:rPr lang="en-US" b="1" dirty="0"/>
              <a:t>Functionality</a:t>
            </a:r>
          </a:p>
          <a:p>
            <a:pPr lvl="1"/>
            <a:r>
              <a:rPr lang="en-US" dirty="0"/>
              <a:t>add a transaction</a:t>
            </a:r>
          </a:p>
          <a:p>
            <a:pPr lvl="1"/>
            <a:r>
              <a:rPr lang="en-US" dirty="0"/>
              <a:t>do a transaction</a:t>
            </a:r>
          </a:p>
          <a:p>
            <a:pPr lvl="1"/>
            <a:r>
              <a:rPr lang="en-US" dirty="0"/>
              <a:t>peek a transaction (both undo and do)</a:t>
            </a:r>
          </a:p>
          <a:p>
            <a:pPr lvl="1"/>
            <a:r>
              <a:rPr lang="en-US" dirty="0"/>
              <a:t>undo a transaction</a:t>
            </a:r>
          </a:p>
          <a:p>
            <a:pPr lvl="1"/>
            <a:r>
              <a:rPr lang="en-US" dirty="0"/>
              <a:t>clear all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7E3F-988B-40CE-9CDF-586B0382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the </a:t>
            </a:r>
            <a:r>
              <a:rPr lang="en-US" dirty="0" err="1"/>
              <a:t>jTPS_Transaction</a:t>
            </a:r>
            <a:r>
              <a:rPr lang="en-US" dirty="0"/>
              <a:t> interface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CB22-A545-44AA-B7AD-DAF0542C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 for overriding</a:t>
            </a:r>
          </a:p>
          <a:p>
            <a:pPr lvl="1"/>
            <a:r>
              <a:rPr lang="en-US" dirty="0"/>
              <a:t>one to do a transaction</a:t>
            </a:r>
          </a:p>
          <a:p>
            <a:pPr lvl="1"/>
            <a:r>
              <a:rPr lang="en-US" dirty="0"/>
              <a:t>one to undo a transaction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jTPS_Transaction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doTransaction</a:t>
            </a:r>
            <a:r>
              <a:rPr lang="en-US" dirty="0"/>
              <a:t>();</a:t>
            </a:r>
          </a:p>
          <a:p>
            <a:r>
              <a:rPr lang="en-US" dirty="0"/>
              <a:t>    public void </a:t>
            </a:r>
            <a:r>
              <a:rPr lang="en-US" dirty="0" err="1"/>
              <a:t>undoTransaction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3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761B-F41A-460A-9FC0-949A226C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jsTPS_Transaction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82E0-D7BA-4167-82EC-6CCB55D5E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jsTPS_Transaction</a:t>
            </a:r>
            <a:r>
              <a:rPr lang="en-US" dirty="0"/>
              <a:t> {</a:t>
            </a:r>
          </a:p>
          <a:p>
            <a:r>
              <a:rPr lang="en-US" dirty="0"/>
              <a:t>    /**</a:t>
            </a:r>
          </a:p>
          <a:p>
            <a:r>
              <a:rPr lang="en-US" dirty="0"/>
              <a:t>     * This method is called by </a:t>
            </a:r>
            <a:r>
              <a:rPr lang="en-US" dirty="0" err="1"/>
              <a:t>jsTPS</a:t>
            </a:r>
            <a:r>
              <a:rPr lang="en-US" dirty="0"/>
              <a:t> when a transaction is executed.</a:t>
            </a:r>
          </a:p>
          <a:p>
            <a:r>
              <a:rPr lang="en-US" dirty="0"/>
              <a:t>     */</a:t>
            </a:r>
          </a:p>
          <a:p>
            <a:r>
              <a:rPr lang="en-US" dirty="0"/>
              <a:t>    </a:t>
            </a:r>
            <a:r>
              <a:rPr lang="en-US" dirty="0" err="1"/>
              <a:t>doTransaction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/**</a:t>
            </a:r>
          </a:p>
          <a:p>
            <a:r>
              <a:rPr lang="en-US" dirty="0"/>
              <a:t>     * This method is called by </a:t>
            </a:r>
            <a:r>
              <a:rPr lang="en-US" dirty="0" err="1"/>
              <a:t>jsTPS</a:t>
            </a:r>
            <a:r>
              <a:rPr lang="en-US" dirty="0"/>
              <a:t> when a transaction is undone.</a:t>
            </a:r>
          </a:p>
          <a:p>
            <a:r>
              <a:rPr lang="en-US" dirty="0"/>
              <a:t>     */</a:t>
            </a:r>
          </a:p>
          <a:p>
            <a:r>
              <a:rPr lang="en-US" dirty="0"/>
              <a:t>    </a:t>
            </a:r>
            <a:r>
              <a:rPr lang="en-US" dirty="0" err="1"/>
              <a:t>undoTransaction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947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4573</TotalTime>
  <Words>1364</Words>
  <Application>Microsoft Office PowerPoint</Application>
  <PresentationFormat>Widescreen</PresentationFormat>
  <Paragraphs>289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Tw Cen MT</vt:lpstr>
      <vt:lpstr>Tw Cen MT Condensed</vt:lpstr>
      <vt:lpstr>Wingdings 3</vt:lpstr>
      <vt:lpstr>Integral</vt:lpstr>
      <vt:lpstr>Cse 316 </vt:lpstr>
      <vt:lpstr>Examples of transactions</vt:lpstr>
      <vt:lpstr>Transactions must be undoable</vt:lpstr>
      <vt:lpstr>User Interfaces must be forgiving</vt:lpstr>
      <vt:lpstr>Applications all use Undo/Redo</vt:lpstr>
      <vt:lpstr>Let’s make a JavaScript API: jsTPS</vt:lpstr>
      <vt:lpstr>What should the jsTPS class have?</vt:lpstr>
      <vt:lpstr>What should the jTPS_Transaction interface have?</vt:lpstr>
      <vt:lpstr>jsTPS_Transaction</vt:lpstr>
      <vt:lpstr>jsTPS Data</vt:lpstr>
      <vt:lpstr>jsTPS – add a transaction</vt:lpstr>
      <vt:lpstr>jsTPS – do a transaction</vt:lpstr>
      <vt:lpstr>jsTPS – undo a transaction</vt:lpstr>
      <vt:lpstr>jsTPS – clear all transactions</vt:lpstr>
      <vt:lpstr>jsTPS – peek to see undoable/redoable transactions</vt:lpstr>
      <vt:lpstr>jsTPS example – data to keep track of: Num</vt:lpstr>
      <vt:lpstr>jsTPS Example – add transaction</vt:lpstr>
      <vt:lpstr>jsTPS Example –what happens here?</vt:lpstr>
      <vt:lpstr>Never Lose Your Code Again</vt:lpstr>
      <vt:lpstr>There are many tools out there</vt:lpstr>
      <vt:lpstr>We will use Git</vt:lpstr>
      <vt:lpstr>And We’ll use GitHub</vt:lpstr>
      <vt:lpstr>The GitBash Command Line</vt:lpstr>
      <vt:lpstr>git init</vt:lpstr>
      <vt:lpstr>PowerPoint Presentation</vt:lpstr>
      <vt:lpstr>Once your Online Repo is Created</vt:lpstr>
      <vt:lpstr>First, pull</vt:lpstr>
      <vt:lpstr>Add any new files</vt:lpstr>
      <vt:lpstr>Commit Changes</vt:lpstr>
      <vt:lpstr>Push your changes to the remote repo</vt:lpstr>
      <vt:lpstr>Merge &amp; Revert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80</cp:revision>
  <dcterms:created xsi:type="dcterms:W3CDTF">2019-01-07T19:50:56Z</dcterms:created>
  <dcterms:modified xsi:type="dcterms:W3CDTF">2021-08-28T15:34:24Z</dcterms:modified>
</cp:coreProperties>
</file>