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8"/>
  </p:notesMasterIdLst>
  <p:sldIdLst>
    <p:sldId id="356" r:id="rId4"/>
    <p:sldId id="357" r:id="rId5"/>
    <p:sldId id="370" r:id="rId6"/>
    <p:sldId id="369" r:id="rId7"/>
    <p:sldId id="368" r:id="rId8"/>
    <p:sldId id="362" r:id="rId9"/>
    <p:sldId id="325" r:id="rId10"/>
    <p:sldId id="374" r:id="rId11"/>
    <p:sldId id="364" r:id="rId12"/>
    <p:sldId id="387" r:id="rId13"/>
    <p:sldId id="389" r:id="rId14"/>
    <p:sldId id="390" r:id="rId15"/>
    <p:sldId id="375" r:id="rId16"/>
    <p:sldId id="267" r:id="rId17"/>
    <p:sldId id="315" r:id="rId18"/>
    <p:sldId id="358" r:id="rId19"/>
    <p:sldId id="376" r:id="rId20"/>
    <p:sldId id="377" r:id="rId21"/>
    <p:sldId id="257" r:id="rId22"/>
    <p:sldId id="379" r:id="rId23"/>
    <p:sldId id="380" r:id="rId24"/>
    <p:sldId id="386" r:id="rId25"/>
    <p:sldId id="382" r:id="rId26"/>
    <p:sldId id="355" r:id="rId2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4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82"/>
    <a:srgbClr val="F7A448"/>
    <a:srgbClr val="FEE5CA"/>
    <a:srgbClr val="C0C2FF"/>
    <a:srgbClr val="FFFFFF"/>
    <a:srgbClr val="CFCDFF"/>
    <a:srgbClr val="656EFF"/>
    <a:srgbClr val="F9B874"/>
    <a:srgbClr val="A3BDFF"/>
    <a:srgbClr val="1E1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1" autoAdjust="0"/>
    <p:restoredTop sz="95915"/>
  </p:normalViewPr>
  <p:slideViewPr>
    <p:cSldViewPr snapToGrid="0">
      <p:cViewPr>
        <p:scale>
          <a:sx n="110" d="100"/>
          <a:sy n="110" d="100"/>
        </p:scale>
        <p:origin x="1096" y="168"/>
      </p:cViewPr>
      <p:guideLst>
        <p:guide pos="4104"/>
        <p:guide orient="horz"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2020. 11. 2.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7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1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6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Benefit:</a:t>
            </a:r>
          </a:p>
          <a:p>
            <a:endParaRPr lang="en-US" b="1" dirty="0"/>
          </a:p>
          <a:p>
            <a:r>
              <a:rPr lang="en-US" b="0" dirty="0"/>
              <a:t>Every container </a:t>
            </a:r>
            <a:r>
              <a:rPr lang="en-US" b="0" dirty="0" err="1"/>
              <a:t>價值高</a:t>
            </a:r>
            <a:r>
              <a:rPr lang="en-US" altLang="zh-TW" b="0" dirty="0"/>
              <a:t>,</a:t>
            </a:r>
            <a:r>
              <a:rPr lang="zh-TW" altLang="en-US" b="0" dirty="0"/>
              <a:t> 降低</a:t>
            </a:r>
            <a:r>
              <a:rPr lang="en-US" altLang="zh-TW" b="0" dirty="0"/>
              <a:t>failure rate could reduce cost </a:t>
            </a:r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of temperature excursions is widespread. Pharmaceutical manufacturers lose $15 billion per year in product costs due to cold-chain failures, and that doesn’t include resupply and investigation costs.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4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Benefit:</a:t>
            </a:r>
          </a:p>
          <a:p>
            <a:endParaRPr lang="en-US" b="1" dirty="0"/>
          </a:p>
          <a:p>
            <a:r>
              <a:rPr lang="en-US" b="0" dirty="0"/>
              <a:t>Every container </a:t>
            </a:r>
            <a:r>
              <a:rPr lang="en-US" b="0" dirty="0" err="1"/>
              <a:t>價值高</a:t>
            </a:r>
            <a:r>
              <a:rPr lang="en-US" altLang="zh-TW" b="0" dirty="0"/>
              <a:t>,</a:t>
            </a:r>
            <a:r>
              <a:rPr lang="zh-TW" altLang="en-US" b="0" dirty="0"/>
              <a:t> 降低</a:t>
            </a:r>
            <a:r>
              <a:rPr lang="en-US" altLang="zh-TW" b="0" dirty="0"/>
              <a:t>failure rate could reduce cost </a:t>
            </a:r>
          </a:p>
          <a:p>
            <a:endParaRPr lang="en-US" b="0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of temperature excursions is widespread. Pharmaceutical manufacturers lose $15 billion per year in product costs due to cold-chain failures, and that doesn’t include resupply and investigation costs.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4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9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31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0597AB-9977-475F-BECA-6E71A97345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71257" y="867228"/>
            <a:ext cx="4049486" cy="4746171"/>
          </a:xfrm>
          <a:custGeom>
            <a:avLst/>
            <a:gdLst>
              <a:gd name="connsiteX0" fmla="*/ 866862 w 4049486"/>
              <a:gd name="connsiteY0" fmla="*/ 1763068 h 4746171"/>
              <a:gd name="connsiteX1" fmla="*/ 866862 w 4049486"/>
              <a:gd name="connsiteY1" fmla="*/ 2983103 h 4746171"/>
              <a:gd name="connsiteX2" fmla="*/ 3182624 w 4049486"/>
              <a:gd name="connsiteY2" fmla="*/ 2983103 h 4746171"/>
              <a:gd name="connsiteX3" fmla="*/ 3182624 w 4049486"/>
              <a:gd name="connsiteY3" fmla="*/ 1763068 h 4746171"/>
              <a:gd name="connsiteX4" fmla="*/ 0 w 4049486"/>
              <a:gd name="connsiteY4" fmla="*/ 0 h 4746171"/>
              <a:gd name="connsiteX5" fmla="*/ 4049486 w 4049486"/>
              <a:gd name="connsiteY5" fmla="*/ 0 h 4746171"/>
              <a:gd name="connsiteX6" fmla="*/ 4049486 w 4049486"/>
              <a:gd name="connsiteY6" fmla="*/ 4746171 h 4746171"/>
              <a:gd name="connsiteX7" fmla="*/ 0 w 4049486"/>
              <a:gd name="connsiteY7" fmla="*/ 4746171 h 47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9486" h="4746171">
                <a:moveTo>
                  <a:pt x="866862" y="1763068"/>
                </a:moveTo>
                <a:lnTo>
                  <a:pt x="866862" y="2983103"/>
                </a:lnTo>
                <a:lnTo>
                  <a:pt x="3182624" y="2983103"/>
                </a:lnTo>
                <a:lnTo>
                  <a:pt x="3182624" y="1763068"/>
                </a:lnTo>
                <a:close/>
                <a:moveTo>
                  <a:pt x="0" y="0"/>
                </a:moveTo>
                <a:lnTo>
                  <a:pt x="4049486" y="0"/>
                </a:lnTo>
                <a:lnTo>
                  <a:pt x="4049486" y="4746171"/>
                </a:lnTo>
                <a:lnTo>
                  <a:pt x="0" y="47461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33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B93B1B-D5E6-4BCA-8600-4E0A903DA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2854" y="1348739"/>
            <a:ext cx="4559146" cy="3353889"/>
          </a:xfrm>
          <a:custGeom>
            <a:avLst/>
            <a:gdLst>
              <a:gd name="connsiteX0" fmla="*/ 0 w 4559146"/>
              <a:gd name="connsiteY0" fmla="*/ 0 h 3353889"/>
              <a:gd name="connsiteX1" fmla="*/ 4559146 w 4559146"/>
              <a:gd name="connsiteY1" fmla="*/ 0 h 3353889"/>
              <a:gd name="connsiteX2" fmla="*/ 4559146 w 4559146"/>
              <a:gd name="connsiteY2" fmla="*/ 3353889 h 3353889"/>
              <a:gd name="connsiteX3" fmla="*/ 0 w 4559146"/>
              <a:gd name="connsiteY3" fmla="*/ 3353889 h 3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9146" h="3353889">
                <a:moveTo>
                  <a:pt x="0" y="0"/>
                </a:moveTo>
                <a:lnTo>
                  <a:pt x="4559146" y="0"/>
                </a:lnTo>
                <a:lnTo>
                  <a:pt x="4559146" y="3353889"/>
                </a:lnTo>
                <a:lnTo>
                  <a:pt x="0" y="33538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83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532F3A-C86B-4320-AFAE-E089961D85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8286" y="1092152"/>
            <a:ext cx="2883872" cy="3676196"/>
          </a:xfrm>
          <a:custGeom>
            <a:avLst/>
            <a:gdLst>
              <a:gd name="connsiteX0" fmla="*/ 0 w 2883872"/>
              <a:gd name="connsiteY0" fmla="*/ 0 h 3676196"/>
              <a:gd name="connsiteX1" fmla="*/ 2883872 w 2883872"/>
              <a:gd name="connsiteY1" fmla="*/ 0 h 3676196"/>
              <a:gd name="connsiteX2" fmla="*/ 2883872 w 2883872"/>
              <a:gd name="connsiteY2" fmla="*/ 3676196 h 3676196"/>
              <a:gd name="connsiteX3" fmla="*/ 0 w 2883872"/>
              <a:gd name="connsiteY3" fmla="*/ 3676196 h 367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3872" h="3676196">
                <a:moveTo>
                  <a:pt x="0" y="0"/>
                </a:moveTo>
                <a:lnTo>
                  <a:pt x="2883872" y="0"/>
                </a:lnTo>
                <a:lnTo>
                  <a:pt x="2883872" y="3676196"/>
                </a:lnTo>
                <a:lnTo>
                  <a:pt x="0" y="36761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36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  <p:sldLayoutId id="2147483712" r:id="rId13"/>
    <p:sldLayoutId id="2147483713" r:id="rId14"/>
    <p:sldLayoutId id="2147483715" r:id="rId15"/>
    <p:sldLayoutId id="2147483716" r:id="rId16"/>
    <p:sldLayoutId id="214748371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cargonews.net/sectors/pharma-logistics/failures-in-temperature-controlled-logistics-cost-biopharma-industry-bill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armamanufacturing.com/articles/2020/pharma-needs-a-smarter-cold-chai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ruck is parked on the side of a road&#10;&#10;Description automatically generated">
            <a:extLst>
              <a:ext uri="{FF2B5EF4-FFF2-40B4-BE49-F238E27FC236}">
                <a16:creationId xmlns:a16="http://schemas.microsoft.com/office/drawing/2014/main" id="{070906F8-AE67-4F4B-94BB-48BF9A67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42794" cy="457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1665E8-2A6C-1147-83DA-58231A4B1E28}"/>
              </a:ext>
            </a:extLst>
          </p:cNvPr>
          <p:cNvSpPr/>
          <p:nvPr/>
        </p:nvSpPr>
        <p:spPr>
          <a:xfrm>
            <a:off x="0" y="1143000"/>
            <a:ext cx="6842794" cy="4572000"/>
          </a:xfrm>
          <a:prstGeom prst="rect">
            <a:avLst/>
          </a:prstGeom>
          <a:solidFill>
            <a:srgbClr val="1E1B82">
              <a:alpha val="26275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F912581-CF45-624C-A680-BDB9845A4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3028950"/>
            <a:ext cx="3860800" cy="80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24690-228C-6944-8B99-4EC17803E6F2}"/>
              </a:ext>
            </a:extLst>
          </p:cNvPr>
          <p:cNvSpPr txBox="1"/>
          <p:nvPr/>
        </p:nvSpPr>
        <p:spPr>
          <a:xfrm>
            <a:off x="7183510" y="4020437"/>
            <a:ext cx="4799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E1B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Member: Amily Huang, Duo Zhou and Jenny Jiang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E1B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Advisor: Ashish Pujari</a:t>
            </a:r>
          </a:p>
          <a:p>
            <a:endParaRPr lang="en-US" sz="1600" dirty="0">
              <a:solidFill>
                <a:srgbClr val="1E1B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2943694"/>
            <a:ext cx="7659585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Goal of Analysis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b="1" dirty="0">
              <a:solidFill>
                <a:srgbClr val="1E1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58476" y="-4061218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976-692F-4C3C-8684-9347A180D376}"/>
              </a:ext>
            </a:extLst>
          </p:cNvPr>
          <p:cNvSpPr txBox="1">
            <a:spLocks/>
          </p:cNvSpPr>
          <p:nvPr/>
        </p:nvSpPr>
        <p:spPr>
          <a:xfrm>
            <a:off x="607623" y="1975747"/>
            <a:ext cx="5488376" cy="4397836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1E1B82"/>
              </a:buClr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Variable (Binary)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for Any Temperature Deviation + Selected Alarms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for Normal Instances </a:t>
            </a:r>
          </a:p>
          <a:p>
            <a:pPr>
              <a:lnSpc>
                <a:spcPct val="100000"/>
              </a:lnSpc>
              <a:buClr>
                <a:srgbClr val="1E1B82"/>
              </a:buClr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 Features for e-container &amp; t-container: 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Shipment Duration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traveled (TBD)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 Average Ambient Temperature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temperature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of out-of-design ambient temperature 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Doors Open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 &amp; Destination (TBD)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Forwarder Names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 Names</a:t>
            </a:r>
          </a:p>
          <a:p>
            <a:pPr>
              <a:lnSpc>
                <a:spcPct val="100000"/>
              </a:lnSpc>
              <a:buClr>
                <a:srgbClr val="1E1B82"/>
              </a:buClr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 Features for e-container only: </a:t>
            </a:r>
          </a:p>
          <a:p>
            <a:pPr lvl="1">
              <a:lnSpc>
                <a:spcPct val="10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battery level during the trip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473558" y="357878"/>
            <a:ext cx="100061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Predictive Container Performance Analytics Model:</a:t>
            </a:r>
          </a:p>
          <a:p>
            <a:endParaRPr lang="en-ID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800089" lvl="1" indent="-34290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Utilizing the original format and derivations (gradience, ratio, etc.) from logged container parameters data and Trade Lane &amp; Shipment order data to develop a supervised classification model with imbalanced label classes.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E8EAC-E565-5B45-BB37-09FF68DCE0B5}"/>
              </a:ext>
            </a:extLst>
          </p:cNvPr>
          <p:cNvSpPr/>
          <p:nvPr/>
        </p:nvSpPr>
        <p:spPr>
          <a:xfrm>
            <a:off x="6408860" y="1880859"/>
            <a:ext cx="45719" cy="504089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6935A-3C10-8E4B-A89B-0B4FACC1D380}"/>
              </a:ext>
            </a:extLst>
          </p:cNvPr>
          <p:cNvSpPr/>
          <p:nvPr/>
        </p:nvSpPr>
        <p:spPr>
          <a:xfrm>
            <a:off x="6904602" y="1975747"/>
            <a:ext cx="5071000" cy="1893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Unit of Analysis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Each Observation contains information regarding a unique container movement from origin to destination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98">
            <a:extLst>
              <a:ext uri="{FF2B5EF4-FFF2-40B4-BE49-F238E27FC236}">
                <a16:creationId xmlns:a16="http://schemas.microsoft.com/office/drawing/2014/main" id="{45B85A34-E84F-DA4C-8760-C9B78BAAFAC1}"/>
              </a:ext>
            </a:extLst>
          </p:cNvPr>
          <p:cNvSpPr>
            <a:spLocks noEditPoints="1"/>
          </p:cNvSpPr>
          <p:nvPr/>
        </p:nvSpPr>
        <p:spPr bwMode="auto">
          <a:xfrm>
            <a:off x="639751" y="264148"/>
            <a:ext cx="773623" cy="709283"/>
          </a:xfrm>
          <a:custGeom>
            <a:avLst/>
            <a:gdLst>
              <a:gd name="T0" fmla="*/ 29 w 37"/>
              <a:gd name="T1" fmla="*/ 7 h 32"/>
              <a:gd name="T2" fmla="*/ 30 w 37"/>
              <a:gd name="T3" fmla="*/ 5 h 32"/>
              <a:gd name="T4" fmla="*/ 30 w 37"/>
              <a:gd name="T5" fmla="*/ 5 h 32"/>
              <a:gd name="T6" fmla="*/ 35 w 37"/>
              <a:gd name="T7" fmla="*/ 3 h 32"/>
              <a:gd name="T8" fmla="*/ 35 w 37"/>
              <a:gd name="T9" fmla="*/ 3 h 32"/>
              <a:gd name="T10" fmla="*/ 36 w 37"/>
              <a:gd name="T11" fmla="*/ 3 h 32"/>
              <a:gd name="T12" fmla="*/ 34 w 37"/>
              <a:gd name="T13" fmla="*/ 6 h 32"/>
              <a:gd name="T14" fmla="*/ 37 w 37"/>
              <a:gd name="T15" fmla="*/ 6 h 32"/>
              <a:gd name="T16" fmla="*/ 37 w 37"/>
              <a:gd name="T17" fmla="*/ 7 h 32"/>
              <a:gd name="T18" fmla="*/ 37 w 37"/>
              <a:gd name="T19" fmla="*/ 7 h 32"/>
              <a:gd name="T20" fmla="*/ 32 w 37"/>
              <a:gd name="T21" fmla="*/ 9 h 32"/>
              <a:gd name="T22" fmla="*/ 32 w 37"/>
              <a:gd name="T23" fmla="*/ 9 h 32"/>
              <a:gd name="T24" fmla="*/ 30 w 37"/>
              <a:gd name="T25" fmla="*/ 9 h 32"/>
              <a:gd name="T26" fmla="*/ 22 w 37"/>
              <a:gd name="T27" fmla="*/ 12 h 32"/>
              <a:gd name="T28" fmla="*/ 23 w 37"/>
              <a:gd name="T29" fmla="*/ 13 h 32"/>
              <a:gd name="T30" fmla="*/ 23 w 37"/>
              <a:gd name="T31" fmla="*/ 14 h 32"/>
              <a:gd name="T32" fmla="*/ 23 w 37"/>
              <a:gd name="T33" fmla="*/ 14 h 32"/>
              <a:gd name="T34" fmla="*/ 15 w 37"/>
              <a:gd name="T35" fmla="*/ 15 h 32"/>
              <a:gd name="T36" fmla="*/ 15 w 37"/>
              <a:gd name="T37" fmla="*/ 14 h 32"/>
              <a:gd name="T38" fmla="*/ 15 w 37"/>
              <a:gd name="T39" fmla="*/ 14 h 32"/>
              <a:gd name="T40" fmla="*/ 20 w 37"/>
              <a:gd name="T41" fmla="*/ 9 h 32"/>
              <a:gd name="T42" fmla="*/ 21 w 37"/>
              <a:gd name="T43" fmla="*/ 9 h 32"/>
              <a:gd name="T44" fmla="*/ 21 w 37"/>
              <a:gd name="T45" fmla="*/ 9 h 32"/>
              <a:gd name="T46" fmla="*/ 21 w 37"/>
              <a:gd name="T47" fmla="*/ 10 h 32"/>
              <a:gd name="T48" fmla="*/ 29 w 37"/>
              <a:gd name="T49" fmla="*/ 7 h 32"/>
              <a:gd name="T50" fmla="*/ 15 w 37"/>
              <a:gd name="T51" fmla="*/ 8 h 32"/>
              <a:gd name="T52" fmla="*/ 8 w 37"/>
              <a:gd name="T53" fmla="*/ 14 h 32"/>
              <a:gd name="T54" fmla="*/ 15 w 37"/>
              <a:gd name="T55" fmla="*/ 21 h 32"/>
              <a:gd name="T56" fmla="*/ 21 w 37"/>
              <a:gd name="T57" fmla="*/ 16 h 32"/>
              <a:gd name="T58" fmla="*/ 17 w 37"/>
              <a:gd name="T59" fmla="*/ 16 h 32"/>
              <a:gd name="T60" fmla="*/ 15 w 37"/>
              <a:gd name="T61" fmla="*/ 17 h 32"/>
              <a:gd name="T62" fmla="*/ 11 w 37"/>
              <a:gd name="T63" fmla="*/ 14 h 32"/>
              <a:gd name="T64" fmla="*/ 15 w 37"/>
              <a:gd name="T65" fmla="*/ 11 h 32"/>
              <a:gd name="T66" fmla="*/ 16 w 37"/>
              <a:gd name="T67" fmla="*/ 11 h 32"/>
              <a:gd name="T68" fmla="*/ 18 w 37"/>
              <a:gd name="T69" fmla="*/ 9 h 32"/>
              <a:gd name="T70" fmla="*/ 15 w 37"/>
              <a:gd name="T71" fmla="*/ 8 h 32"/>
              <a:gd name="T72" fmla="*/ 21 w 37"/>
              <a:gd name="T73" fmla="*/ 27 h 32"/>
              <a:gd name="T74" fmla="*/ 23 w 37"/>
              <a:gd name="T75" fmla="*/ 30 h 32"/>
              <a:gd name="T76" fmla="*/ 26 w 37"/>
              <a:gd name="T77" fmla="*/ 27 h 32"/>
              <a:gd name="T78" fmla="*/ 24 w 37"/>
              <a:gd name="T79" fmla="*/ 25 h 32"/>
              <a:gd name="T80" fmla="*/ 29 w 37"/>
              <a:gd name="T81" fmla="*/ 14 h 32"/>
              <a:gd name="T82" fmla="*/ 28 w 37"/>
              <a:gd name="T83" fmla="*/ 11 h 32"/>
              <a:gd name="T84" fmla="*/ 25 w 37"/>
              <a:gd name="T85" fmla="*/ 12 h 32"/>
              <a:gd name="T86" fmla="*/ 25 w 37"/>
              <a:gd name="T87" fmla="*/ 14 h 32"/>
              <a:gd name="T88" fmla="*/ 15 w 37"/>
              <a:gd name="T89" fmla="*/ 25 h 32"/>
              <a:gd name="T90" fmla="*/ 4 w 37"/>
              <a:gd name="T91" fmla="*/ 14 h 32"/>
              <a:gd name="T92" fmla="*/ 15 w 37"/>
              <a:gd name="T93" fmla="*/ 3 h 32"/>
              <a:gd name="T94" fmla="*/ 23 w 37"/>
              <a:gd name="T95" fmla="*/ 8 h 32"/>
              <a:gd name="T96" fmla="*/ 26 w 37"/>
              <a:gd name="T97" fmla="*/ 6 h 32"/>
              <a:gd name="T98" fmla="*/ 17 w 37"/>
              <a:gd name="T99" fmla="*/ 0 h 32"/>
              <a:gd name="T100" fmla="*/ 15 w 37"/>
              <a:gd name="T101" fmla="*/ 0 h 32"/>
              <a:gd name="T102" fmla="*/ 0 w 37"/>
              <a:gd name="T103" fmla="*/ 14 h 32"/>
              <a:gd name="T104" fmla="*/ 5 w 37"/>
              <a:gd name="T105" fmla="*/ 25 h 32"/>
              <a:gd name="T106" fmla="*/ 3 w 37"/>
              <a:gd name="T107" fmla="*/ 27 h 32"/>
              <a:gd name="T108" fmla="*/ 6 w 37"/>
              <a:gd name="T109" fmla="*/ 30 h 32"/>
              <a:gd name="T110" fmla="*/ 9 w 37"/>
              <a:gd name="T111" fmla="*/ 27 h 32"/>
              <a:gd name="T112" fmla="*/ 15 w 37"/>
              <a:gd name="T113" fmla="*/ 28 h 32"/>
              <a:gd name="T114" fmla="*/ 21 w 37"/>
              <a:gd name="T115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" h="32">
                <a:moveTo>
                  <a:pt x="29" y="7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18" y="14"/>
                  <a:pt x="15" y="15"/>
                </a:cubicBezTo>
                <a:cubicBezTo>
                  <a:pt x="15" y="15"/>
                  <a:pt x="15" y="15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7" y="12"/>
                  <a:pt x="19" y="11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4"/>
                </a:cubicBezTo>
                <a:cubicBezTo>
                  <a:pt x="8" y="18"/>
                  <a:pt x="11" y="21"/>
                  <a:pt x="15" y="21"/>
                </a:cubicBezTo>
                <a:cubicBezTo>
                  <a:pt x="18" y="21"/>
                  <a:pt x="20" y="18"/>
                  <a:pt x="21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6" y="17"/>
                  <a:pt x="15" y="17"/>
                </a:cubicBezTo>
                <a:cubicBezTo>
                  <a:pt x="13" y="17"/>
                  <a:pt x="11" y="16"/>
                  <a:pt x="11" y="14"/>
                </a:cubicBezTo>
                <a:cubicBezTo>
                  <a:pt x="11" y="12"/>
                  <a:pt x="13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8"/>
                  <a:pt x="16" y="8"/>
                  <a:pt x="15" y="8"/>
                </a:cubicBezTo>
                <a:close/>
                <a:moveTo>
                  <a:pt x="21" y="27"/>
                </a:moveTo>
                <a:cubicBezTo>
                  <a:pt x="21" y="28"/>
                  <a:pt x="22" y="29"/>
                  <a:pt x="23" y="30"/>
                </a:cubicBezTo>
                <a:cubicBezTo>
                  <a:pt x="25" y="32"/>
                  <a:pt x="28" y="29"/>
                  <a:pt x="26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27" y="22"/>
                  <a:pt x="29" y="18"/>
                  <a:pt x="29" y="14"/>
                </a:cubicBezTo>
                <a:cubicBezTo>
                  <a:pt x="29" y="13"/>
                  <a:pt x="29" y="12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3"/>
                  <a:pt x="25" y="14"/>
                  <a:pt x="25" y="14"/>
                </a:cubicBezTo>
                <a:cubicBezTo>
                  <a:pt x="25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ubicBezTo>
                  <a:pt x="18" y="3"/>
                  <a:pt x="21" y="5"/>
                  <a:pt x="23" y="8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3"/>
                  <a:pt x="21" y="1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9"/>
                  <a:pt x="4" y="32"/>
                  <a:pt x="6" y="30"/>
                </a:cubicBezTo>
                <a:cubicBezTo>
                  <a:pt x="7" y="29"/>
                  <a:pt x="8" y="28"/>
                  <a:pt x="9" y="27"/>
                </a:cubicBezTo>
                <a:cubicBezTo>
                  <a:pt x="10" y="28"/>
                  <a:pt x="12" y="28"/>
                  <a:pt x="15" y="28"/>
                </a:cubicBezTo>
                <a:cubicBezTo>
                  <a:pt x="17" y="28"/>
                  <a:pt x="19" y="28"/>
                  <a:pt x="21" y="27"/>
                </a:cubicBezTo>
                <a:close/>
              </a:path>
            </a:pathLst>
          </a:custGeom>
          <a:solidFill>
            <a:srgbClr val="1E1B8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411011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60095" y="-4578357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976-692F-4C3C-8684-9347A180D376}"/>
              </a:ext>
            </a:extLst>
          </p:cNvPr>
          <p:cNvSpPr txBox="1">
            <a:spLocks/>
          </p:cNvSpPr>
          <p:nvPr/>
        </p:nvSpPr>
        <p:spPr>
          <a:xfrm>
            <a:off x="958388" y="1687258"/>
            <a:ext cx="11036509" cy="4397836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1E1B82"/>
              </a:buClr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and forwarder container handling behavior analysis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Analysis on how the number of failures changes over all the forwarders and customers.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Recommendation on which forwarders/airlines need additional training </a:t>
            </a:r>
          </a:p>
          <a:p>
            <a:pPr marL="742939" lvl="1" indent="-285750">
              <a:lnSpc>
                <a:spcPct val="100000"/>
              </a:lnSpc>
              <a:buClr>
                <a:srgbClr val="1E1B82"/>
              </a:buClr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1E1B82"/>
              </a:buClr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lane demand analysis 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demand by trade lanes 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time series graphs of overall demand and demand by top trade lanes 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all the time series</a:t>
            </a:r>
          </a:p>
          <a:p>
            <a:pPr marL="742939" lvl="1" indent="-285750">
              <a:lnSpc>
                <a:spcPct val="100000"/>
              </a:lnSpc>
              <a:buClr>
                <a:srgbClr val="1E1B82"/>
              </a:buClr>
            </a:pPr>
            <a:endParaRPr lang="en-US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Clr>
                <a:srgbClr val="1E1B82"/>
              </a:buClr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 Analysis of Different Feature’s Impact on Failures 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Analysis on how the number of failures changes by trade lane, by season and by duration of the shipments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473558" y="357878"/>
            <a:ext cx="100061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Additional Analysis</a:t>
            </a:r>
          </a:p>
          <a:p>
            <a:endParaRPr lang="en-ID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98">
            <a:extLst>
              <a:ext uri="{FF2B5EF4-FFF2-40B4-BE49-F238E27FC236}">
                <a16:creationId xmlns:a16="http://schemas.microsoft.com/office/drawing/2014/main" id="{9C454EBD-224B-2E43-A5F8-EEEC5DE6087C}"/>
              </a:ext>
            </a:extLst>
          </p:cNvPr>
          <p:cNvSpPr>
            <a:spLocks noEditPoints="1"/>
          </p:cNvSpPr>
          <p:nvPr/>
        </p:nvSpPr>
        <p:spPr bwMode="auto">
          <a:xfrm>
            <a:off x="639751" y="264148"/>
            <a:ext cx="773623" cy="709283"/>
          </a:xfrm>
          <a:custGeom>
            <a:avLst/>
            <a:gdLst>
              <a:gd name="T0" fmla="*/ 29 w 37"/>
              <a:gd name="T1" fmla="*/ 7 h 32"/>
              <a:gd name="T2" fmla="*/ 30 w 37"/>
              <a:gd name="T3" fmla="*/ 5 h 32"/>
              <a:gd name="T4" fmla="*/ 30 w 37"/>
              <a:gd name="T5" fmla="*/ 5 h 32"/>
              <a:gd name="T6" fmla="*/ 35 w 37"/>
              <a:gd name="T7" fmla="*/ 3 h 32"/>
              <a:gd name="T8" fmla="*/ 35 w 37"/>
              <a:gd name="T9" fmla="*/ 3 h 32"/>
              <a:gd name="T10" fmla="*/ 36 w 37"/>
              <a:gd name="T11" fmla="*/ 3 h 32"/>
              <a:gd name="T12" fmla="*/ 34 w 37"/>
              <a:gd name="T13" fmla="*/ 6 h 32"/>
              <a:gd name="T14" fmla="*/ 37 w 37"/>
              <a:gd name="T15" fmla="*/ 6 h 32"/>
              <a:gd name="T16" fmla="*/ 37 w 37"/>
              <a:gd name="T17" fmla="*/ 7 h 32"/>
              <a:gd name="T18" fmla="*/ 37 w 37"/>
              <a:gd name="T19" fmla="*/ 7 h 32"/>
              <a:gd name="T20" fmla="*/ 32 w 37"/>
              <a:gd name="T21" fmla="*/ 9 h 32"/>
              <a:gd name="T22" fmla="*/ 32 w 37"/>
              <a:gd name="T23" fmla="*/ 9 h 32"/>
              <a:gd name="T24" fmla="*/ 30 w 37"/>
              <a:gd name="T25" fmla="*/ 9 h 32"/>
              <a:gd name="T26" fmla="*/ 22 w 37"/>
              <a:gd name="T27" fmla="*/ 12 h 32"/>
              <a:gd name="T28" fmla="*/ 23 w 37"/>
              <a:gd name="T29" fmla="*/ 13 h 32"/>
              <a:gd name="T30" fmla="*/ 23 w 37"/>
              <a:gd name="T31" fmla="*/ 14 h 32"/>
              <a:gd name="T32" fmla="*/ 23 w 37"/>
              <a:gd name="T33" fmla="*/ 14 h 32"/>
              <a:gd name="T34" fmla="*/ 15 w 37"/>
              <a:gd name="T35" fmla="*/ 15 h 32"/>
              <a:gd name="T36" fmla="*/ 15 w 37"/>
              <a:gd name="T37" fmla="*/ 14 h 32"/>
              <a:gd name="T38" fmla="*/ 15 w 37"/>
              <a:gd name="T39" fmla="*/ 14 h 32"/>
              <a:gd name="T40" fmla="*/ 20 w 37"/>
              <a:gd name="T41" fmla="*/ 9 h 32"/>
              <a:gd name="T42" fmla="*/ 21 w 37"/>
              <a:gd name="T43" fmla="*/ 9 h 32"/>
              <a:gd name="T44" fmla="*/ 21 w 37"/>
              <a:gd name="T45" fmla="*/ 9 h 32"/>
              <a:gd name="T46" fmla="*/ 21 w 37"/>
              <a:gd name="T47" fmla="*/ 10 h 32"/>
              <a:gd name="T48" fmla="*/ 29 w 37"/>
              <a:gd name="T49" fmla="*/ 7 h 32"/>
              <a:gd name="T50" fmla="*/ 15 w 37"/>
              <a:gd name="T51" fmla="*/ 8 h 32"/>
              <a:gd name="T52" fmla="*/ 8 w 37"/>
              <a:gd name="T53" fmla="*/ 14 h 32"/>
              <a:gd name="T54" fmla="*/ 15 w 37"/>
              <a:gd name="T55" fmla="*/ 21 h 32"/>
              <a:gd name="T56" fmla="*/ 21 w 37"/>
              <a:gd name="T57" fmla="*/ 16 h 32"/>
              <a:gd name="T58" fmla="*/ 17 w 37"/>
              <a:gd name="T59" fmla="*/ 16 h 32"/>
              <a:gd name="T60" fmla="*/ 15 w 37"/>
              <a:gd name="T61" fmla="*/ 17 h 32"/>
              <a:gd name="T62" fmla="*/ 11 w 37"/>
              <a:gd name="T63" fmla="*/ 14 h 32"/>
              <a:gd name="T64" fmla="*/ 15 w 37"/>
              <a:gd name="T65" fmla="*/ 11 h 32"/>
              <a:gd name="T66" fmla="*/ 16 w 37"/>
              <a:gd name="T67" fmla="*/ 11 h 32"/>
              <a:gd name="T68" fmla="*/ 18 w 37"/>
              <a:gd name="T69" fmla="*/ 9 h 32"/>
              <a:gd name="T70" fmla="*/ 15 w 37"/>
              <a:gd name="T71" fmla="*/ 8 h 32"/>
              <a:gd name="T72" fmla="*/ 21 w 37"/>
              <a:gd name="T73" fmla="*/ 27 h 32"/>
              <a:gd name="T74" fmla="*/ 23 w 37"/>
              <a:gd name="T75" fmla="*/ 30 h 32"/>
              <a:gd name="T76" fmla="*/ 26 w 37"/>
              <a:gd name="T77" fmla="*/ 27 h 32"/>
              <a:gd name="T78" fmla="*/ 24 w 37"/>
              <a:gd name="T79" fmla="*/ 25 h 32"/>
              <a:gd name="T80" fmla="*/ 29 w 37"/>
              <a:gd name="T81" fmla="*/ 14 h 32"/>
              <a:gd name="T82" fmla="*/ 28 w 37"/>
              <a:gd name="T83" fmla="*/ 11 h 32"/>
              <a:gd name="T84" fmla="*/ 25 w 37"/>
              <a:gd name="T85" fmla="*/ 12 h 32"/>
              <a:gd name="T86" fmla="*/ 25 w 37"/>
              <a:gd name="T87" fmla="*/ 14 h 32"/>
              <a:gd name="T88" fmla="*/ 15 w 37"/>
              <a:gd name="T89" fmla="*/ 25 h 32"/>
              <a:gd name="T90" fmla="*/ 4 w 37"/>
              <a:gd name="T91" fmla="*/ 14 h 32"/>
              <a:gd name="T92" fmla="*/ 15 w 37"/>
              <a:gd name="T93" fmla="*/ 3 h 32"/>
              <a:gd name="T94" fmla="*/ 23 w 37"/>
              <a:gd name="T95" fmla="*/ 8 h 32"/>
              <a:gd name="T96" fmla="*/ 26 w 37"/>
              <a:gd name="T97" fmla="*/ 6 h 32"/>
              <a:gd name="T98" fmla="*/ 17 w 37"/>
              <a:gd name="T99" fmla="*/ 0 h 32"/>
              <a:gd name="T100" fmla="*/ 15 w 37"/>
              <a:gd name="T101" fmla="*/ 0 h 32"/>
              <a:gd name="T102" fmla="*/ 0 w 37"/>
              <a:gd name="T103" fmla="*/ 14 h 32"/>
              <a:gd name="T104" fmla="*/ 5 w 37"/>
              <a:gd name="T105" fmla="*/ 25 h 32"/>
              <a:gd name="T106" fmla="*/ 3 w 37"/>
              <a:gd name="T107" fmla="*/ 27 h 32"/>
              <a:gd name="T108" fmla="*/ 6 w 37"/>
              <a:gd name="T109" fmla="*/ 30 h 32"/>
              <a:gd name="T110" fmla="*/ 9 w 37"/>
              <a:gd name="T111" fmla="*/ 27 h 32"/>
              <a:gd name="T112" fmla="*/ 15 w 37"/>
              <a:gd name="T113" fmla="*/ 28 h 32"/>
              <a:gd name="T114" fmla="*/ 21 w 37"/>
              <a:gd name="T115" fmla="*/ 27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7" h="32">
                <a:moveTo>
                  <a:pt x="29" y="7"/>
                </a:move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30" y="5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4" y="6"/>
                  <a:pt x="34" y="6"/>
                  <a:pt x="34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2" y="12"/>
                  <a:pt x="22" y="12"/>
                  <a:pt x="22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18" y="14"/>
                  <a:pt x="15" y="15"/>
                </a:cubicBezTo>
                <a:cubicBezTo>
                  <a:pt x="15" y="15"/>
                  <a:pt x="15" y="15"/>
                  <a:pt x="15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7" y="12"/>
                  <a:pt x="19" y="11"/>
                  <a:pt x="20" y="9"/>
                </a:cubicBezTo>
                <a:cubicBezTo>
                  <a:pt x="20" y="9"/>
                  <a:pt x="21" y="9"/>
                  <a:pt x="21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0"/>
                  <a:pt x="21" y="10"/>
                </a:cubicBezTo>
                <a:cubicBezTo>
                  <a:pt x="29" y="7"/>
                  <a:pt x="29" y="7"/>
                  <a:pt x="29" y="7"/>
                </a:cubicBezTo>
                <a:close/>
                <a:moveTo>
                  <a:pt x="15" y="8"/>
                </a:moveTo>
                <a:cubicBezTo>
                  <a:pt x="11" y="8"/>
                  <a:pt x="8" y="11"/>
                  <a:pt x="8" y="14"/>
                </a:cubicBezTo>
                <a:cubicBezTo>
                  <a:pt x="8" y="18"/>
                  <a:pt x="11" y="21"/>
                  <a:pt x="15" y="21"/>
                </a:cubicBezTo>
                <a:cubicBezTo>
                  <a:pt x="18" y="21"/>
                  <a:pt x="20" y="18"/>
                  <a:pt x="21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7"/>
                  <a:pt x="16" y="17"/>
                  <a:pt x="15" y="17"/>
                </a:cubicBezTo>
                <a:cubicBezTo>
                  <a:pt x="13" y="17"/>
                  <a:pt x="11" y="16"/>
                  <a:pt x="11" y="14"/>
                </a:cubicBezTo>
                <a:cubicBezTo>
                  <a:pt x="11" y="12"/>
                  <a:pt x="13" y="11"/>
                  <a:pt x="15" y="11"/>
                </a:cubicBezTo>
                <a:cubicBezTo>
                  <a:pt x="15" y="11"/>
                  <a:pt x="15" y="11"/>
                  <a:pt x="16" y="11"/>
                </a:cubicBezTo>
                <a:cubicBezTo>
                  <a:pt x="18" y="9"/>
                  <a:pt x="18" y="9"/>
                  <a:pt x="18" y="9"/>
                </a:cubicBezTo>
                <a:cubicBezTo>
                  <a:pt x="17" y="8"/>
                  <a:pt x="16" y="8"/>
                  <a:pt x="15" y="8"/>
                </a:cubicBezTo>
                <a:close/>
                <a:moveTo>
                  <a:pt x="21" y="27"/>
                </a:moveTo>
                <a:cubicBezTo>
                  <a:pt x="21" y="28"/>
                  <a:pt x="22" y="29"/>
                  <a:pt x="23" y="30"/>
                </a:cubicBezTo>
                <a:cubicBezTo>
                  <a:pt x="25" y="32"/>
                  <a:pt x="28" y="29"/>
                  <a:pt x="26" y="27"/>
                </a:cubicBezTo>
                <a:cubicBezTo>
                  <a:pt x="24" y="25"/>
                  <a:pt x="24" y="25"/>
                  <a:pt x="24" y="25"/>
                </a:cubicBezTo>
                <a:cubicBezTo>
                  <a:pt x="27" y="22"/>
                  <a:pt x="29" y="18"/>
                  <a:pt x="29" y="14"/>
                </a:cubicBezTo>
                <a:cubicBezTo>
                  <a:pt x="29" y="13"/>
                  <a:pt x="29" y="12"/>
                  <a:pt x="28" y="11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3"/>
                  <a:pt x="25" y="14"/>
                  <a:pt x="25" y="14"/>
                </a:cubicBezTo>
                <a:cubicBezTo>
                  <a:pt x="25" y="20"/>
                  <a:pt x="21" y="25"/>
                  <a:pt x="15" y="25"/>
                </a:cubicBezTo>
                <a:cubicBezTo>
                  <a:pt x="9" y="25"/>
                  <a:pt x="4" y="20"/>
                  <a:pt x="4" y="14"/>
                </a:cubicBezTo>
                <a:cubicBezTo>
                  <a:pt x="4" y="8"/>
                  <a:pt x="9" y="3"/>
                  <a:pt x="15" y="3"/>
                </a:cubicBezTo>
                <a:cubicBezTo>
                  <a:pt x="18" y="3"/>
                  <a:pt x="21" y="5"/>
                  <a:pt x="23" y="8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3"/>
                  <a:pt x="21" y="1"/>
                  <a:pt x="17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8"/>
                  <a:pt x="2" y="22"/>
                  <a:pt x="5" y="25"/>
                </a:cubicBezTo>
                <a:cubicBezTo>
                  <a:pt x="3" y="27"/>
                  <a:pt x="3" y="27"/>
                  <a:pt x="3" y="27"/>
                </a:cubicBezTo>
                <a:cubicBezTo>
                  <a:pt x="1" y="29"/>
                  <a:pt x="4" y="32"/>
                  <a:pt x="6" y="30"/>
                </a:cubicBezTo>
                <a:cubicBezTo>
                  <a:pt x="7" y="29"/>
                  <a:pt x="8" y="28"/>
                  <a:pt x="9" y="27"/>
                </a:cubicBezTo>
                <a:cubicBezTo>
                  <a:pt x="10" y="28"/>
                  <a:pt x="12" y="28"/>
                  <a:pt x="15" y="28"/>
                </a:cubicBezTo>
                <a:cubicBezTo>
                  <a:pt x="17" y="28"/>
                  <a:pt x="19" y="28"/>
                  <a:pt x="21" y="27"/>
                </a:cubicBezTo>
                <a:close/>
              </a:path>
            </a:pathLst>
          </a:custGeom>
          <a:solidFill>
            <a:srgbClr val="1E1B8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121889" tIns="60944" rIns="121889" bIns="60944" numCol="1" anchor="t" anchorCtr="0" compatLnSpc="1">
            <a:prstTxWarp prst="textNoShape">
              <a:avLst/>
            </a:prstTxWarp>
          </a:bodyPr>
          <a:lstStyle/>
          <a:p>
            <a:endParaRPr lang="en-US" sz="1866"/>
          </a:p>
        </p:txBody>
      </p:sp>
    </p:spTree>
    <p:extLst>
      <p:ext uri="{BB962C8B-B14F-4D97-AF65-F5344CB8AC3E}">
        <p14:creationId xmlns:p14="http://schemas.microsoft.com/office/powerpoint/2010/main" val="427008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2943694"/>
            <a:ext cx="7659585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4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1A60B2-BB8F-4F3C-A9E8-3FA622AFDFB4}"/>
              </a:ext>
            </a:extLst>
          </p:cNvPr>
          <p:cNvSpPr/>
          <p:nvPr/>
        </p:nvSpPr>
        <p:spPr>
          <a:xfrm>
            <a:off x="11727225" y="1471966"/>
            <a:ext cx="76848" cy="2743774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BBC523-28D1-4D0F-9FD2-BBC4CD11C1B3}"/>
              </a:ext>
            </a:extLst>
          </p:cNvPr>
          <p:cNvSpPr/>
          <p:nvPr/>
        </p:nvSpPr>
        <p:spPr>
          <a:xfrm>
            <a:off x="663374" y="335333"/>
            <a:ext cx="11312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Predictive Maintenance / Failure (Outlier) detection of the Pharma Cold Chain Industry Consists of Three Main Categories: </a:t>
            </a:r>
            <a:r>
              <a:rPr lang="en-ID" sz="20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[1], [3], [6], [7], [9]</a:t>
            </a:r>
          </a:p>
          <a:p>
            <a:endParaRPr lang="en-ID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 Black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867AD-965F-4DF5-BC1A-BCD20C366C4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A138-194D-3C4A-88C4-78ACAB45CFA5}"/>
              </a:ext>
            </a:extLst>
          </p:cNvPr>
          <p:cNvSpPr/>
          <p:nvPr/>
        </p:nvSpPr>
        <p:spPr>
          <a:xfrm>
            <a:off x="1005753" y="1128429"/>
            <a:ext cx="10370808" cy="230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Descriptive Analytics using historical anomaly data and then intervene in those anomalous cases</a:t>
            </a: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Predictive Analytics using aggregated historical Data and Machine Learning/Deep Learning to give early warning and insights on pending shipments</a:t>
            </a: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IIoT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(Industrial Internet of Things) Predictive Analytics combining real-time and historical data with AI, Deep Learning/Machine Learning to provide end to end real-time warning/insights during shipments.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77456-FAB3-B24D-B69D-B82F816D1769}"/>
              </a:ext>
            </a:extLst>
          </p:cNvPr>
          <p:cNvSpPr/>
          <p:nvPr/>
        </p:nvSpPr>
        <p:spPr>
          <a:xfrm>
            <a:off x="663374" y="3848259"/>
            <a:ext cx="6452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rPr>
              <a:t>Our Main Analysis of Envirotainer Capstone: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356AB8-49E8-DB42-A810-7C337B513185}"/>
              </a:ext>
            </a:extLst>
          </p:cNvPr>
          <p:cNvGrpSpPr/>
          <p:nvPr/>
        </p:nvGrpSpPr>
        <p:grpSpPr>
          <a:xfrm>
            <a:off x="755767" y="4536141"/>
            <a:ext cx="10355124" cy="1657806"/>
            <a:chOff x="315944" y="4547595"/>
            <a:chExt cx="10355124" cy="1657806"/>
          </a:xfrm>
        </p:grpSpPr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5DC5CFB9-7A95-9042-A212-49AE1DE346CC}"/>
                </a:ext>
              </a:extLst>
            </p:cNvPr>
            <p:cNvSpPr/>
            <p:nvPr/>
          </p:nvSpPr>
          <p:spPr>
            <a:xfrm>
              <a:off x="2857798" y="4547595"/>
              <a:ext cx="6181513" cy="591671"/>
            </a:xfrm>
            <a:prstGeom prst="roundRect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Utilizing container performance data (CDD) &amp; </a:t>
              </a:r>
            </a:p>
            <a:p>
              <a:pPr algn="ctr"/>
              <a:r>
                <a:rPr lang="en-US" dirty="0"/>
                <a:t>trade lane information data (ELOS)</a:t>
              </a:r>
            </a:p>
          </p:txBody>
        </p:sp>
        <p:sp>
          <p:nvSpPr>
            <p:cNvPr id="18" name="Arrow: Down 5">
              <a:extLst>
                <a:ext uri="{FF2B5EF4-FFF2-40B4-BE49-F238E27FC236}">
                  <a16:creationId xmlns:a16="http://schemas.microsoft.com/office/drawing/2014/main" id="{9747BBEA-D372-6142-BF2F-E0F4545BBAF1}"/>
                </a:ext>
              </a:extLst>
            </p:cNvPr>
            <p:cNvSpPr/>
            <p:nvPr/>
          </p:nvSpPr>
          <p:spPr>
            <a:xfrm rot="2700000">
              <a:off x="3830924" y="5301148"/>
              <a:ext cx="364565" cy="412377"/>
            </a:xfrm>
            <a:prstGeom prst="downArrow">
              <a:avLst/>
            </a:prstGeom>
            <a:solidFill>
              <a:srgbClr val="CFCDFF"/>
            </a:solidFill>
            <a:ln>
              <a:solidFill>
                <a:srgbClr val="656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Down 6">
              <a:extLst>
                <a:ext uri="{FF2B5EF4-FFF2-40B4-BE49-F238E27FC236}">
                  <a16:creationId xmlns:a16="http://schemas.microsoft.com/office/drawing/2014/main" id="{5F6D523C-1B34-EC4B-82ED-BE6A22FCB334}"/>
                </a:ext>
              </a:extLst>
            </p:cNvPr>
            <p:cNvSpPr/>
            <p:nvPr/>
          </p:nvSpPr>
          <p:spPr>
            <a:xfrm rot="-2700000">
              <a:off x="7040290" y="5293197"/>
              <a:ext cx="364565" cy="412377"/>
            </a:xfrm>
            <a:prstGeom prst="downArrow">
              <a:avLst/>
            </a:prstGeom>
            <a:solidFill>
              <a:srgbClr val="CFCDFF"/>
            </a:solidFill>
            <a:ln>
              <a:solidFill>
                <a:srgbClr val="656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2A8DFA00-C2A7-444B-8581-F117E29724AD}"/>
                </a:ext>
              </a:extLst>
            </p:cNvPr>
            <p:cNvSpPr/>
            <p:nvPr/>
          </p:nvSpPr>
          <p:spPr>
            <a:xfrm>
              <a:off x="315944" y="5816032"/>
              <a:ext cx="4171576" cy="383425"/>
            </a:xfrm>
            <a:prstGeom prst="roundRect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failure descriptive analysis</a:t>
              </a:r>
            </a:p>
          </p:txBody>
        </p:sp>
        <p:sp>
          <p:nvSpPr>
            <p:cNvPr id="21" name="Rectangle: Rounded Corners 9">
              <a:extLst>
                <a:ext uri="{FF2B5EF4-FFF2-40B4-BE49-F238E27FC236}">
                  <a16:creationId xmlns:a16="http://schemas.microsoft.com/office/drawing/2014/main" id="{0D0FC1FD-5023-6146-A97A-6B350E46829A}"/>
                </a:ext>
              </a:extLst>
            </p:cNvPr>
            <p:cNvSpPr/>
            <p:nvPr/>
          </p:nvSpPr>
          <p:spPr>
            <a:xfrm>
              <a:off x="6499492" y="5821976"/>
              <a:ext cx="4171576" cy="383425"/>
            </a:xfrm>
            <a:prstGeom prst="roundRect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Container failure predictive analysis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2D2E4EB-4A4B-C841-90F0-941776A486FF}"/>
              </a:ext>
            </a:extLst>
          </p:cNvPr>
          <p:cNvSpPr txBox="1"/>
          <p:nvPr/>
        </p:nvSpPr>
        <p:spPr>
          <a:xfrm>
            <a:off x="6281559" y="6263586"/>
            <a:ext cx="577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Supervised Outlier (Failure) Detection –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Classification Problem with Imbalanced 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F9899A-764F-974C-909E-4C19E3BFAC48}"/>
              </a:ext>
            </a:extLst>
          </p:cNvPr>
          <p:cNvSpPr/>
          <p:nvPr/>
        </p:nvSpPr>
        <p:spPr>
          <a:xfrm rot="16200000">
            <a:off x="6112755" y="-2340921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30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D861A8-8B48-4310-91A8-A5F2F0C8A736}"/>
              </a:ext>
            </a:extLst>
          </p:cNvPr>
          <p:cNvSpPr txBox="1"/>
          <p:nvPr/>
        </p:nvSpPr>
        <p:spPr>
          <a:xfrm>
            <a:off x="1871731" y="736647"/>
            <a:ext cx="10006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How is supervised outlier detection different from classification</a:t>
            </a:r>
            <a:r>
              <a:rPr lang="en-ID" sz="2400" b="1" baseline="30000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[2]</a:t>
            </a:r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ID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  <a:p>
            <a:pPr marL="800089" lvl="1" indent="-34290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Supervised outlier detection is a difficult, special case of the classification problem</a:t>
            </a:r>
          </a:p>
          <a:p>
            <a:pPr lvl="1">
              <a:buClr>
                <a:srgbClr val="1E1B82"/>
              </a:buClr>
            </a:pPr>
            <a:endParaRPr lang="en-ID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>
              <a:buClr>
                <a:srgbClr val="1E1B82"/>
              </a:buClr>
            </a:pPr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Challenges of supervised outlier detection</a:t>
            </a:r>
          </a:p>
          <a:p>
            <a:pPr marL="800089" lvl="1" indent="-34290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223826-A359-7040-B785-69119ABAA27C}"/>
              </a:ext>
            </a:extLst>
          </p:cNvPr>
          <p:cNvGrpSpPr/>
          <p:nvPr/>
        </p:nvGrpSpPr>
        <p:grpSpPr>
          <a:xfrm>
            <a:off x="154938" y="465818"/>
            <a:ext cx="1837374" cy="946025"/>
            <a:chOff x="-142825" y="869082"/>
            <a:chExt cx="2454233" cy="1380506"/>
          </a:xfrm>
        </p:grpSpPr>
        <p:pic>
          <p:nvPicPr>
            <p:cNvPr id="10" name="Picture 9" descr="Shape, arrow, circle&#10;&#10;Description automatically generated">
              <a:extLst>
                <a:ext uri="{FF2B5EF4-FFF2-40B4-BE49-F238E27FC236}">
                  <a16:creationId xmlns:a16="http://schemas.microsoft.com/office/drawing/2014/main" id="{3BB8F4BF-7FAC-7D4A-83B2-9033DC2B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825" y="869082"/>
              <a:ext cx="2454233" cy="1380506"/>
            </a:xfrm>
            <a:prstGeom prst="rect">
              <a:avLst/>
            </a:prstGeom>
          </p:spPr>
        </p:pic>
        <p:sp>
          <p:nvSpPr>
            <p:cNvPr id="28" name="Freeform 232">
              <a:extLst>
                <a:ext uri="{FF2B5EF4-FFF2-40B4-BE49-F238E27FC236}">
                  <a16:creationId xmlns:a16="http://schemas.microsoft.com/office/drawing/2014/main" id="{D3ECB30C-C735-C64B-AD78-BA87BDD24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297" y="1264294"/>
              <a:ext cx="491487" cy="469703"/>
            </a:xfrm>
            <a:custGeom>
              <a:avLst/>
              <a:gdLst>
                <a:gd name="T0" fmla="*/ 16 w 33"/>
                <a:gd name="T1" fmla="*/ 5 h 28"/>
                <a:gd name="T2" fmla="*/ 22 w 33"/>
                <a:gd name="T3" fmla="*/ 15 h 28"/>
                <a:gd name="T4" fmla="*/ 28 w 33"/>
                <a:gd name="T5" fmla="*/ 25 h 28"/>
                <a:gd name="T6" fmla="*/ 16 w 33"/>
                <a:gd name="T7" fmla="*/ 25 h 28"/>
                <a:gd name="T8" fmla="*/ 5 w 33"/>
                <a:gd name="T9" fmla="*/ 25 h 28"/>
                <a:gd name="T10" fmla="*/ 11 w 33"/>
                <a:gd name="T11" fmla="*/ 15 h 28"/>
                <a:gd name="T12" fmla="*/ 16 w 33"/>
                <a:gd name="T13" fmla="*/ 5 h 28"/>
                <a:gd name="T14" fmla="*/ 17 w 33"/>
                <a:gd name="T15" fmla="*/ 0 h 28"/>
                <a:gd name="T16" fmla="*/ 17 w 33"/>
                <a:gd name="T17" fmla="*/ 0 h 28"/>
                <a:gd name="T18" fmla="*/ 15 w 33"/>
                <a:gd name="T19" fmla="*/ 0 h 28"/>
                <a:gd name="T20" fmla="*/ 8 w 33"/>
                <a:gd name="T21" fmla="*/ 14 h 28"/>
                <a:gd name="T22" fmla="*/ 8 w 33"/>
                <a:gd name="T23" fmla="*/ 14 h 28"/>
                <a:gd name="T24" fmla="*/ 8 w 33"/>
                <a:gd name="T25" fmla="*/ 14 h 28"/>
                <a:gd name="T26" fmla="*/ 0 w 33"/>
                <a:gd name="T27" fmla="*/ 27 h 28"/>
                <a:gd name="T28" fmla="*/ 0 w 33"/>
                <a:gd name="T29" fmla="*/ 28 h 28"/>
                <a:gd name="T30" fmla="*/ 1 w 33"/>
                <a:gd name="T31" fmla="*/ 28 h 28"/>
                <a:gd name="T32" fmla="*/ 16 w 33"/>
                <a:gd name="T33" fmla="*/ 28 h 28"/>
                <a:gd name="T34" fmla="*/ 32 w 33"/>
                <a:gd name="T35" fmla="*/ 28 h 28"/>
                <a:gd name="T36" fmla="*/ 32 w 33"/>
                <a:gd name="T37" fmla="*/ 28 h 28"/>
                <a:gd name="T38" fmla="*/ 32 w 33"/>
                <a:gd name="T39" fmla="*/ 28 h 28"/>
                <a:gd name="T40" fmla="*/ 33 w 33"/>
                <a:gd name="T41" fmla="*/ 27 h 28"/>
                <a:gd name="T42" fmla="*/ 25 w 33"/>
                <a:gd name="T43" fmla="*/ 14 h 28"/>
                <a:gd name="T44" fmla="*/ 17 w 33"/>
                <a:gd name="T45" fmla="*/ 0 h 28"/>
                <a:gd name="T46" fmla="*/ 23 w 33"/>
                <a:gd name="T47" fmla="*/ 15 h 28"/>
                <a:gd name="T48" fmla="*/ 16 w 33"/>
                <a:gd name="T49" fmla="*/ 3 h 28"/>
                <a:gd name="T50" fmla="*/ 9 w 33"/>
                <a:gd name="T51" fmla="*/ 15 h 28"/>
                <a:gd name="T52" fmla="*/ 9 w 33"/>
                <a:gd name="T53" fmla="*/ 15 h 28"/>
                <a:gd name="T54" fmla="*/ 2 w 33"/>
                <a:gd name="T55" fmla="*/ 27 h 28"/>
                <a:gd name="T56" fmla="*/ 16 w 33"/>
                <a:gd name="T57" fmla="*/ 27 h 28"/>
                <a:gd name="T58" fmla="*/ 30 w 33"/>
                <a:gd name="T59" fmla="*/ 27 h 28"/>
                <a:gd name="T60" fmla="*/ 23 w 33"/>
                <a:gd name="T61" fmla="*/ 15 h 28"/>
                <a:gd name="T62" fmla="*/ 17 w 33"/>
                <a:gd name="T63" fmla="*/ 21 h 28"/>
                <a:gd name="T64" fmla="*/ 15 w 33"/>
                <a:gd name="T65" fmla="*/ 21 h 28"/>
                <a:gd name="T66" fmla="*/ 15 w 33"/>
                <a:gd name="T67" fmla="*/ 24 h 28"/>
                <a:gd name="T68" fmla="*/ 17 w 33"/>
                <a:gd name="T69" fmla="*/ 24 h 28"/>
                <a:gd name="T70" fmla="*/ 17 w 33"/>
                <a:gd name="T71" fmla="*/ 21 h 28"/>
                <a:gd name="T72" fmla="*/ 18 w 33"/>
                <a:gd name="T73" fmla="*/ 10 h 28"/>
                <a:gd name="T74" fmla="*/ 15 w 33"/>
                <a:gd name="T75" fmla="*/ 10 h 28"/>
                <a:gd name="T76" fmla="*/ 15 w 33"/>
                <a:gd name="T77" fmla="*/ 19 h 28"/>
                <a:gd name="T78" fmla="*/ 17 w 33"/>
                <a:gd name="T79" fmla="*/ 19 h 28"/>
                <a:gd name="T80" fmla="*/ 18 w 33"/>
                <a:gd name="T81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28">
                  <a:moveTo>
                    <a:pt x="16" y="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6" y="5"/>
                    <a:pt x="16" y="5"/>
                    <a:pt x="16" y="5"/>
                  </a:cubicBezTo>
                  <a:close/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7" y="0"/>
                    <a:pt x="17" y="0"/>
                    <a:pt x="17" y="0"/>
                  </a:cubicBezTo>
                  <a:close/>
                  <a:moveTo>
                    <a:pt x="23" y="15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17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1"/>
                    <a:pt x="17" y="21"/>
                    <a:pt x="17" y="21"/>
                  </a:cubicBezTo>
                  <a:close/>
                  <a:moveTo>
                    <a:pt x="18" y="10"/>
                  </a:moveTo>
                  <a:cubicBezTo>
                    <a:pt x="15" y="10"/>
                    <a:pt x="15" y="10"/>
                    <a:pt x="15" y="1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9"/>
                    <a:pt x="17" y="19"/>
                    <a:pt x="17" y="19"/>
                  </a:cubicBezTo>
                  <a:lnTo>
                    <a:pt x="18" y="10"/>
                  </a:ln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303D98-9A70-D840-9AAB-FBBAED08681B}"/>
              </a:ext>
            </a:extLst>
          </p:cNvPr>
          <p:cNvGrpSpPr/>
          <p:nvPr/>
        </p:nvGrpSpPr>
        <p:grpSpPr>
          <a:xfrm>
            <a:off x="2242173" y="2675639"/>
            <a:ext cx="8960822" cy="4657685"/>
            <a:chOff x="2118857" y="2752023"/>
            <a:chExt cx="8960822" cy="46576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0553E7-CEF0-49C7-A2A2-EB57CD7C1230}"/>
                </a:ext>
              </a:extLst>
            </p:cNvPr>
            <p:cNvSpPr/>
            <p:nvPr/>
          </p:nvSpPr>
          <p:spPr>
            <a:xfrm>
              <a:off x="2524924" y="2752023"/>
              <a:ext cx="8554755" cy="46576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Class imbalance</a:t>
              </a:r>
            </a:p>
            <a:p>
              <a:pPr>
                <a:lnSpc>
                  <a:spcPct val="150000"/>
                </a:lnSpc>
              </a:pPr>
              <a:r>
                <a:rPr lang="en-ID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Optimization of absolute accuracy is not meaningful</a:t>
              </a:r>
            </a:p>
            <a:p>
              <a:pPr>
                <a:lnSpc>
                  <a:spcPct val="150000"/>
                </a:lnSpc>
              </a:pPr>
              <a:endPara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Contaminated normal class instances</a:t>
              </a:r>
            </a:p>
            <a:p>
              <a:pPr>
                <a:lnSpc>
                  <a:spcPct val="150000"/>
                </a:lnSpc>
              </a:pPr>
              <a:r>
                <a:rPr lang="en-ID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In many real scenarios, only outliers are labelled, and the remaining “normal” data contains some unlabelled abnormalities</a:t>
              </a:r>
            </a:p>
            <a:p>
              <a:pPr>
                <a:lnSpc>
                  <a:spcPct val="150000"/>
                </a:lnSpc>
              </a:pPr>
              <a:endPara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Partial training information</a:t>
              </a:r>
            </a:p>
            <a:p>
              <a:pPr>
                <a:lnSpc>
                  <a:spcPct val="150000"/>
                </a:lnSpc>
              </a:pPr>
              <a:r>
                <a:rPr lang="en-ID" sz="16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In many applications, examples of one or more of the anomalous classes may not be available</a:t>
              </a:r>
            </a:p>
            <a:p>
              <a:pPr>
                <a:lnSpc>
                  <a:spcPct val="150000"/>
                </a:lnSpc>
              </a:pPr>
              <a:endParaRPr lang="en-ID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ID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 Black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5E2E05-01A7-48B1-859A-3602A6BCDC8B}"/>
                </a:ext>
              </a:extLst>
            </p:cNvPr>
            <p:cNvSpPr/>
            <p:nvPr/>
          </p:nvSpPr>
          <p:spPr>
            <a:xfrm>
              <a:off x="2118857" y="2825677"/>
              <a:ext cx="6913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01.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FD4550-5AA0-B94E-8BA0-202F5C8961CC}"/>
                </a:ext>
              </a:extLst>
            </p:cNvPr>
            <p:cNvSpPr/>
            <p:nvPr/>
          </p:nvSpPr>
          <p:spPr>
            <a:xfrm>
              <a:off x="2132321" y="3966251"/>
              <a:ext cx="6913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02.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136E82-305B-6E48-A5AA-DAF52A6ECC1E}"/>
                </a:ext>
              </a:extLst>
            </p:cNvPr>
            <p:cNvSpPr/>
            <p:nvPr/>
          </p:nvSpPr>
          <p:spPr>
            <a:xfrm>
              <a:off x="2138646" y="5467688"/>
              <a:ext cx="6913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D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Lato Black" panose="020F0502020204030203" pitchFamily="34" charset="0"/>
                  <a:cs typeface="Arial" panose="020B0604020202020204" pitchFamily="34" charset="0"/>
                </a:rPr>
                <a:t>03.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EBB6D-2CB4-A443-A96A-3CF4D709EF79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7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12755" y="-3863560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976-692F-4C3C-8684-9347A180D376}"/>
              </a:ext>
            </a:extLst>
          </p:cNvPr>
          <p:cNvSpPr txBox="1">
            <a:spLocks/>
          </p:cNvSpPr>
          <p:nvPr/>
        </p:nvSpPr>
        <p:spPr>
          <a:xfrm>
            <a:off x="545711" y="2447285"/>
            <a:ext cx="5488376" cy="439783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of supervised outlier detection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weigh the misclassification of outliers differently from that of normal instances </a:t>
            </a:r>
          </a:p>
          <a:p>
            <a:pPr lvl="1">
              <a:lnSpc>
                <a:spcPct val="150000"/>
              </a:lnSpc>
              <a:buClr>
                <a:srgbClr val="1E1B82"/>
              </a:buClr>
            </a:pPr>
            <a:endParaRPr lang="en-US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basic assumption behind this fact:</a:t>
            </a:r>
          </a:p>
          <a:p>
            <a:pPr lvl="2">
              <a:lnSpc>
                <a:spcPct val="15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more costly to misclassify outliers as compared to normal instances</a:t>
            </a:r>
          </a:p>
          <a:p>
            <a:pPr lvl="1">
              <a:lnSpc>
                <a:spcPct val="150000"/>
              </a:lnSpc>
              <a:buClr>
                <a:srgbClr val="1E1B82"/>
              </a:buClr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should be cost-sensitive accuracy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473558" y="357878"/>
            <a:ext cx="100061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Evaluation of supervised outlier detection</a:t>
            </a:r>
            <a:r>
              <a:rPr lang="en-ID" sz="2400" b="1" baseline="30000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[2]</a:t>
            </a:r>
          </a:p>
          <a:p>
            <a:r>
              <a:rPr lang="en-ID" sz="2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  <a:p>
            <a:pPr marL="800089" lvl="1" indent="-34290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Evaluation and model construction are closely related in all learning problems.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E8EAC-E565-5B45-BB37-09FF68DCE0B5}"/>
              </a:ext>
            </a:extLst>
          </p:cNvPr>
          <p:cNvSpPr/>
          <p:nvPr/>
        </p:nvSpPr>
        <p:spPr>
          <a:xfrm flipH="1">
            <a:off x="6051471" y="2081430"/>
            <a:ext cx="45719" cy="477657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6935A-3C10-8E4B-A89B-0B4FACC1D380}"/>
              </a:ext>
            </a:extLst>
          </p:cNvPr>
          <p:cNvSpPr/>
          <p:nvPr/>
        </p:nvSpPr>
        <p:spPr>
          <a:xfrm>
            <a:off x="6379781" y="2418308"/>
            <a:ext cx="5382387" cy="2487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understanding of the evaluation mechanism, the following types of methods are considered: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Cost-sensitive learning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re-sampling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selection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D928A1-8823-F247-96A5-75F3D518BEC4}"/>
              </a:ext>
            </a:extLst>
          </p:cNvPr>
          <p:cNvGrpSpPr/>
          <p:nvPr/>
        </p:nvGrpSpPr>
        <p:grpSpPr>
          <a:xfrm>
            <a:off x="702460" y="320875"/>
            <a:ext cx="631367" cy="695523"/>
            <a:chOff x="5653733" y="1861901"/>
            <a:chExt cx="247941" cy="327571"/>
          </a:xfrm>
        </p:grpSpPr>
        <p:sp>
          <p:nvSpPr>
            <p:cNvPr id="10" name="Freeform 190">
              <a:extLst>
                <a:ext uri="{FF2B5EF4-FFF2-40B4-BE49-F238E27FC236}">
                  <a16:creationId xmlns:a16="http://schemas.microsoft.com/office/drawing/2014/main" id="{1BEDD4FA-5341-6D49-B9B2-3FDBF6818F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733" y="1872760"/>
              <a:ext cx="247941" cy="316712"/>
            </a:xfrm>
            <a:custGeom>
              <a:avLst/>
              <a:gdLst>
                <a:gd name="T0" fmla="*/ 2 w 26"/>
                <a:gd name="T1" fmla="*/ 33 h 33"/>
                <a:gd name="T2" fmla="*/ 24 w 26"/>
                <a:gd name="T3" fmla="*/ 33 h 33"/>
                <a:gd name="T4" fmla="*/ 26 w 26"/>
                <a:gd name="T5" fmla="*/ 31 h 33"/>
                <a:gd name="T6" fmla="*/ 26 w 26"/>
                <a:gd name="T7" fmla="*/ 2 h 33"/>
                <a:gd name="T8" fmla="*/ 24 w 26"/>
                <a:gd name="T9" fmla="*/ 0 h 33"/>
                <a:gd name="T10" fmla="*/ 18 w 26"/>
                <a:gd name="T11" fmla="*/ 0 h 33"/>
                <a:gd name="T12" fmla="*/ 18 w 26"/>
                <a:gd name="T13" fmla="*/ 3 h 33"/>
                <a:gd name="T14" fmla="*/ 22 w 26"/>
                <a:gd name="T15" fmla="*/ 3 h 33"/>
                <a:gd name="T16" fmla="*/ 22 w 26"/>
                <a:gd name="T17" fmla="*/ 6 h 33"/>
                <a:gd name="T18" fmla="*/ 22 w 26"/>
                <a:gd name="T19" fmla="*/ 30 h 33"/>
                <a:gd name="T20" fmla="*/ 3 w 26"/>
                <a:gd name="T21" fmla="*/ 30 h 33"/>
                <a:gd name="T22" fmla="*/ 3 w 26"/>
                <a:gd name="T23" fmla="*/ 3 h 33"/>
                <a:gd name="T24" fmla="*/ 7 w 26"/>
                <a:gd name="T25" fmla="*/ 3 h 33"/>
                <a:gd name="T26" fmla="*/ 7 w 26"/>
                <a:gd name="T27" fmla="*/ 0 h 33"/>
                <a:gd name="T28" fmla="*/ 2 w 26"/>
                <a:gd name="T29" fmla="*/ 0 h 33"/>
                <a:gd name="T30" fmla="*/ 0 w 26"/>
                <a:gd name="T31" fmla="*/ 2 h 33"/>
                <a:gd name="T32" fmla="*/ 0 w 26"/>
                <a:gd name="T33" fmla="*/ 31 h 33"/>
                <a:gd name="T34" fmla="*/ 2 w 26"/>
                <a:gd name="T35" fmla="*/ 33 h 33"/>
                <a:gd name="T36" fmla="*/ 10 w 26"/>
                <a:gd name="T37" fmla="*/ 3 h 33"/>
                <a:gd name="T38" fmla="*/ 10 w 26"/>
                <a:gd name="T39" fmla="*/ 1 h 33"/>
                <a:gd name="T40" fmla="*/ 10 w 26"/>
                <a:gd name="T41" fmla="*/ 1 h 33"/>
                <a:gd name="T42" fmla="*/ 10 w 26"/>
                <a:gd name="T43" fmla="*/ 1 h 33"/>
                <a:gd name="T44" fmla="*/ 10 w 26"/>
                <a:gd name="T45" fmla="*/ 1 h 33"/>
                <a:gd name="T46" fmla="*/ 15 w 26"/>
                <a:gd name="T47" fmla="*/ 1 h 33"/>
                <a:gd name="T48" fmla="*/ 16 w 26"/>
                <a:gd name="T49" fmla="*/ 1 h 33"/>
                <a:gd name="T50" fmla="*/ 16 w 26"/>
                <a:gd name="T51" fmla="*/ 1 h 33"/>
                <a:gd name="T52" fmla="*/ 16 w 26"/>
                <a:gd name="T53" fmla="*/ 1 h 33"/>
                <a:gd name="T54" fmla="*/ 16 w 26"/>
                <a:gd name="T55" fmla="*/ 3 h 33"/>
                <a:gd name="T56" fmla="*/ 10 w 26"/>
                <a:gd name="T5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3">
                  <a:moveTo>
                    <a:pt x="2" y="33"/>
                  </a:moveTo>
                  <a:cubicBezTo>
                    <a:pt x="24" y="33"/>
                    <a:pt x="24" y="33"/>
                    <a:pt x="24" y="33"/>
                  </a:cubicBezTo>
                  <a:cubicBezTo>
                    <a:pt x="25" y="33"/>
                    <a:pt x="26" y="32"/>
                    <a:pt x="26" y="3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1" y="33"/>
                    <a:pt x="2" y="33"/>
                  </a:cubicBezTo>
                  <a:close/>
                  <a:moveTo>
                    <a:pt x="10" y="3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3"/>
                    <a:pt x="16" y="3"/>
                    <a:pt x="16" y="3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1" name="Freeform 191">
              <a:extLst>
                <a:ext uri="{FF2B5EF4-FFF2-40B4-BE49-F238E27FC236}">
                  <a16:creationId xmlns:a16="http://schemas.microsoft.com/office/drawing/2014/main" id="{990E5A52-5FA7-EB4E-84E1-64FE9A441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1948771"/>
              <a:ext cx="135734" cy="9050"/>
            </a:xfrm>
            <a:custGeom>
              <a:avLst/>
              <a:gdLst>
                <a:gd name="T0" fmla="*/ 0 w 14"/>
                <a:gd name="T1" fmla="*/ 0 h 1"/>
                <a:gd name="T2" fmla="*/ 13 w 14"/>
                <a:gd name="T3" fmla="*/ 0 h 1"/>
                <a:gd name="T4" fmla="*/ 14 w 14"/>
                <a:gd name="T5" fmla="*/ 0 h 1"/>
                <a:gd name="T6" fmla="*/ 14 w 14"/>
                <a:gd name="T7" fmla="*/ 0 h 1"/>
                <a:gd name="T8" fmla="*/ 13 w 14"/>
                <a:gd name="T9" fmla="*/ 1 h 1"/>
                <a:gd name="T10" fmla="*/ 0 w 14"/>
                <a:gd name="T11" fmla="*/ 1 h 1"/>
                <a:gd name="T12" fmla="*/ 0 w 14"/>
                <a:gd name="T13" fmla="*/ 0 h 1"/>
                <a:gd name="T14" fmla="*/ 0 w 14"/>
                <a:gd name="T15" fmla="*/ 0 h 1"/>
                <a:gd name="T16" fmla="*/ 0 w 1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2" name="Freeform 192">
              <a:extLst>
                <a:ext uri="{FF2B5EF4-FFF2-40B4-BE49-F238E27FC236}">
                  <a16:creationId xmlns:a16="http://schemas.microsoft.com/office/drawing/2014/main" id="{81879253-579D-EB46-AF93-B73E39374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1977727"/>
              <a:ext cx="135734" cy="18098"/>
            </a:xfrm>
            <a:custGeom>
              <a:avLst/>
              <a:gdLst>
                <a:gd name="T0" fmla="*/ 0 w 14"/>
                <a:gd name="T1" fmla="*/ 0 h 2"/>
                <a:gd name="T2" fmla="*/ 13 w 14"/>
                <a:gd name="T3" fmla="*/ 0 h 2"/>
                <a:gd name="T4" fmla="*/ 14 w 14"/>
                <a:gd name="T5" fmla="*/ 1 h 2"/>
                <a:gd name="T6" fmla="*/ 14 w 14"/>
                <a:gd name="T7" fmla="*/ 1 h 2"/>
                <a:gd name="T8" fmla="*/ 13 w 14"/>
                <a:gd name="T9" fmla="*/ 2 h 2"/>
                <a:gd name="T10" fmla="*/ 0 w 14"/>
                <a:gd name="T11" fmla="*/ 2 h 2"/>
                <a:gd name="T12" fmla="*/ 0 w 14"/>
                <a:gd name="T13" fmla="*/ 1 h 2"/>
                <a:gd name="T14" fmla="*/ 0 w 14"/>
                <a:gd name="T15" fmla="*/ 1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3" name="Freeform 193">
              <a:extLst>
                <a:ext uri="{FF2B5EF4-FFF2-40B4-BE49-F238E27FC236}">
                  <a16:creationId xmlns:a16="http://schemas.microsoft.com/office/drawing/2014/main" id="{7DEA3744-CCFF-144C-BC98-E0EC2CA2F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2015732"/>
              <a:ext cx="135734" cy="19908"/>
            </a:xfrm>
            <a:custGeom>
              <a:avLst/>
              <a:gdLst>
                <a:gd name="T0" fmla="*/ 0 w 14"/>
                <a:gd name="T1" fmla="*/ 0 h 2"/>
                <a:gd name="T2" fmla="*/ 13 w 14"/>
                <a:gd name="T3" fmla="*/ 0 h 2"/>
                <a:gd name="T4" fmla="*/ 14 w 14"/>
                <a:gd name="T5" fmla="*/ 1 h 2"/>
                <a:gd name="T6" fmla="*/ 14 w 14"/>
                <a:gd name="T7" fmla="*/ 1 h 2"/>
                <a:gd name="T8" fmla="*/ 13 w 14"/>
                <a:gd name="T9" fmla="*/ 2 h 2"/>
                <a:gd name="T10" fmla="*/ 0 w 14"/>
                <a:gd name="T11" fmla="*/ 2 h 2"/>
                <a:gd name="T12" fmla="*/ 0 w 14"/>
                <a:gd name="T13" fmla="*/ 1 h 2"/>
                <a:gd name="T14" fmla="*/ 0 w 14"/>
                <a:gd name="T15" fmla="*/ 1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3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4" name="Freeform 194">
              <a:extLst>
                <a:ext uri="{FF2B5EF4-FFF2-40B4-BE49-F238E27FC236}">
                  <a16:creationId xmlns:a16="http://schemas.microsoft.com/office/drawing/2014/main" id="{F90CC1F3-D411-7C44-A52E-CC991F96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2053738"/>
              <a:ext cx="135734" cy="10859"/>
            </a:xfrm>
            <a:custGeom>
              <a:avLst/>
              <a:gdLst>
                <a:gd name="T0" fmla="*/ 0 w 14"/>
                <a:gd name="T1" fmla="*/ 0 h 1"/>
                <a:gd name="T2" fmla="*/ 13 w 14"/>
                <a:gd name="T3" fmla="*/ 0 h 1"/>
                <a:gd name="T4" fmla="*/ 14 w 14"/>
                <a:gd name="T5" fmla="*/ 1 h 1"/>
                <a:gd name="T6" fmla="*/ 14 w 14"/>
                <a:gd name="T7" fmla="*/ 1 h 1"/>
                <a:gd name="T8" fmla="*/ 13 w 14"/>
                <a:gd name="T9" fmla="*/ 1 h 1"/>
                <a:gd name="T10" fmla="*/ 0 w 14"/>
                <a:gd name="T11" fmla="*/ 1 h 1"/>
                <a:gd name="T12" fmla="*/ 0 w 14"/>
                <a:gd name="T13" fmla="*/ 1 h 1"/>
                <a:gd name="T14" fmla="*/ 0 w 14"/>
                <a:gd name="T15" fmla="*/ 1 h 1"/>
                <a:gd name="T16" fmla="*/ 0 w 1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5" name="Freeform 195">
              <a:extLst>
                <a:ext uri="{FF2B5EF4-FFF2-40B4-BE49-F238E27FC236}">
                  <a16:creationId xmlns:a16="http://schemas.microsoft.com/office/drawing/2014/main" id="{9EAA1553-5CF3-A54E-B2D7-216EA84C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2053738"/>
              <a:ext cx="135734" cy="10859"/>
            </a:xfrm>
            <a:custGeom>
              <a:avLst/>
              <a:gdLst>
                <a:gd name="T0" fmla="*/ 0 w 14"/>
                <a:gd name="T1" fmla="*/ 0 h 1"/>
                <a:gd name="T2" fmla="*/ 13 w 14"/>
                <a:gd name="T3" fmla="*/ 0 h 1"/>
                <a:gd name="T4" fmla="*/ 14 w 14"/>
                <a:gd name="T5" fmla="*/ 1 h 1"/>
                <a:gd name="T6" fmla="*/ 14 w 14"/>
                <a:gd name="T7" fmla="*/ 1 h 1"/>
                <a:gd name="T8" fmla="*/ 13 w 14"/>
                <a:gd name="T9" fmla="*/ 1 h 1"/>
                <a:gd name="T10" fmla="*/ 0 w 14"/>
                <a:gd name="T11" fmla="*/ 1 h 1"/>
                <a:gd name="T12" fmla="*/ 0 w 14"/>
                <a:gd name="T13" fmla="*/ 1 h 1"/>
                <a:gd name="T14" fmla="*/ 0 w 14"/>
                <a:gd name="T15" fmla="*/ 1 h 1"/>
                <a:gd name="T16" fmla="*/ 0 w 1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6" name="Freeform 196">
              <a:extLst>
                <a:ext uri="{FF2B5EF4-FFF2-40B4-BE49-F238E27FC236}">
                  <a16:creationId xmlns:a16="http://schemas.microsoft.com/office/drawing/2014/main" id="{D6FC5363-EC00-0B48-AAF3-E3049A38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36" y="2093553"/>
              <a:ext cx="135734" cy="9050"/>
            </a:xfrm>
            <a:custGeom>
              <a:avLst/>
              <a:gdLst>
                <a:gd name="T0" fmla="*/ 0 w 14"/>
                <a:gd name="T1" fmla="*/ 0 h 1"/>
                <a:gd name="T2" fmla="*/ 13 w 14"/>
                <a:gd name="T3" fmla="*/ 0 h 1"/>
                <a:gd name="T4" fmla="*/ 14 w 14"/>
                <a:gd name="T5" fmla="*/ 1 h 1"/>
                <a:gd name="T6" fmla="*/ 14 w 14"/>
                <a:gd name="T7" fmla="*/ 1 h 1"/>
                <a:gd name="T8" fmla="*/ 13 w 14"/>
                <a:gd name="T9" fmla="*/ 1 h 1"/>
                <a:gd name="T10" fmla="*/ 0 w 14"/>
                <a:gd name="T11" fmla="*/ 1 h 1"/>
                <a:gd name="T12" fmla="*/ 0 w 14"/>
                <a:gd name="T13" fmla="*/ 1 h 1"/>
                <a:gd name="T14" fmla="*/ 0 w 14"/>
                <a:gd name="T15" fmla="*/ 1 h 1"/>
                <a:gd name="T16" fmla="*/ 0 w 1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  <p:sp>
          <p:nvSpPr>
            <p:cNvPr id="17" name="Freeform 197">
              <a:extLst>
                <a:ext uri="{FF2B5EF4-FFF2-40B4-BE49-F238E27FC236}">
                  <a16:creationId xmlns:a16="http://schemas.microsoft.com/office/drawing/2014/main" id="{A613DDCF-711C-3A4A-A4CA-62320B15B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9743" y="1861901"/>
              <a:ext cx="95919" cy="57913"/>
            </a:xfrm>
            <a:custGeom>
              <a:avLst/>
              <a:gdLst>
                <a:gd name="T0" fmla="*/ 8 w 10"/>
                <a:gd name="T1" fmla="*/ 0 h 6"/>
                <a:gd name="T2" fmla="*/ 1 w 10"/>
                <a:gd name="T3" fmla="*/ 0 h 6"/>
                <a:gd name="T4" fmla="*/ 0 w 10"/>
                <a:gd name="T5" fmla="*/ 0 h 6"/>
                <a:gd name="T6" fmla="*/ 0 w 10"/>
                <a:gd name="T7" fmla="*/ 1 h 6"/>
                <a:gd name="T8" fmla="*/ 0 w 10"/>
                <a:gd name="T9" fmla="*/ 5 h 6"/>
                <a:gd name="T10" fmla="*/ 0 w 10"/>
                <a:gd name="T11" fmla="*/ 6 h 6"/>
                <a:gd name="T12" fmla="*/ 1 w 10"/>
                <a:gd name="T13" fmla="*/ 6 h 6"/>
                <a:gd name="T14" fmla="*/ 8 w 10"/>
                <a:gd name="T15" fmla="*/ 6 h 6"/>
                <a:gd name="T16" fmla="*/ 9 w 10"/>
                <a:gd name="T17" fmla="*/ 6 h 6"/>
                <a:gd name="T18" fmla="*/ 10 w 10"/>
                <a:gd name="T19" fmla="*/ 5 h 6"/>
                <a:gd name="T20" fmla="*/ 10 w 10"/>
                <a:gd name="T21" fmla="*/ 1 h 6"/>
                <a:gd name="T22" fmla="*/ 9 w 10"/>
                <a:gd name="T23" fmla="*/ 0 h 6"/>
                <a:gd name="T24" fmla="*/ 8 w 10"/>
                <a:gd name="T25" fmla="*/ 0 h 6"/>
                <a:gd name="T26" fmla="*/ 2 w 10"/>
                <a:gd name="T27" fmla="*/ 1 h 6"/>
                <a:gd name="T28" fmla="*/ 7 w 10"/>
                <a:gd name="T29" fmla="*/ 1 h 6"/>
                <a:gd name="T30" fmla="*/ 8 w 10"/>
                <a:gd name="T31" fmla="*/ 2 h 6"/>
                <a:gd name="T32" fmla="*/ 8 w 10"/>
                <a:gd name="T33" fmla="*/ 2 h 6"/>
                <a:gd name="T34" fmla="*/ 9 w 10"/>
                <a:gd name="T35" fmla="*/ 2 h 6"/>
                <a:gd name="T36" fmla="*/ 9 w 10"/>
                <a:gd name="T37" fmla="*/ 4 h 6"/>
                <a:gd name="T38" fmla="*/ 8 w 10"/>
                <a:gd name="T39" fmla="*/ 4 h 6"/>
                <a:gd name="T40" fmla="*/ 8 w 10"/>
                <a:gd name="T41" fmla="*/ 4 h 6"/>
                <a:gd name="T42" fmla="*/ 7 w 10"/>
                <a:gd name="T43" fmla="*/ 5 h 6"/>
                <a:gd name="T44" fmla="*/ 2 w 10"/>
                <a:gd name="T45" fmla="*/ 5 h 6"/>
                <a:gd name="T46" fmla="*/ 1 w 10"/>
                <a:gd name="T47" fmla="*/ 4 h 6"/>
                <a:gd name="T48" fmla="*/ 1 w 10"/>
                <a:gd name="T49" fmla="*/ 4 h 6"/>
                <a:gd name="T50" fmla="*/ 1 w 10"/>
                <a:gd name="T51" fmla="*/ 4 h 6"/>
                <a:gd name="T52" fmla="*/ 1 w 10"/>
                <a:gd name="T53" fmla="*/ 2 h 6"/>
                <a:gd name="T54" fmla="*/ 1 w 10"/>
                <a:gd name="T55" fmla="*/ 2 h 6"/>
                <a:gd name="T56" fmla="*/ 1 w 10"/>
                <a:gd name="T57" fmla="*/ 2 h 6"/>
                <a:gd name="T58" fmla="*/ 2 w 10"/>
                <a:gd name="T5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" h="6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0" y="6"/>
                    <a:pt x="10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lose/>
                  <a:moveTo>
                    <a:pt x="2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1E1B82"/>
            </a:solidFill>
            <a:ln>
              <a:noFill/>
            </a:ln>
          </p:spPr>
          <p:txBody>
            <a:bodyPr vert="horz" wrap="square" lIns="121889" tIns="60944" rIns="121889" bIns="60944" numCol="1" anchor="t" anchorCtr="0" compatLnSpc="1">
              <a:prstTxWarp prst="textNoShape">
                <a:avLst/>
              </a:prstTxWarp>
            </a:bodyPr>
            <a:lstStyle/>
            <a:p>
              <a:endParaRPr lang="en-US" sz="1866"/>
            </a:p>
          </p:txBody>
        </p:sp>
      </p:grpSp>
    </p:spTree>
    <p:extLst>
      <p:ext uri="{BB962C8B-B14F-4D97-AF65-F5344CB8AC3E}">
        <p14:creationId xmlns:p14="http://schemas.microsoft.com/office/powerpoint/2010/main" val="10494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12755" y="-4362235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976-692F-4C3C-8684-9347A180D376}"/>
              </a:ext>
            </a:extLst>
          </p:cNvPr>
          <p:cNvSpPr txBox="1">
            <a:spLocks/>
          </p:cNvSpPr>
          <p:nvPr/>
        </p:nvSpPr>
        <p:spPr>
          <a:xfrm>
            <a:off x="464142" y="1636462"/>
            <a:ext cx="5488376" cy="439783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8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Cost-sensitive learning</a:t>
            </a:r>
          </a:p>
          <a:p>
            <a:pPr lvl="1">
              <a:lnSpc>
                <a:spcPct val="170000"/>
              </a:lnSpc>
              <a:buClr>
                <a:srgbClr val="1E1B82"/>
              </a:buClr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Off-the-shelf classification algorithms are used</a:t>
            </a:r>
          </a:p>
          <a:p>
            <a:pPr lvl="1">
              <a:lnSpc>
                <a:spcPct val="170000"/>
              </a:lnSpc>
              <a:buClr>
                <a:srgbClr val="1E1B82"/>
              </a:buClr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loss function of the classification algorithm is modified to weight the classification errors differently for normal instances and outliers</a:t>
            </a:r>
          </a:p>
          <a:p>
            <a:pPr lvl="1">
              <a:lnSpc>
                <a:spcPct val="170000"/>
              </a:lnSpc>
              <a:buClr>
                <a:srgbClr val="1E1B82"/>
              </a:buClr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misclassification cost is added to the loss function.</a:t>
            </a:r>
          </a:p>
          <a:p>
            <a:pPr lvl="1">
              <a:lnSpc>
                <a:spcPct val="170000"/>
              </a:lnSpc>
              <a:buClr>
                <a:srgbClr val="1E1B82"/>
              </a:buClr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classification algorithms can be modified to account for costs:</a:t>
            </a:r>
          </a:p>
          <a:p>
            <a:pPr lvl="2">
              <a:lnSpc>
                <a:spcPct val="12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5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Classifier </a:t>
            </a:r>
          </a:p>
          <a:p>
            <a:pPr lvl="2">
              <a:lnSpc>
                <a:spcPct val="12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</a:t>
            </a:r>
          </a:p>
          <a:p>
            <a:pPr lvl="2">
              <a:lnSpc>
                <a:spcPct val="12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lvl="2">
              <a:lnSpc>
                <a:spcPct val="12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Machines</a:t>
            </a:r>
          </a:p>
          <a:p>
            <a:pPr lvl="2">
              <a:lnSpc>
                <a:spcPct val="12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methods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656302" y="532287"/>
            <a:ext cx="1000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Methods for supervised outlier detection</a:t>
            </a:r>
            <a:r>
              <a:rPr lang="en-ID" sz="3200" b="1" baseline="30000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[2]</a:t>
            </a:r>
            <a:r>
              <a:rPr lang="en-ID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4E8EAC-E565-5B45-BB37-09FF68DCE0B5}"/>
              </a:ext>
            </a:extLst>
          </p:cNvPr>
          <p:cNvSpPr/>
          <p:nvPr/>
        </p:nvSpPr>
        <p:spPr>
          <a:xfrm flipH="1">
            <a:off x="6068429" y="1579842"/>
            <a:ext cx="45719" cy="5278158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6935A-3C10-8E4B-A89B-0B4FACC1D380}"/>
              </a:ext>
            </a:extLst>
          </p:cNvPr>
          <p:cNvSpPr/>
          <p:nvPr/>
        </p:nvSpPr>
        <p:spPr>
          <a:xfrm>
            <a:off x="6443392" y="1726881"/>
            <a:ext cx="5382387" cy="2555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re-sampling</a:t>
            </a: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are re-sampled in order to magnify the relative proportion of the outliers.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9" lvl="1" indent="-285750"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Oversample outliers</a:t>
            </a:r>
          </a:p>
          <a:p>
            <a:pPr marL="742939" lvl="1" indent="-285750"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Under-sample normal instances</a:t>
            </a:r>
          </a:p>
          <a:p>
            <a:pPr marL="742939" lvl="1" indent="-285750">
              <a:buClr>
                <a:srgbClr val="1E1B82"/>
              </a:buClr>
              <a:buFont typeface="System Font Regular"/>
              <a:buChar char="‣"/>
            </a:pPr>
            <a:endParaRPr lang="en-US" sz="1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classification algorithm is learned on the re-sampled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629EA-7CDB-CC4C-99A4-AC4095F95B56}"/>
              </a:ext>
            </a:extLst>
          </p:cNvPr>
          <p:cNvSpPr/>
          <p:nvPr/>
        </p:nvSpPr>
        <p:spPr>
          <a:xfrm rot="16200000" flipH="1">
            <a:off x="9164030" y="1365691"/>
            <a:ext cx="45725" cy="6172299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223F1-9FF0-8746-B5B1-4B8684AE5951}"/>
              </a:ext>
            </a:extLst>
          </p:cNvPr>
          <p:cNvSpPr/>
          <p:nvPr/>
        </p:nvSpPr>
        <p:spPr>
          <a:xfrm>
            <a:off x="6443392" y="4621741"/>
            <a:ext cx="6096000" cy="7540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selection </a:t>
            </a:r>
          </a:p>
          <a:p>
            <a:pPr marL="285750" indent="-285750">
              <a:spcAft>
                <a:spcPts val="600"/>
              </a:spcAft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a specific error metric only (i.e. False Negative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8EE467-9B0C-9942-8963-49AABCDE586C}"/>
              </a:ext>
            </a:extLst>
          </p:cNvPr>
          <p:cNvGrpSpPr/>
          <p:nvPr/>
        </p:nvGrpSpPr>
        <p:grpSpPr>
          <a:xfrm>
            <a:off x="529527" y="297094"/>
            <a:ext cx="779406" cy="691976"/>
            <a:chOff x="4427654" y="3049909"/>
            <a:chExt cx="464344" cy="464344"/>
          </a:xfrm>
          <a:solidFill>
            <a:srgbClr val="1E1B82"/>
          </a:solidFill>
        </p:grpSpPr>
        <p:sp>
          <p:nvSpPr>
            <p:cNvPr id="21" name="AutoShape 123">
              <a:extLst>
                <a:ext uri="{FF2B5EF4-FFF2-40B4-BE49-F238E27FC236}">
                  <a16:creationId xmlns:a16="http://schemas.microsoft.com/office/drawing/2014/main" id="{DCAEBED7-C6FF-3D45-BF03-65C9D21C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124">
              <a:extLst>
                <a:ext uri="{FF2B5EF4-FFF2-40B4-BE49-F238E27FC236}">
                  <a16:creationId xmlns:a16="http://schemas.microsoft.com/office/drawing/2014/main" id="{39945319-6DC4-7546-B191-1C851026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125">
              <a:extLst>
                <a:ext uri="{FF2B5EF4-FFF2-40B4-BE49-F238E27FC236}">
                  <a16:creationId xmlns:a16="http://schemas.microsoft.com/office/drawing/2014/main" id="{1D107274-4B3C-564D-885A-15A82E52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51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2943694"/>
            <a:ext cx="7659585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D2CE6-1309-4B15-8F0F-71EAE09C371B}"/>
              </a:ext>
            </a:extLst>
          </p:cNvPr>
          <p:cNvSpPr/>
          <p:nvPr/>
        </p:nvSpPr>
        <p:spPr>
          <a:xfrm>
            <a:off x="234089" y="318753"/>
            <a:ext cx="8323094" cy="6220493"/>
          </a:xfrm>
          <a:prstGeom prst="rect">
            <a:avLst/>
          </a:prstGeom>
          <a:solidFill>
            <a:srgbClr val="FEE5CA">
              <a:alpha val="21569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CF6FDC-10BF-964D-97F3-729998159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80330"/>
              </p:ext>
            </p:extLst>
          </p:nvPr>
        </p:nvGraphicFramePr>
        <p:xfrm>
          <a:off x="297791" y="511788"/>
          <a:ext cx="8195689" cy="5963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792">
                  <a:extLst>
                    <a:ext uri="{9D8B030D-6E8A-4147-A177-3AD203B41FA5}">
                      <a16:colId xmlns:a16="http://schemas.microsoft.com/office/drawing/2014/main" val="828625373"/>
                    </a:ext>
                  </a:extLst>
                </a:gridCol>
                <a:gridCol w="2825650">
                  <a:extLst>
                    <a:ext uri="{9D8B030D-6E8A-4147-A177-3AD203B41FA5}">
                      <a16:colId xmlns:a16="http://schemas.microsoft.com/office/drawing/2014/main" val="413497000"/>
                    </a:ext>
                  </a:extLst>
                </a:gridCol>
                <a:gridCol w="3503053">
                  <a:extLst>
                    <a:ext uri="{9D8B030D-6E8A-4147-A177-3AD203B41FA5}">
                      <a16:colId xmlns:a16="http://schemas.microsoft.com/office/drawing/2014/main" val="3456980576"/>
                    </a:ext>
                  </a:extLst>
                </a:gridCol>
                <a:gridCol w="602194">
                  <a:extLst>
                    <a:ext uri="{9D8B030D-6E8A-4147-A177-3AD203B41FA5}">
                      <a16:colId xmlns:a16="http://schemas.microsoft.com/office/drawing/2014/main" val="745248165"/>
                    </a:ext>
                  </a:extLst>
                </a:gridCol>
              </a:tblGrid>
              <a:tr h="296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Data Sets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Meta Data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Size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3492"/>
                  </a:ext>
                </a:extLst>
              </a:tr>
              <a:tr h="288317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Container Logged Data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Container Temperature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Temperature inside container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TBD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65939"/>
                  </a:ext>
                </a:extLst>
              </a:tr>
              <a:tr h="7276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Different Ambient Temperature Range Duration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Amount of time the container experiences at different ambient temperature range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52311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Set Temperature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Desired inside temperature set by clients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48616"/>
                  </a:ext>
                </a:extLst>
              </a:tr>
              <a:tr h="592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Set Temperature limit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The allowed deviation limit based on set temperature (+/-3 </a:t>
                      </a:r>
                      <a:r>
                        <a:rPr lang="en-US" sz="1400" baseline="30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C)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94126"/>
                  </a:ext>
                </a:extLst>
              </a:tr>
              <a:tr h="407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Power Percentage During the Shipment (Mean, Min and Max)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Amount of power left in the battery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1126"/>
                  </a:ext>
                </a:extLst>
              </a:tr>
              <a:tr h="4078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Number of Door Openings</a:t>
                      </a: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13781"/>
                  </a:ext>
                </a:extLst>
              </a:tr>
              <a:tr h="48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Different Parts Failure Alarms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52402"/>
                  </a:ext>
                </a:extLst>
              </a:tr>
              <a:tr h="288317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Trade Lanes &amp; Shipment Information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Shipment Duration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TBD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marT="0" marB="0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097063"/>
                  </a:ext>
                </a:extLst>
              </a:tr>
              <a:tr h="48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Customer Name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Delivery Initiators (i.e. Pharma Company, Hospital)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15317"/>
                  </a:ext>
                </a:extLst>
              </a:tr>
              <a:tr h="480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Forwarder Name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Transportation companies (</a:t>
                      </a:r>
                      <a:r>
                        <a:rPr lang="en-US" sz="14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. e. Airlines, FedEx, UPS)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57468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Container Number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Unique for each container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31564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Order Number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Unique for each shipment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18617"/>
                  </a:ext>
                </a:extLst>
              </a:tr>
              <a:tr h="288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Origin and Destination 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764" marR="67764" anchor="ctr">
                    <a:lnL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E1B8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E1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597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067948-642B-5F4F-9DF5-11407C08D5FA}"/>
              </a:ext>
            </a:extLst>
          </p:cNvPr>
          <p:cNvSpPr txBox="1"/>
          <p:nvPr/>
        </p:nvSpPr>
        <p:spPr>
          <a:xfrm>
            <a:off x="8750110" y="569608"/>
            <a:ext cx="33466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7A448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2-3 Years of integrated Container Logged parameters and Trade Lane &amp; Shipment Information Data with preliminary aggregation.</a:t>
            </a:r>
          </a:p>
          <a:p>
            <a:pPr marL="285750" indent="-285750">
              <a:lnSpc>
                <a:spcPct val="150000"/>
              </a:lnSpc>
              <a:buClr>
                <a:srgbClr val="F7A448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7A448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Each year consists of approximately 50,000 container movements and each shipment could use multiple containers.</a:t>
            </a:r>
          </a:p>
          <a:p>
            <a:pPr>
              <a:buClr>
                <a:srgbClr val="F7A448"/>
              </a:buClr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758A96-BB38-A34E-AF61-04DA0D3320FA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5272074" y="1487568"/>
            <a:ext cx="12551" cy="4850446"/>
          </a:xfrm>
          <a:prstGeom prst="line">
            <a:avLst/>
          </a:prstGeom>
          <a:ln w="28575">
            <a:solidFill>
              <a:srgbClr val="F7A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1BEBDC-4F2E-8E40-81A8-6672B4A0187D}"/>
              </a:ext>
            </a:extLst>
          </p:cNvPr>
          <p:cNvGrpSpPr/>
          <p:nvPr/>
        </p:nvGrpSpPr>
        <p:grpSpPr>
          <a:xfrm>
            <a:off x="4877021" y="852323"/>
            <a:ext cx="815211" cy="635245"/>
            <a:chOff x="3233707" y="2999232"/>
            <a:chExt cx="815211" cy="67403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226417-4EBB-D54D-A1C2-A70F9986DA68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0B2EC7-A5D6-BC47-96A8-00FF7D8BC829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E365E9-25D7-4345-9C63-4A83BAB6F4DD}"/>
              </a:ext>
            </a:extLst>
          </p:cNvPr>
          <p:cNvSpPr txBox="1"/>
          <p:nvPr/>
        </p:nvSpPr>
        <p:spPr>
          <a:xfrm>
            <a:off x="673348" y="539003"/>
            <a:ext cx="3493826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C5D70-802A-6E47-8A9E-58003D0AE81B}"/>
              </a:ext>
            </a:extLst>
          </p:cNvPr>
          <p:cNvSpPr txBox="1"/>
          <p:nvPr/>
        </p:nvSpPr>
        <p:spPr>
          <a:xfrm>
            <a:off x="5923886" y="939112"/>
            <a:ext cx="5206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Company and Industry Overview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8DD78-82FB-7743-A7E0-35226BF0C5AE}"/>
              </a:ext>
            </a:extLst>
          </p:cNvPr>
          <p:cNvSpPr txBox="1"/>
          <p:nvPr/>
        </p:nvSpPr>
        <p:spPr>
          <a:xfrm>
            <a:off x="5923887" y="1950687"/>
            <a:ext cx="34938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Opportunity Statement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6BB23-7304-5347-8AE9-191EA53CCD7A}"/>
              </a:ext>
            </a:extLst>
          </p:cNvPr>
          <p:cNvSpPr txBox="1"/>
          <p:nvPr/>
        </p:nvSpPr>
        <p:spPr>
          <a:xfrm>
            <a:off x="5923887" y="2962262"/>
            <a:ext cx="34938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 of Analysis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F4ED3-5A91-4F4D-A4E2-EF3A7921E37A}"/>
              </a:ext>
            </a:extLst>
          </p:cNvPr>
          <p:cNvSpPr txBox="1"/>
          <p:nvPr/>
        </p:nvSpPr>
        <p:spPr>
          <a:xfrm>
            <a:off x="5921890" y="3986842"/>
            <a:ext cx="4807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Literature Review Summary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BB5965-80F6-804F-8732-D8D4CBAF75FA}"/>
              </a:ext>
            </a:extLst>
          </p:cNvPr>
          <p:cNvSpPr txBox="1"/>
          <p:nvPr/>
        </p:nvSpPr>
        <p:spPr>
          <a:xfrm>
            <a:off x="5921890" y="5007377"/>
            <a:ext cx="4807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Information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91B516-A5AC-BD49-B0D1-8FBB521C1F70}"/>
              </a:ext>
            </a:extLst>
          </p:cNvPr>
          <p:cNvSpPr txBox="1"/>
          <p:nvPr/>
        </p:nvSpPr>
        <p:spPr>
          <a:xfrm>
            <a:off x="5921890" y="6107181"/>
            <a:ext cx="4807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Methodology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D5598B-3CED-0E42-A3E8-A93771A6DB48}"/>
              </a:ext>
            </a:extLst>
          </p:cNvPr>
          <p:cNvGrpSpPr/>
          <p:nvPr/>
        </p:nvGrpSpPr>
        <p:grpSpPr>
          <a:xfrm>
            <a:off x="4889574" y="1863898"/>
            <a:ext cx="815211" cy="635245"/>
            <a:chOff x="3233707" y="2999232"/>
            <a:chExt cx="815211" cy="67403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951574-A7FA-A347-9AA3-771215FD9D82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F800C9-39A1-CC4E-97BB-06767B1D5CAD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48FD8D-4217-DF43-BE45-E89505A682FD}"/>
              </a:ext>
            </a:extLst>
          </p:cNvPr>
          <p:cNvGrpSpPr/>
          <p:nvPr/>
        </p:nvGrpSpPr>
        <p:grpSpPr>
          <a:xfrm>
            <a:off x="4902127" y="2877699"/>
            <a:ext cx="815211" cy="635245"/>
            <a:chOff x="3233707" y="2999232"/>
            <a:chExt cx="815211" cy="67403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E40001-E128-154B-B85F-7D942F00ADD3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D2E74C-C0A5-6949-8325-729F71D6169D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03E7-E930-954C-B224-D858B5F7A13A}"/>
              </a:ext>
            </a:extLst>
          </p:cNvPr>
          <p:cNvGrpSpPr/>
          <p:nvPr/>
        </p:nvGrpSpPr>
        <p:grpSpPr>
          <a:xfrm>
            <a:off x="4902126" y="3900053"/>
            <a:ext cx="815211" cy="635245"/>
            <a:chOff x="3233707" y="2999232"/>
            <a:chExt cx="815211" cy="67403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524DD54-470A-F443-A907-865D00913441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94CC43-68DB-5245-A670-84FD21E281C4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17991C-40A8-9744-B137-262F2F8C2FED}"/>
              </a:ext>
            </a:extLst>
          </p:cNvPr>
          <p:cNvGrpSpPr/>
          <p:nvPr/>
        </p:nvGrpSpPr>
        <p:grpSpPr>
          <a:xfrm>
            <a:off x="4889573" y="4922407"/>
            <a:ext cx="815211" cy="635245"/>
            <a:chOff x="3233707" y="2999232"/>
            <a:chExt cx="815211" cy="67403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315BA77-1367-0949-AE19-A706383A42A5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ABFC7E-F4FE-F84D-B8AE-C46EA7A93CFD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2ADD03-3775-9C49-BAA6-8170575A434D}"/>
              </a:ext>
            </a:extLst>
          </p:cNvPr>
          <p:cNvGrpSpPr/>
          <p:nvPr/>
        </p:nvGrpSpPr>
        <p:grpSpPr>
          <a:xfrm>
            <a:off x="4889572" y="5944761"/>
            <a:ext cx="815211" cy="635245"/>
            <a:chOff x="3233707" y="2999232"/>
            <a:chExt cx="815211" cy="67403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077F13A-20FB-8A4A-931D-BE2B84A0BE30}"/>
                </a:ext>
              </a:extLst>
            </p:cNvPr>
            <p:cNvSpPr/>
            <p:nvPr/>
          </p:nvSpPr>
          <p:spPr>
            <a:xfrm>
              <a:off x="3310128" y="2999232"/>
              <a:ext cx="637264" cy="674037"/>
            </a:xfrm>
            <a:prstGeom prst="ellips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113D39-8ECA-9C4A-A994-879F4AA8403B}"/>
                </a:ext>
              </a:extLst>
            </p:cNvPr>
            <p:cNvSpPr txBox="1"/>
            <p:nvPr/>
          </p:nvSpPr>
          <p:spPr>
            <a:xfrm>
              <a:off x="3233707" y="3079022"/>
              <a:ext cx="815211" cy="5225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b="1" dirty="0">
                  <a:ln w="12700">
                    <a:noFill/>
                  </a:ln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600" b="1" dirty="0">
                <a:ln w="12700">
                  <a:noFill/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63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2943694"/>
            <a:ext cx="7659585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60095" y="-4497322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473558" y="357878"/>
            <a:ext cx="10006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Main Analysis: </a:t>
            </a:r>
          </a:p>
          <a:p>
            <a:endParaRPr lang="en-ID" sz="1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800089" lvl="1" indent="-34290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Supervised Machine Learning Classification with imbalanced label classes.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6935A-3C10-8E4B-A89B-0B4FACC1D380}"/>
              </a:ext>
            </a:extLst>
          </p:cNvPr>
          <p:cNvSpPr/>
          <p:nvPr/>
        </p:nvSpPr>
        <p:spPr>
          <a:xfrm>
            <a:off x="1609665" y="1946463"/>
            <a:ext cx="8580686" cy="417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Algorithm </a:t>
            </a:r>
            <a:r>
              <a:rPr lang="en-US" sz="1600" b="1" baseline="30000" dirty="0">
                <a:solidFill>
                  <a:schemeClr val="bg2">
                    <a:lumMod val="25000"/>
                  </a:schemeClr>
                </a:solidFill>
              </a:rPr>
              <a:t>[2] [3] [4]</a:t>
            </a:r>
          </a:p>
          <a:p>
            <a:pPr>
              <a:lnSpc>
                <a:spcPct val="150000"/>
              </a:lnSpc>
            </a:pPr>
            <a:endParaRPr lang="en-US" sz="1200" b="1" baseline="30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machine learning supervised classifiers (GLM, Random Forest, Boosting, Bayes, SVM, ensemble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,) with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27" lvl="2" indent="-285750">
              <a:lnSpc>
                <a:spcPct val="15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Cost-sensitive Learning</a:t>
            </a:r>
          </a:p>
          <a:p>
            <a:pPr marL="1200127" lvl="2" indent="-285750">
              <a:lnSpc>
                <a:spcPct val="15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Re-sampling (Under-sampling of normal instances is preferred)</a:t>
            </a:r>
          </a:p>
          <a:p>
            <a:pPr marL="1200127" lvl="2" indent="-285750">
              <a:lnSpc>
                <a:spcPct val="150000"/>
              </a:lnSpc>
              <a:buClr>
                <a:srgbClr val="1E1B82"/>
              </a:buClr>
              <a:buFont typeface="System Font Regular"/>
              <a:buChar char="‣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Selection Based on False Negative Only (Failures = Positive)</a:t>
            </a:r>
          </a:p>
          <a:p>
            <a:pPr lvl="2">
              <a:lnSpc>
                <a:spcPct val="150000"/>
              </a:lnSpc>
              <a:buClr>
                <a:srgbClr val="1E1B82"/>
              </a:buClr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model will be selected using False Negative			</a:t>
            </a:r>
          </a:p>
          <a:p>
            <a:pPr lvl="2">
              <a:lnSpc>
                <a:spcPct val="150000"/>
              </a:lnSpc>
              <a:buClr>
                <a:srgbClr val="1E1B82"/>
              </a:buClr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109E43A-479D-7D4E-BD9F-66F9B76426D7}"/>
              </a:ext>
            </a:extLst>
          </p:cNvPr>
          <p:cNvSpPr/>
          <p:nvPr/>
        </p:nvSpPr>
        <p:spPr>
          <a:xfrm rot="5400000">
            <a:off x="655243" y="214212"/>
            <a:ext cx="577870" cy="673109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1E1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7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BF15B8-5531-3A48-A4CC-3ECA64D0151B}"/>
              </a:ext>
            </a:extLst>
          </p:cNvPr>
          <p:cNvSpPr/>
          <p:nvPr/>
        </p:nvSpPr>
        <p:spPr>
          <a:xfrm rot="16200000">
            <a:off x="6160095" y="-4497322"/>
            <a:ext cx="45719" cy="11838433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6C23-BEC1-1446-BEA4-B259DDF921DB}"/>
              </a:ext>
            </a:extLst>
          </p:cNvPr>
          <p:cNvSpPr/>
          <p:nvPr/>
        </p:nvSpPr>
        <p:spPr>
          <a:xfrm>
            <a:off x="216398" y="0"/>
            <a:ext cx="94681" cy="6858000"/>
          </a:xfrm>
          <a:prstGeom prst="rect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D8C0-03B3-3049-9131-39C27DEE6DD3}"/>
              </a:ext>
            </a:extLst>
          </p:cNvPr>
          <p:cNvSpPr txBox="1"/>
          <p:nvPr/>
        </p:nvSpPr>
        <p:spPr>
          <a:xfrm>
            <a:off x="1473558" y="357878"/>
            <a:ext cx="1000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rgbClr val="1E1B82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Additive Analysis: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6935A-3C10-8E4B-A89B-0B4FACC1D380}"/>
              </a:ext>
            </a:extLst>
          </p:cNvPr>
          <p:cNvSpPr/>
          <p:nvPr/>
        </p:nvSpPr>
        <p:spPr>
          <a:xfrm>
            <a:off x="944178" y="1876051"/>
            <a:ext cx="10453074" cy="438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1E1B82"/>
              </a:buClr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and forwarder container handling behavior analysis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the frequency of failures for each forwarder and customers, identifying forwarders and customers with a high frequency of failures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number of failures of different forwarders and customers by setting other factors the same</a:t>
            </a:r>
          </a:p>
          <a:p>
            <a:pPr>
              <a:lnSpc>
                <a:spcPct val="150000"/>
              </a:lnSpc>
              <a:buClr>
                <a:srgbClr val="1E1B82"/>
              </a:buClr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1E1B82"/>
              </a:buClr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lane demand analysis 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Facebook prophet with holiday and major health events model packages</a:t>
            </a:r>
          </a:p>
          <a:p>
            <a:pPr>
              <a:lnSpc>
                <a:spcPct val="150000"/>
              </a:lnSpc>
              <a:buClr>
                <a:srgbClr val="1E1B82"/>
              </a:buClr>
            </a:pP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1E1B82"/>
              </a:buClr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 Analysis of Different Feature’s Impact on Failures </a:t>
            </a:r>
          </a:p>
          <a:p>
            <a:pPr marL="742939" lvl="1" indent="-285750">
              <a:lnSpc>
                <a:spcPct val="150000"/>
              </a:lnSpc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frequency of failures through different trade lane, different season, and different range of shipment duration to see how each features impact on failures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109E43A-479D-7D4E-BD9F-66F9B76426D7}"/>
              </a:ext>
            </a:extLst>
          </p:cNvPr>
          <p:cNvSpPr/>
          <p:nvPr/>
        </p:nvSpPr>
        <p:spPr>
          <a:xfrm rot="5400000">
            <a:off x="655243" y="214212"/>
            <a:ext cx="577870" cy="673109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1E1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5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D9337A0-2F8C-9341-BFEE-0131E7ACD8A2}"/>
              </a:ext>
            </a:extLst>
          </p:cNvPr>
          <p:cNvSpPr txBox="1">
            <a:spLocks/>
          </p:cNvSpPr>
          <p:nvPr/>
        </p:nvSpPr>
        <p:spPr>
          <a:xfrm>
            <a:off x="323528" y="12734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21B69-9D15-7447-80D9-906D79E1E330}"/>
              </a:ext>
            </a:extLst>
          </p:cNvPr>
          <p:cNvSpPr txBox="1"/>
          <p:nvPr/>
        </p:nvSpPr>
        <p:spPr>
          <a:xfrm>
            <a:off x="115474" y="1041023"/>
            <a:ext cx="1207652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[1] 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Cece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, S. (2020, April 6). Pharma needs a smarter cold chain. Pharma Manufacturing. 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     https://www.pharmamanufacturing.com/articles/2020/pharma-needs-a-smarter-cold-chain/ 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[2]  </a:t>
            </a:r>
            <a:r>
              <a:rPr lang="en-US" altLang="zh-CN" sz="1200" dirty="0" err="1">
                <a:solidFill>
                  <a:schemeClr val="bg2">
                    <a:lumMod val="25000"/>
                  </a:schemeClr>
                </a:solidFill>
              </a:rPr>
              <a:t>Charu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 C. Aggarwal (2017). Outlier Analysis. Springer International Publishing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[3]  Comes, T.,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Bergtora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Sandvik, K. and Van de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Walle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, B. (2018), "Cold chains, interrupted: The use of technology and information for     decisions that keep humanitarian vaccines cool", Journal of Humanitarian Logistics and Supply Chain Management, Vol. 8 No. 1, pp. 49-69.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[4]  Failures in temperature-controlled logistics cost biopharma industry billions. (2019, July 29). Air Cargo News.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https://www.aircargonews.net/sectors/pharma-logistics/failures-in-temperature-controlled-logistics-cost-biopharma-industry-billions/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[5]  Our Eco-system. (2020, October 29). Envirotainer. https://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www.envirotainer.com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/about-us/eco-system/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[6]  “Pharma needs a smarter cold chain, How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IIoT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can help the industry avoid temperature excursions”, By Sam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Cece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, Founder, President, CEO, Swift Sensors, Apr 06, 2020.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https://www.pharmamanufacturing.com/articles/2020/pharma-needs-a-smarter-cold-chain/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[7] Pharmaceutical Logistics Market Size Report, 2020-2027. (2020, May). Grand View Research. https://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www.grandviewresearch.com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/industry-analysis/pharmaceutical-logistics-market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[8] S. (2018, November 12). The Rules for Shipping Pharmaceuticals You Need to Know | Ship ABCO. ABCO Transportation. https://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www.shipabco.com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/the-rules-for-shipping-pharmaceuticals-you-need-to-know/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[9] The Role of Cold Chain Logistics in the Pharmaceutical Industry. (2020, August 25). VRR. https://vrr.aero/this-is-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vrr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/news/2020/the-role-of-cold-chain-logistics-in-the-pharmaceutical-industry/</a:t>
            </a:r>
          </a:p>
          <a:p>
            <a:pPr lvl="2"/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[10] Today’s pharma cold chain is going cryogenic. (2020, September 29). Pharmaceutical Commerce. https://www.pharmaceuticalcommerce.com/cold-chain-focus/todays-pharma-cold-chain-is-going-cryogenic/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[11] Xu, W., Zhang Z, K., Gong D. and Guan X. (2014), " Neural network model for the risk prediction in cold chain logistics", international journal of multimedia and ubiquitous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18322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869A36-7917-1E4A-8DE0-DCD5514DB416}"/>
              </a:ext>
            </a:extLst>
          </p:cNvPr>
          <p:cNvSpPr/>
          <p:nvPr/>
        </p:nvSpPr>
        <p:spPr>
          <a:xfrm>
            <a:off x="0" y="0"/>
            <a:ext cx="10942820" cy="6604000"/>
          </a:xfrm>
          <a:prstGeom prst="rect">
            <a:avLst/>
          </a:prstGeom>
          <a:solidFill>
            <a:srgbClr val="F9B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26B713A-9CB8-CC49-B287-64F24B1E55A6}"/>
              </a:ext>
            </a:extLst>
          </p:cNvPr>
          <p:cNvSpPr txBox="1">
            <a:spLocks/>
          </p:cNvSpPr>
          <p:nvPr/>
        </p:nvSpPr>
        <p:spPr>
          <a:xfrm>
            <a:off x="4187191" y="2462551"/>
            <a:ext cx="3817617" cy="1678898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rgbClr val="1E1B82"/>
                </a:solidFill>
              </a:rPr>
              <a:t>Q&amp;A</a:t>
            </a:r>
          </a:p>
          <a:p>
            <a:pPr marL="0" indent="0" algn="ctr">
              <a:buNone/>
            </a:pPr>
            <a:r>
              <a:rPr lang="en-US" sz="5000" b="1" dirty="0">
                <a:solidFill>
                  <a:srgbClr val="1E1B8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84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3281349"/>
            <a:ext cx="8233281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Company and Industry Overview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EB5BCA-605E-4D26-BD18-648801C1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094" y="746452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BEBD5C3-A60D-49BB-888A-D00CB07F6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8EE7430-E140-4250-8523-F8FF84174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ardrop 4">
            <a:extLst>
              <a:ext uri="{FF2B5EF4-FFF2-40B4-BE49-F238E27FC236}">
                <a16:creationId xmlns:a16="http://schemas.microsoft.com/office/drawing/2014/main" id="{37D959E4-AB87-6541-994F-1605C7EBAF00}"/>
              </a:ext>
            </a:extLst>
          </p:cNvPr>
          <p:cNvSpPr/>
          <p:nvPr/>
        </p:nvSpPr>
        <p:spPr>
          <a:xfrm rot="2700000">
            <a:off x="7511974" y="3970664"/>
            <a:ext cx="1501921" cy="1458960"/>
          </a:xfrm>
          <a:prstGeom prst="teardrop">
            <a:avLst/>
          </a:prstGeom>
          <a:solidFill>
            <a:srgbClr val="FEE5CA"/>
          </a:solidFill>
          <a:ln w="63500">
            <a:solidFill>
              <a:srgbClr val="FEE5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Oval 5">
            <a:extLst>
              <a:ext uri="{FF2B5EF4-FFF2-40B4-BE49-F238E27FC236}">
                <a16:creationId xmlns:a16="http://schemas.microsoft.com/office/drawing/2014/main" id="{487436C0-1816-E84A-AC6B-CF0C70D79AD1}"/>
              </a:ext>
            </a:extLst>
          </p:cNvPr>
          <p:cNvSpPr/>
          <p:nvPr/>
        </p:nvSpPr>
        <p:spPr>
          <a:xfrm>
            <a:off x="7604521" y="4025269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9C06F-8013-724F-B1B0-836FAA64DA51}"/>
              </a:ext>
            </a:extLst>
          </p:cNvPr>
          <p:cNvGrpSpPr/>
          <p:nvPr/>
        </p:nvGrpSpPr>
        <p:grpSpPr>
          <a:xfrm>
            <a:off x="265422" y="1163636"/>
            <a:ext cx="2889379" cy="2298712"/>
            <a:chOff x="209327" y="1875582"/>
            <a:chExt cx="2498953" cy="417397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C8A8AFA-4144-2A45-A4EE-66C5D1BBC703}"/>
                </a:ext>
              </a:extLst>
            </p:cNvPr>
            <p:cNvSpPr/>
            <p:nvPr/>
          </p:nvSpPr>
          <p:spPr>
            <a:xfrm>
              <a:off x="344323" y="1875582"/>
              <a:ext cx="2227774" cy="4173972"/>
            </a:xfrm>
            <a:prstGeom prst="rect">
              <a:avLst/>
            </a:prstGeom>
            <a:solidFill>
              <a:srgbClr val="FEE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그룹 45">
              <a:extLst>
                <a:ext uri="{FF2B5EF4-FFF2-40B4-BE49-F238E27FC236}">
                  <a16:creationId xmlns:a16="http://schemas.microsoft.com/office/drawing/2014/main" id="{A1C8ED35-F995-D043-94B8-2A47B07A090A}"/>
                </a:ext>
              </a:extLst>
            </p:cNvPr>
            <p:cNvGrpSpPr/>
            <p:nvPr/>
          </p:nvGrpSpPr>
          <p:grpSpPr>
            <a:xfrm>
              <a:off x="209327" y="2055442"/>
              <a:ext cx="2498953" cy="756001"/>
              <a:chOff x="450592" y="2144045"/>
              <a:chExt cx="2665222" cy="756001"/>
            </a:xfrm>
            <a:solidFill>
              <a:srgbClr val="F7A448"/>
            </a:solidFill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8634AEA-D9CD-AE44-8567-D61044DADD11}"/>
                  </a:ext>
                </a:extLst>
              </p:cNvPr>
              <p:cNvSpPr/>
              <p:nvPr/>
            </p:nvSpPr>
            <p:spPr>
              <a:xfrm rot="10800000">
                <a:off x="450592" y="2144045"/>
                <a:ext cx="2665222" cy="61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Right Triangle 7">
                <a:extLst>
                  <a:ext uri="{FF2B5EF4-FFF2-40B4-BE49-F238E27FC236}">
                    <a16:creationId xmlns:a16="http://schemas.microsoft.com/office/drawing/2014/main" id="{CF3B107F-B559-0B4A-866F-FC816F005766}"/>
                  </a:ext>
                </a:extLst>
              </p:cNvPr>
              <p:cNvSpPr/>
              <p:nvPr/>
            </p:nvSpPr>
            <p:spPr>
              <a:xfrm rot="10800000">
                <a:off x="460651" y="2756046"/>
                <a:ext cx="144000" cy="14400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9FDC3B-11F7-2B46-AC09-CDD8A20FADE4}"/>
                </a:ext>
              </a:extLst>
            </p:cNvPr>
            <p:cNvSpPr txBox="1"/>
            <p:nvPr/>
          </p:nvSpPr>
          <p:spPr>
            <a:xfrm>
              <a:off x="350480" y="1969919"/>
              <a:ext cx="2151379" cy="7225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Expertise</a:t>
              </a:r>
            </a:p>
          </p:txBody>
        </p:sp>
      </p:grp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36C6730-F85C-E842-8689-A06FEFB25A13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Company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3DCE-30DF-104E-814D-390AA9143969}"/>
              </a:ext>
            </a:extLst>
          </p:cNvPr>
          <p:cNvSpPr/>
          <p:nvPr/>
        </p:nvSpPr>
        <p:spPr>
          <a:xfrm>
            <a:off x="483969" y="1709637"/>
            <a:ext cx="2484713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 years of expertise in pharmaceutical cold chain logistics</a:t>
            </a:r>
            <a:r>
              <a:rPr lang="en-US" altLang="ko-KR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</a:p>
          <a:p>
            <a:pPr>
              <a:buClr>
                <a:srgbClr val="1E1B82"/>
              </a:buClr>
            </a:pP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Shipped up to 2 million doses of medicine each day</a:t>
            </a:r>
          </a:p>
        </p:txBody>
      </p:sp>
      <p:sp>
        <p:nvSpPr>
          <p:cNvPr id="70" name="Arc 45">
            <a:extLst>
              <a:ext uri="{FF2B5EF4-FFF2-40B4-BE49-F238E27FC236}">
                <a16:creationId xmlns:a16="http://schemas.microsoft.com/office/drawing/2014/main" id="{819E49DA-3480-604C-BB99-C219752D6A1A}"/>
              </a:ext>
            </a:extLst>
          </p:cNvPr>
          <p:cNvSpPr/>
          <p:nvPr/>
        </p:nvSpPr>
        <p:spPr>
          <a:xfrm rot="16200000" flipV="1">
            <a:off x="2541406" y="2603150"/>
            <a:ext cx="1816865" cy="1903879"/>
          </a:xfrm>
          <a:prstGeom prst="arc">
            <a:avLst>
              <a:gd name="adj1" fmla="val 16200000"/>
              <a:gd name="adj2" fmla="val 480917"/>
            </a:avLst>
          </a:prstGeom>
          <a:ln w="133350">
            <a:solidFill>
              <a:schemeClr val="bg1">
                <a:lumMod val="85000"/>
                <a:alpha val="8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ight Triangle 7">
            <a:extLst>
              <a:ext uri="{FF2B5EF4-FFF2-40B4-BE49-F238E27FC236}">
                <a16:creationId xmlns:a16="http://schemas.microsoft.com/office/drawing/2014/main" id="{E2F053AD-C70E-5349-976F-BD14485EE34F}"/>
              </a:ext>
            </a:extLst>
          </p:cNvPr>
          <p:cNvSpPr/>
          <p:nvPr/>
        </p:nvSpPr>
        <p:spPr>
          <a:xfrm rot="10800000" flipH="1">
            <a:off x="2992268" y="1584978"/>
            <a:ext cx="166536" cy="113687"/>
          </a:xfrm>
          <a:prstGeom prst="rtTriangle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40D759-4923-E64B-92F6-7EC1EFBE2E4D}"/>
              </a:ext>
            </a:extLst>
          </p:cNvPr>
          <p:cNvGrpSpPr/>
          <p:nvPr/>
        </p:nvGrpSpPr>
        <p:grpSpPr>
          <a:xfrm>
            <a:off x="9609697" y="2826311"/>
            <a:ext cx="2529308" cy="2149839"/>
            <a:chOff x="149235" y="4008733"/>
            <a:chExt cx="2984846" cy="2678817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B36C8EFC-B311-9349-A49B-5B12B96BDC1F}"/>
                </a:ext>
              </a:extLst>
            </p:cNvPr>
            <p:cNvSpPr/>
            <p:nvPr/>
          </p:nvSpPr>
          <p:spPr>
            <a:xfrm>
              <a:off x="310637" y="4008733"/>
              <a:ext cx="2674541" cy="2661937"/>
            </a:xfrm>
            <a:prstGeom prst="rect">
              <a:avLst/>
            </a:prstGeom>
            <a:solidFill>
              <a:srgbClr val="CFC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6">
              <a:extLst>
                <a:ext uri="{FF2B5EF4-FFF2-40B4-BE49-F238E27FC236}">
                  <a16:creationId xmlns:a16="http://schemas.microsoft.com/office/drawing/2014/main" id="{A9444575-BB79-004E-BE07-31729CC8EF9F}"/>
                </a:ext>
              </a:extLst>
            </p:cNvPr>
            <p:cNvSpPr/>
            <p:nvPr/>
          </p:nvSpPr>
          <p:spPr>
            <a:xfrm rot="10800000">
              <a:off x="150107" y="4114364"/>
              <a:ext cx="2972347" cy="391851"/>
            </a:xfrm>
            <a:prstGeom prst="rect">
              <a:avLst/>
            </a:prstGeom>
            <a:solidFill>
              <a:srgbClr val="1E1B82"/>
            </a:solidFill>
            <a:ln>
              <a:solidFill>
                <a:srgbClr val="1E1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EE8197-DEF9-224B-8E21-1D50CE1DCB76}"/>
                </a:ext>
              </a:extLst>
            </p:cNvPr>
            <p:cNvSpPr txBox="1"/>
            <p:nvPr/>
          </p:nvSpPr>
          <p:spPr>
            <a:xfrm>
              <a:off x="363144" y="4099900"/>
              <a:ext cx="26308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Goal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1C8311-4990-8549-A12D-00D3A689274A}"/>
                </a:ext>
              </a:extLst>
            </p:cNvPr>
            <p:cNvSpPr/>
            <p:nvPr/>
          </p:nvSpPr>
          <p:spPr>
            <a:xfrm>
              <a:off x="484482" y="4657602"/>
              <a:ext cx="2370744" cy="2029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1E1B82"/>
                </a:buClr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Safely deliver pharmaceuticals by maintaining integrity and quality</a:t>
              </a:r>
              <a:r>
                <a:rPr lang="en-US" altLang="ko-KR" sz="16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[8]</a:t>
              </a:r>
            </a:p>
            <a:p>
              <a:pPr>
                <a:buClr>
                  <a:srgbClr val="1E1B82"/>
                </a:buClr>
              </a:pP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Right Triangle 7">
              <a:extLst>
                <a:ext uri="{FF2B5EF4-FFF2-40B4-BE49-F238E27FC236}">
                  <a16:creationId xmlns:a16="http://schemas.microsoft.com/office/drawing/2014/main" id="{4C26DC7B-E64D-4F4E-89E7-E2B31E31489A}"/>
                </a:ext>
              </a:extLst>
            </p:cNvPr>
            <p:cNvSpPr/>
            <p:nvPr/>
          </p:nvSpPr>
          <p:spPr>
            <a:xfrm rot="10800000" flipH="1">
              <a:off x="2993188" y="4508239"/>
              <a:ext cx="140893" cy="165722"/>
            </a:xfrm>
            <a:prstGeom prst="rtTriangl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ight Triangle 7">
              <a:extLst>
                <a:ext uri="{FF2B5EF4-FFF2-40B4-BE49-F238E27FC236}">
                  <a16:creationId xmlns:a16="http://schemas.microsoft.com/office/drawing/2014/main" id="{A3C823A5-6853-6F46-8633-7F1D55804EDF}"/>
                </a:ext>
              </a:extLst>
            </p:cNvPr>
            <p:cNvSpPr/>
            <p:nvPr/>
          </p:nvSpPr>
          <p:spPr>
            <a:xfrm rot="10800000">
              <a:off x="149235" y="4506215"/>
              <a:ext cx="160570" cy="167746"/>
            </a:xfrm>
            <a:prstGeom prst="rtTriangle">
              <a:avLst/>
            </a:prstGeom>
            <a:solidFill>
              <a:srgbClr val="1E1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4" name="Arc 45">
            <a:extLst>
              <a:ext uri="{FF2B5EF4-FFF2-40B4-BE49-F238E27FC236}">
                <a16:creationId xmlns:a16="http://schemas.microsoft.com/office/drawing/2014/main" id="{3A460D3D-6DB4-854D-83E7-5BC9E6A3647E}"/>
              </a:ext>
            </a:extLst>
          </p:cNvPr>
          <p:cNvSpPr/>
          <p:nvPr/>
        </p:nvSpPr>
        <p:spPr>
          <a:xfrm rot="12623289" flipV="1">
            <a:off x="8020979" y="2953847"/>
            <a:ext cx="1759066" cy="1891212"/>
          </a:xfrm>
          <a:prstGeom prst="arc">
            <a:avLst>
              <a:gd name="adj1" fmla="val 16200000"/>
              <a:gd name="adj2" fmla="val 480917"/>
            </a:avLst>
          </a:prstGeom>
          <a:ln w="133350">
            <a:solidFill>
              <a:schemeClr val="bg1">
                <a:lumMod val="85000"/>
                <a:alpha val="8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ardrop 4">
            <a:extLst>
              <a:ext uri="{FF2B5EF4-FFF2-40B4-BE49-F238E27FC236}">
                <a16:creationId xmlns:a16="http://schemas.microsoft.com/office/drawing/2014/main" id="{485E722C-2902-5048-AC18-DE7567FC152A}"/>
              </a:ext>
            </a:extLst>
          </p:cNvPr>
          <p:cNvSpPr/>
          <p:nvPr/>
        </p:nvSpPr>
        <p:spPr>
          <a:xfrm rot="2700000">
            <a:off x="5940551" y="3965181"/>
            <a:ext cx="1501921" cy="1458960"/>
          </a:xfrm>
          <a:prstGeom prst="teardrop">
            <a:avLst/>
          </a:prstGeom>
          <a:solidFill>
            <a:srgbClr val="F9B87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BD23832-BF05-C44A-B398-2DE01C38A0BD}"/>
              </a:ext>
            </a:extLst>
          </p:cNvPr>
          <p:cNvSpPr/>
          <p:nvPr/>
        </p:nvSpPr>
        <p:spPr>
          <a:xfrm>
            <a:off x="6034980" y="4018795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ardrop 7">
            <a:extLst>
              <a:ext uri="{FF2B5EF4-FFF2-40B4-BE49-F238E27FC236}">
                <a16:creationId xmlns:a16="http://schemas.microsoft.com/office/drawing/2014/main" id="{14DDBC94-71D1-AE40-A28A-98407B09D656}"/>
              </a:ext>
            </a:extLst>
          </p:cNvPr>
          <p:cNvSpPr/>
          <p:nvPr/>
        </p:nvSpPr>
        <p:spPr>
          <a:xfrm rot="2700000">
            <a:off x="4544138" y="3965181"/>
            <a:ext cx="1501921" cy="1458960"/>
          </a:xfrm>
          <a:prstGeom prst="teardrop">
            <a:avLst/>
          </a:prstGeom>
          <a:solidFill>
            <a:srgbClr val="FEE5C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CFBD5103-526F-5A4D-A53B-D78FDD22B2D4}"/>
              </a:ext>
            </a:extLst>
          </p:cNvPr>
          <p:cNvSpPr/>
          <p:nvPr/>
        </p:nvSpPr>
        <p:spPr>
          <a:xfrm>
            <a:off x="4638567" y="4018795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ardrop 10">
            <a:extLst>
              <a:ext uri="{FF2B5EF4-FFF2-40B4-BE49-F238E27FC236}">
                <a16:creationId xmlns:a16="http://schemas.microsoft.com/office/drawing/2014/main" id="{BD651F0F-FAAD-F149-80FC-18ED1AD1CC3B}"/>
              </a:ext>
            </a:extLst>
          </p:cNvPr>
          <p:cNvSpPr/>
          <p:nvPr/>
        </p:nvSpPr>
        <p:spPr>
          <a:xfrm rot="2700000">
            <a:off x="3147725" y="3965181"/>
            <a:ext cx="1501921" cy="1458960"/>
          </a:xfrm>
          <a:prstGeom prst="teardrop">
            <a:avLst/>
          </a:prstGeom>
          <a:solidFill>
            <a:srgbClr val="F9B87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11">
            <a:extLst>
              <a:ext uri="{FF2B5EF4-FFF2-40B4-BE49-F238E27FC236}">
                <a16:creationId xmlns:a16="http://schemas.microsoft.com/office/drawing/2014/main" id="{AEC4CD79-710E-264A-8A0F-A43D95CF1D35}"/>
              </a:ext>
            </a:extLst>
          </p:cNvPr>
          <p:cNvSpPr/>
          <p:nvPr/>
        </p:nvSpPr>
        <p:spPr>
          <a:xfrm>
            <a:off x="3242153" y="4018795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ardrop 13">
            <a:extLst>
              <a:ext uri="{FF2B5EF4-FFF2-40B4-BE49-F238E27FC236}">
                <a16:creationId xmlns:a16="http://schemas.microsoft.com/office/drawing/2014/main" id="{BED3872C-2C89-444D-BEB4-1EE4AAA71C6D}"/>
              </a:ext>
            </a:extLst>
          </p:cNvPr>
          <p:cNvSpPr/>
          <p:nvPr/>
        </p:nvSpPr>
        <p:spPr>
          <a:xfrm rot="2700000">
            <a:off x="1751312" y="3965181"/>
            <a:ext cx="1501921" cy="1458960"/>
          </a:xfrm>
          <a:prstGeom prst="teardrop">
            <a:avLst/>
          </a:prstGeom>
          <a:solidFill>
            <a:srgbClr val="FEE5CA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C035BE47-81B1-F445-8924-B36B949B366B}"/>
              </a:ext>
            </a:extLst>
          </p:cNvPr>
          <p:cNvSpPr/>
          <p:nvPr/>
        </p:nvSpPr>
        <p:spPr>
          <a:xfrm>
            <a:off x="1845740" y="4018795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B383F9-7DFD-944B-8DF8-8E526FA53256}"/>
              </a:ext>
            </a:extLst>
          </p:cNvPr>
          <p:cNvSpPr txBox="1"/>
          <p:nvPr/>
        </p:nvSpPr>
        <p:spPr>
          <a:xfrm>
            <a:off x="2144413" y="4469734"/>
            <a:ext cx="938961" cy="526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Storage Depot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6EF864-D629-BE47-849D-B99877932DCD}"/>
              </a:ext>
            </a:extLst>
          </p:cNvPr>
          <p:cNvSpPr txBox="1"/>
          <p:nvPr/>
        </p:nvSpPr>
        <p:spPr>
          <a:xfrm>
            <a:off x="3512488" y="4611118"/>
            <a:ext cx="938961" cy="3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Trucks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118ADF-874B-8148-A342-536C0E6447DC}"/>
              </a:ext>
            </a:extLst>
          </p:cNvPr>
          <p:cNvSpPr txBox="1"/>
          <p:nvPr/>
        </p:nvSpPr>
        <p:spPr>
          <a:xfrm>
            <a:off x="4929251" y="4611118"/>
            <a:ext cx="938961" cy="3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Planes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B17D51E5-18F5-AE45-A7FC-470AF24D394A}"/>
              </a:ext>
            </a:extLst>
          </p:cNvPr>
          <p:cNvGrpSpPr/>
          <p:nvPr/>
        </p:nvGrpSpPr>
        <p:grpSpPr>
          <a:xfrm>
            <a:off x="4566900" y="5622563"/>
            <a:ext cx="1605884" cy="1253915"/>
            <a:chOff x="851271" y="3721323"/>
            <a:chExt cx="2249347" cy="17061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0DEB8C-A702-CE41-89BF-AC2AE98CB04B}"/>
                </a:ext>
              </a:extLst>
            </p:cNvPr>
            <p:cNvSpPr txBox="1"/>
            <p:nvPr/>
          </p:nvSpPr>
          <p:spPr>
            <a:xfrm>
              <a:off x="1057671" y="3721323"/>
              <a:ext cx="17281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Airlines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85266A-3326-534E-95AE-A78F50DC87F1}"/>
                </a:ext>
              </a:extLst>
            </p:cNvPr>
            <p:cNvSpPr txBox="1"/>
            <p:nvPr/>
          </p:nvSpPr>
          <p:spPr>
            <a:xfrm>
              <a:off x="851271" y="4037031"/>
              <a:ext cx="2249347" cy="139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American Airlines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Air Canada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Delta Airlines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6333631-9FFD-784B-9C1B-BFB25A098643}"/>
              </a:ext>
            </a:extLst>
          </p:cNvPr>
          <p:cNvSpPr txBox="1"/>
          <p:nvPr/>
        </p:nvSpPr>
        <p:spPr>
          <a:xfrm>
            <a:off x="6277236" y="5622563"/>
            <a:ext cx="131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Forwarder</a:t>
            </a:r>
          </a:p>
        </p:txBody>
      </p:sp>
      <p:sp>
        <p:nvSpPr>
          <p:cNvPr id="53" name="Teardrop 13">
            <a:extLst>
              <a:ext uri="{FF2B5EF4-FFF2-40B4-BE49-F238E27FC236}">
                <a16:creationId xmlns:a16="http://schemas.microsoft.com/office/drawing/2014/main" id="{9A70C444-6252-324B-8F95-628D9CA852F6}"/>
              </a:ext>
            </a:extLst>
          </p:cNvPr>
          <p:cNvSpPr/>
          <p:nvPr/>
        </p:nvSpPr>
        <p:spPr>
          <a:xfrm rot="2700000">
            <a:off x="354898" y="3965180"/>
            <a:ext cx="1501921" cy="1458960"/>
          </a:xfrm>
          <a:prstGeom prst="teardrop">
            <a:avLst/>
          </a:prstGeom>
          <a:solidFill>
            <a:srgbClr val="F9B87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1B1D6C03-4315-3741-8981-9C17584B7A8D}"/>
              </a:ext>
            </a:extLst>
          </p:cNvPr>
          <p:cNvSpPr/>
          <p:nvPr/>
        </p:nvSpPr>
        <p:spPr>
          <a:xfrm>
            <a:off x="449327" y="4018795"/>
            <a:ext cx="1313064" cy="135172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CCF71C-98DD-3740-923D-8AEB5EB83CEB}"/>
              </a:ext>
            </a:extLst>
          </p:cNvPr>
          <p:cNvSpPr txBox="1"/>
          <p:nvPr/>
        </p:nvSpPr>
        <p:spPr>
          <a:xfrm>
            <a:off x="402388" y="4611117"/>
            <a:ext cx="1426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Manufacture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6A71D-BA5B-7A4C-A2F3-623CA19F3227}"/>
              </a:ext>
            </a:extLst>
          </p:cNvPr>
          <p:cNvSpPr txBox="1"/>
          <p:nvPr/>
        </p:nvSpPr>
        <p:spPr>
          <a:xfrm>
            <a:off x="449327" y="5613083"/>
            <a:ext cx="1233814" cy="24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Pharma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BC4AD-EF39-BC4E-B33C-91F2CF13A292}"/>
              </a:ext>
            </a:extLst>
          </p:cNvPr>
          <p:cNvSpPr txBox="1"/>
          <p:nvPr/>
        </p:nvSpPr>
        <p:spPr>
          <a:xfrm>
            <a:off x="1881804" y="5617687"/>
            <a:ext cx="1233814" cy="24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Pharma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58377B74-D0B1-B44C-B9E8-11ED733A09C1}"/>
              </a:ext>
            </a:extLst>
          </p:cNvPr>
          <p:cNvGrpSpPr/>
          <p:nvPr/>
        </p:nvGrpSpPr>
        <p:grpSpPr>
          <a:xfrm>
            <a:off x="3291116" y="5604522"/>
            <a:ext cx="1233814" cy="980283"/>
            <a:chOff x="1057671" y="3721323"/>
            <a:chExt cx="1728192" cy="133379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B4E2B2-5A83-974E-87B9-57CDF41F1123}"/>
                </a:ext>
              </a:extLst>
            </p:cNvPr>
            <p:cNvSpPr txBox="1"/>
            <p:nvPr/>
          </p:nvSpPr>
          <p:spPr>
            <a:xfrm>
              <a:off x="1057671" y="3721323"/>
              <a:ext cx="17281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Forwarder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91CA88-8756-3E4C-BCA7-FB08A248DF64}"/>
                </a:ext>
              </a:extLst>
            </p:cNvPr>
            <p:cNvSpPr txBox="1"/>
            <p:nvPr/>
          </p:nvSpPr>
          <p:spPr>
            <a:xfrm>
              <a:off x="1057671" y="4033237"/>
              <a:ext cx="1728192" cy="102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DHL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UPS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FedEx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980724B-4366-E642-85C3-83843F15027A}"/>
              </a:ext>
            </a:extLst>
          </p:cNvPr>
          <p:cNvSpPr txBox="1"/>
          <p:nvPr/>
        </p:nvSpPr>
        <p:spPr>
          <a:xfrm>
            <a:off x="7834021" y="5623764"/>
            <a:ext cx="131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Destination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902415-3B43-A34D-B3A6-3E5257545792}"/>
              </a:ext>
            </a:extLst>
          </p:cNvPr>
          <p:cNvSpPr txBox="1"/>
          <p:nvPr/>
        </p:nvSpPr>
        <p:spPr>
          <a:xfrm>
            <a:off x="7834021" y="5844048"/>
            <a:ext cx="1233815" cy="75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Pharmacy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00F541-7EE6-E044-BA99-DBDD318DFA27}"/>
              </a:ext>
            </a:extLst>
          </p:cNvPr>
          <p:cNvSpPr txBox="1"/>
          <p:nvPr/>
        </p:nvSpPr>
        <p:spPr>
          <a:xfrm>
            <a:off x="7768578" y="4463522"/>
            <a:ext cx="1150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Pharma’s Client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0FCA86-E56C-E441-9718-A77A440045EF}"/>
              </a:ext>
            </a:extLst>
          </p:cNvPr>
          <p:cNvSpPr txBox="1"/>
          <p:nvPr/>
        </p:nvSpPr>
        <p:spPr>
          <a:xfrm>
            <a:off x="6363927" y="4611117"/>
            <a:ext cx="938961" cy="30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1E1B82"/>
                </a:solidFill>
                <a:cs typeface="Arial" pitchFamily="34" charset="0"/>
              </a:rPr>
              <a:t>Trucks</a:t>
            </a:r>
            <a:endParaRPr lang="ko-KR" altLang="en-US" sz="1600" b="1" dirty="0">
              <a:solidFill>
                <a:srgbClr val="1E1B8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4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7C5C6B6-FC9A-2741-B5AB-F46D826D54B8}"/>
              </a:ext>
            </a:extLst>
          </p:cNvPr>
          <p:cNvSpPr/>
          <p:nvPr/>
        </p:nvSpPr>
        <p:spPr>
          <a:xfrm>
            <a:off x="344123" y="1285200"/>
            <a:ext cx="2683383" cy="2803789"/>
          </a:xfrm>
          <a:prstGeom prst="rect">
            <a:avLst/>
          </a:prstGeom>
          <a:solidFill>
            <a:srgbClr val="CFCD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A0D16-0FF1-6141-9507-B8B502A2B437}"/>
              </a:ext>
            </a:extLst>
          </p:cNvPr>
          <p:cNvSpPr/>
          <p:nvPr/>
        </p:nvSpPr>
        <p:spPr>
          <a:xfrm rot="10800000">
            <a:off x="163457" y="1401285"/>
            <a:ext cx="2864050" cy="411824"/>
          </a:xfrm>
          <a:prstGeom prst="rect">
            <a:avLst/>
          </a:prstGeom>
          <a:solidFill>
            <a:srgbClr val="1E1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010E7-2043-7342-B8D6-E836D055409C}"/>
              </a:ext>
            </a:extLst>
          </p:cNvPr>
          <p:cNvSpPr txBox="1"/>
          <p:nvPr/>
        </p:nvSpPr>
        <p:spPr>
          <a:xfrm>
            <a:off x="340095" y="1381814"/>
            <a:ext cx="26308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BEA8-B480-5047-A5A6-7D2E38178E26}"/>
              </a:ext>
            </a:extLst>
          </p:cNvPr>
          <p:cNvSpPr/>
          <p:nvPr/>
        </p:nvSpPr>
        <p:spPr>
          <a:xfrm>
            <a:off x="492813" y="1934069"/>
            <a:ext cx="237074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Manufacture and lease certified containers</a:t>
            </a:r>
          </a:p>
          <a:p>
            <a:pPr>
              <a:buClr>
                <a:srgbClr val="1E1B82"/>
              </a:buClr>
            </a:pP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 services for validation, planning, shipping, and follow-up of temperature-controlled air transport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8EC9598D-574E-7741-A0C3-56C746CB1AB5}"/>
              </a:ext>
            </a:extLst>
          </p:cNvPr>
          <p:cNvSpPr/>
          <p:nvPr/>
        </p:nvSpPr>
        <p:spPr>
          <a:xfrm rot="10800000">
            <a:off x="170805" y="1814500"/>
            <a:ext cx="165109" cy="96900"/>
          </a:xfrm>
          <a:prstGeom prst="rtTriangle">
            <a:avLst/>
          </a:prstGeom>
          <a:solidFill>
            <a:srgbClr val="1E1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7FEC52-006B-2C40-83EC-5BFD988E1367}"/>
              </a:ext>
            </a:extLst>
          </p:cNvPr>
          <p:cNvGrpSpPr/>
          <p:nvPr/>
        </p:nvGrpSpPr>
        <p:grpSpPr>
          <a:xfrm>
            <a:off x="3036089" y="1280255"/>
            <a:ext cx="2870198" cy="2808734"/>
            <a:chOff x="344323" y="1875582"/>
            <a:chExt cx="2330427" cy="417397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E48B12B0-ED8C-8347-9A99-D97FDEE30B98}"/>
                </a:ext>
              </a:extLst>
            </p:cNvPr>
            <p:cNvSpPr/>
            <p:nvPr/>
          </p:nvSpPr>
          <p:spPr>
            <a:xfrm>
              <a:off x="344323" y="1875582"/>
              <a:ext cx="2227774" cy="4173972"/>
            </a:xfrm>
            <a:prstGeom prst="rect">
              <a:avLst/>
            </a:prstGeom>
            <a:solidFill>
              <a:srgbClr val="FEE5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7E12A77-F6FC-3C47-A3A4-203502FD9FC9}"/>
                </a:ext>
              </a:extLst>
            </p:cNvPr>
            <p:cNvSpPr/>
            <p:nvPr/>
          </p:nvSpPr>
          <p:spPr>
            <a:xfrm rot="10800000">
              <a:off x="349316" y="2048089"/>
              <a:ext cx="2325434" cy="609936"/>
            </a:xfrm>
            <a:prstGeom prst="rect">
              <a:avLst/>
            </a:prstGeom>
            <a:solidFill>
              <a:srgbClr val="F7A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FB413D-0BD0-1C4C-9D2C-1022202716A0}"/>
                </a:ext>
              </a:extLst>
            </p:cNvPr>
            <p:cNvSpPr txBox="1"/>
            <p:nvPr/>
          </p:nvSpPr>
          <p:spPr>
            <a:xfrm>
              <a:off x="411299" y="2012819"/>
              <a:ext cx="2151379" cy="686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Partner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7119B-05F2-E24F-A9C0-EE5B5C22D6A7}"/>
              </a:ext>
            </a:extLst>
          </p:cNvPr>
          <p:cNvSpPr/>
          <p:nvPr/>
        </p:nvSpPr>
        <p:spPr>
          <a:xfrm>
            <a:off x="3179519" y="1947751"/>
            <a:ext cx="2538772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50+ service stations covering 300 airports and 2,000 trade lanes around the world</a:t>
            </a:r>
            <a:r>
              <a:rPr lang="en-US" altLang="ko-KR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</a:p>
          <a:p>
            <a:pPr>
              <a:buClr>
                <a:srgbClr val="1E1B82"/>
              </a:buClr>
            </a:pP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Partnered with 100 airlines and 40 logistics companies and trained 16,000 stakeholders</a:t>
            </a:r>
            <a:r>
              <a:rPr lang="en-US" altLang="ko-KR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Triangle 7">
            <a:extLst>
              <a:ext uri="{FF2B5EF4-FFF2-40B4-BE49-F238E27FC236}">
                <a16:creationId xmlns:a16="http://schemas.microsoft.com/office/drawing/2014/main" id="{2CDFC401-12AE-2144-AE20-0508F51D77A5}"/>
              </a:ext>
            </a:extLst>
          </p:cNvPr>
          <p:cNvSpPr/>
          <p:nvPr/>
        </p:nvSpPr>
        <p:spPr>
          <a:xfrm rot="10800000" flipH="1">
            <a:off x="5776841" y="1808165"/>
            <a:ext cx="117259" cy="118763"/>
          </a:xfrm>
          <a:prstGeom prst="rtTriangle">
            <a:avLst/>
          </a:prstGeom>
          <a:solidFill>
            <a:srgbClr val="F7A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B73D3225-FAF5-FE41-AB2D-50A4FAE2DA41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</a:rPr>
              <a:t>Company 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188A78-EFDD-6F4D-94A0-6D40E7736859}"/>
              </a:ext>
            </a:extLst>
          </p:cNvPr>
          <p:cNvGrpSpPr/>
          <p:nvPr/>
        </p:nvGrpSpPr>
        <p:grpSpPr>
          <a:xfrm>
            <a:off x="6745011" y="3030077"/>
            <a:ext cx="4821799" cy="3594656"/>
            <a:chOff x="4714505" y="-277834"/>
            <a:chExt cx="7042640" cy="454690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903C3B-EC04-154F-BDCF-0371BC79C43B}"/>
                </a:ext>
              </a:extLst>
            </p:cNvPr>
            <p:cNvGrpSpPr/>
            <p:nvPr/>
          </p:nvGrpSpPr>
          <p:grpSpPr>
            <a:xfrm>
              <a:off x="4714505" y="334789"/>
              <a:ext cx="7042640" cy="3918547"/>
              <a:chOff x="637381" y="1143000"/>
              <a:chExt cx="7869238" cy="4572000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C30ECC5-B81F-204A-BA6E-3537242FD3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381" y="1982787"/>
                <a:ext cx="3430588" cy="3732213"/>
              </a:xfrm>
              <a:custGeom>
                <a:avLst/>
                <a:gdLst>
                  <a:gd name="T0" fmla="*/ 1503 w 2161"/>
                  <a:gd name="T1" fmla="*/ 2272 h 2351"/>
                  <a:gd name="T2" fmla="*/ 1677 w 2161"/>
                  <a:gd name="T3" fmla="*/ 1440 h 2351"/>
                  <a:gd name="T4" fmla="*/ 1475 w 2161"/>
                  <a:gd name="T5" fmla="*/ 1175 h 2351"/>
                  <a:gd name="T6" fmla="*/ 1401 w 2161"/>
                  <a:gd name="T7" fmla="*/ 1164 h 2351"/>
                  <a:gd name="T8" fmla="*/ 253 w 2161"/>
                  <a:gd name="T9" fmla="*/ 1129 h 2351"/>
                  <a:gd name="T10" fmla="*/ 1279 w 2161"/>
                  <a:gd name="T11" fmla="*/ 1145 h 2351"/>
                  <a:gd name="T12" fmla="*/ 117 w 2161"/>
                  <a:gd name="T13" fmla="*/ 1077 h 2351"/>
                  <a:gd name="T14" fmla="*/ 1283 w 2161"/>
                  <a:gd name="T15" fmla="*/ 1061 h 2351"/>
                  <a:gd name="T16" fmla="*/ 1501 w 2161"/>
                  <a:gd name="T17" fmla="*/ 726 h 2351"/>
                  <a:gd name="T18" fmla="*/ 1141 w 2161"/>
                  <a:gd name="T19" fmla="*/ 792 h 2351"/>
                  <a:gd name="T20" fmla="*/ 1302 w 2161"/>
                  <a:gd name="T21" fmla="*/ 745 h 2351"/>
                  <a:gd name="T22" fmla="*/ 1187 w 2161"/>
                  <a:gd name="T23" fmla="*/ 712 h 2351"/>
                  <a:gd name="T24" fmla="*/ 1595 w 2161"/>
                  <a:gd name="T25" fmla="*/ 689 h 2351"/>
                  <a:gd name="T26" fmla="*/ 1558 w 2161"/>
                  <a:gd name="T27" fmla="*/ 717 h 2351"/>
                  <a:gd name="T28" fmla="*/ 541 w 2161"/>
                  <a:gd name="T29" fmla="*/ 553 h 2351"/>
                  <a:gd name="T30" fmla="*/ 49 w 2161"/>
                  <a:gd name="T31" fmla="*/ 386 h 2351"/>
                  <a:gd name="T32" fmla="*/ 1215 w 2161"/>
                  <a:gd name="T33" fmla="*/ 326 h 2351"/>
                  <a:gd name="T34" fmla="*/ 1283 w 2161"/>
                  <a:gd name="T35" fmla="*/ 295 h 2351"/>
                  <a:gd name="T36" fmla="*/ 1234 w 2161"/>
                  <a:gd name="T37" fmla="*/ 298 h 2351"/>
                  <a:gd name="T38" fmla="*/ 1160 w 2161"/>
                  <a:gd name="T39" fmla="*/ 251 h 2351"/>
                  <a:gd name="T40" fmla="*/ 2021 w 2161"/>
                  <a:gd name="T41" fmla="*/ 265 h 2351"/>
                  <a:gd name="T42" fmla="*/ 2136 w 2161"/>
                  <a:gd name="T43" fmla="*/ 199 h 2351"/>
                  <a:gd name="T44" fmla="*/ 1630 w 2161"/>
                  <a:gd name="T45" fmla="*/ 129 h 2351"/>
                  <a:gd name="T46" fmla="*/ 979 w 2161"/>
                  <a:gd name="T47" fmla="*/ 101 h 2351"/>
                  <a:gd name="T48" fmla="*/ 1094 w 2161"/>
                  <a:gd name="T49" fmla="*/ 127 h 2351"/>
                  <a:gd name="T50" fmla="*/ 1201 w 2161"/>
                  <a:gd name="T51" fmla="*/ 98 h 2351"/>
                  <a:gd name="T52" fmla="*/ 1113 w 2161"/>
                  <a:gd name="T53" fmla="*/ 239 h 2351"/>
                  <a:gd name="T54" fmla="*/ 1043 w 2161"/>
                  <a:gd name="T55" fmla="*/ 400 h 2351"/>
                  <a:gd name="T56" fmla="*/ 1216 w 2161"/>
                  <a:gd name="T57" fmla="*/ 565 h 2351"/>
                  <a:gd name="T58" fmla="*/ 1274 w 2161"/>
                  <a:gd name="T59" fmla="*/ 415 h 2351"/>
                  <a:gd name="T60" fmla="*/ 1441 w 2161"/>
                  <a:gd name="T61" fmla="*/ 400 h 2351"/>
                  <a:gd name="T62" fmla="*/ 1546 w 2161"/>
                  <a:gd name="T63" fmla="*/ 530 h 2351"/>
                  <a:gd name="T64" fmla="*/ 1459 w 2161"/>
                  <a:gd name="T65" fmla="*/ 651 h 2351"/>
                  <a:gd name="T66" fmla="*/ 1414 w 2161"/>
                  <a:gd name="T67" fmla="*/ 747 h 2351"/>
                  <a:gd name="T68" fmla="*/ 1223 w 2161"/>
                  <a:gd name="T69" fmla="*/ 995 h 2351"/>
                  <a:gd name="T70" fmla="*/ 1021 w 2161"/>
                  <a:gd name="T71" fmla="*/ 1023 h 2351"/>
                  <a:gd name="T72" fmla="*/ 1133 w 2161"/>
                  <a:gd name="T73" fmla="*/ 1122 h 2351"/>
                  <a:gd name="T74" fmla="*/ 1267 w 2161"/>
                  <a:gd name="T75" fmla="*/ 1295 h 2351"/>
                  <a:gd name="T76" fmla="*/ 1398 w 2161"/>
                  <a:gd name="T77" fmla="*/ 1274 h 2351"/>
                  <a:gd name="T78" fmla="*/ 1703 w 2161"/>
                  <a:gd name="T79" fmla="*/ 1442 h 2351"/>
                  <a:gd name="T80" fmla="*/ 1805 w 2161"/>
                  <a:gd name="T81" fmla="*/ 1688 h 2351"/>
                  <a:gd name="T82" fmla="*/ 1632 w 2161"/>
                  <a:gd name="T83" fmla="*/ 1878 h 2351"/>
                  <a:gd name="T84" fmla="*/ 1469 w 2161"/>
                  <a:gd name="T85" fmla="*/ 2061 h 2351"/>
                  <a:gd name="T86" fmla="*/ 1393 w 2161"/>
                  <a:gd name="T87" fmla="*/ 2243 h 2351"/>
                  <a:gd name="T88" fmla="*/ 1417 w 2161"/>
                  <a:gd name="T89" fmla="*/ 2339 h 2351"/>
                  <a:gd name="T90" fmla="*/ 1335 w 2161"/>
                  <a:gd name="T91" fmla="*/ 2070 h 2351"/>
                  <a:gd name="T92" fmla="*/ 1216 w 2161"/>
                  <a:gd name="T93" fmla="*/ 1510 h 2351"/>
                  <a:gd name="T94" fmla="*/ 1241 w 2161"/>
                  <a:gd name="T95" fmla="*/ 1321 h 2351"/>
                  <a:gd name="T96" fmla="*/ 986 w 2161"/>
                  <a:gd name="T97" fmla="*/ 1204 h 2351"/>
                  <a:gd name="T98" fmla="*/ 768 w 2161"/>
                  <a:gd name="T99" fmla="*/ 974 h 2351"/>
                  <a:gd name="T100" fmla="*/ 759 w 2161"/>
                  <a:gd name="T101" fmla="*/ 1030 h 2351"/>
                  <a:gd name="T102" fmla="*/ 628 w 2161"/>
                  <a:gd name="T103" fmla="*/ 688 h 2351"/>
                  <a:gd name="T104" fmla="*/ 614 w 2161"/>
                  <a:gd name="T105" fmla="*/ 668 h 2351"/>
                  <a:gd name="T106" fmla="*/ 323 w 2161"/>
                  <a:gd name="T107" fmla="*/ 375 h 2351"/>
                  <a:gd name="T108" fmla="*/ 139 w 2161"/>
                  <a:gd name="T109" fmla="*/ 490 h 2351"/>
                  <a:gd name="T110" fmla="*/ 63 w 2161"/>
                  <a:gd name="T111" fmla="*/ 344 h 2351"/>
                  <a:gd name="T112" fmla="*/ 61 w 2161"/>
                  <a:gd name="T113" fmla="*/ 211 h 2351"/>
                  <a:gd name="T114" fmla="*/ 70 w 2161"/>
                  <a:gd name="T115" fmla="*/ 103 h 2351"/>
                  <a:gd name="T116" fmla="*/ 275 w 2161"/>
                  <a:gd name="T117" fmla="*/ 54 h 2351"/>
                  <a:gd name="T118" fmla="*/ 539 w 2161"/>
                  <a:gd name="T119" fmla="*/ 61 h 2351"/>
                  <a:gd name="T120" fmla="*/ 682 w 2161"/>
                  <a:gd name="T121" fmla="*/ 82 h 2351"/>
                  <a:gd name="T122" fmla="*/ 867 w 2161"/>
                  <a:gd name="T123" fmla="*/ 146 h 2351"/>
                  <a:gd name="T124" fmla="*/ 1026 w 2161"/>
                  <a:gd name="T125" fmla="*/ 152 h 2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61" h="2351">
                    <a:moveTo>
                      <a:pt x="1401" y="2278"/>
                    </a:moveTo>
                    <a:lnTo>
                      <a:pt x="1415" y="2286"/>
                    </a:lnTo>
                    <a:lnTo>
                      <a:pt x="1429" y="2299"/>
                    </a:lnTo>
                    <a:lnTo>
                      <a:pt x="1443" y="2311"/>
                    </a:lnTo>
                    <a:lnTo>
                      <a:pt x="1459" y="2320"/>
                    </a:lnTo>
                    <a:lnTo>
                      <a:pt x="1459" y="2328"/>
                    </a:lnTo>
                    <a:lnTo>
                      <a:pt x="1450" y="2328"/>
                    </a:lnTo>
                    <a:lnTo>
                      <a:pt x="1441" y="2330"/>
                    </a:lnTo>
                    <a:lnTo>
                      <a:pt x="1427" y="2330"/>
                    </a:lnTo>
                    <a:lnTo>
                      <a:pt x="1415" y="2327"/>
                    </a:lnTo>
                    <a:lnTo>
                      <a:pt x="1408" y="2325"/>
                    </a:lnTo>
                    <a:lnTo>
                      <a:pt x="1405" y="2311"/>
                    </a:lnTo>
                    <a:lnTo>
                      <a:pt x="1401" y="2293"/>
                    </a:lnTo>
                    <a:lnTo>
                      <a:pt x="1401" y="2278"/>
                    </a:lnTo>
                    <a:close/>
                    <a:moveTo>
                      <a:pt x="1513" y="2248"/>
                    </a:moveTo>
                    <a:lnTo>
                      <a:pt x="1527" y="2251"/>
                    </a:lnTo>
                    <a:lnTo>
                      <a:pt x="1543" y="2257"/>
                    </a:lnTo>
                    <a:lnTo>
                      <a:pt x="1555" y="2262"/>
                    </a:lnTo>
                    <a:lnTo>
                      <a:pt x="1551" y="2262"/>
                    </a:lnTo>
                    <a:lnTo>
                      <a:pt x="1539" y="2269"/>
                    </a:lnTo>
                    <a:lnTo>
                      <a:pt x="1527" y="2274"/>
                    </a:lnTo>
                    <a:lnTo>
                      <a:pt x="1513" y="2278"/>
                    </a:lnTo>
                    <a:lnTo>
                      <a:pt x="1513" y="2271"/>
                    </a:lnTo>
                    <a:lnTo>
                      <a:pt x="1515" y="2269"/>
                    </a:lnTo>
                    <a:lnTo>
                      <a:pt x="1518" y="2267"/>
                    </a:lnTo>
                    <a:lnTo>
                      <a:pt x="1520" y="2265"/>
                    </a:lnTo>
                    <a:lnTo>
                      <a:pt x="1520" y="2264"/>
                    </a:lnTo>
                    <a:lnTo>
                      <a:pt x="1522" y="2262"/>
                    </a:lnTo>
                    <a:lnTo>
                      <a:pt x="1523" y="2258"/>
                    </a:lnTo>
                    <a:lnTo>
                      <a:pt x="1520" y="2258"/>
                    </a:lnTo>
                    <a:lnTo>
                      <a:pt x="1511" y="2267"/>
                    </a:lnTo>
                    <a:lnTo>
                      <a:pt x="1503" y="2272"/>
                    </a:lnTo>
                    <a:lnTo>
                      <a:pt x="1494" y="2274"/>
                    </a:lnTo>
                    <a:lnTo>
                      <a:pt x="1482" y="2278"/>
                    </a:lnTo>
                    <a:lnTo>
                      <a:pt x="1482" y="2262"/>
                    </a:lnTo>
                    <a:lnTo>
                      <a:pt x="1492" y="2258"/>
                    </a:lnTo>
                    <a:lnTo>
                      <a:pt x="1503" y="2253"/>
                    </a:lnTo>
                    <a:lnTo>
                      <a:pt x="1513" y="2248"/>
                    </a:lnTo>
                    <a:close/>
                    <a:moveTo>
                      <a:pt x="1485" y="2051"/>
                    </a:moveTo>
                    <a:lnTo>
                      <a:pt x="1489" y="2054"/>
                    </a:lnTo>
                    <a:lnTo>
                      <a:pt x="1492" y="2056"/>
                    </a:lnTo>
                    <a:lnTo>
                      <a:pt x="1494" y="2058"/>
                    </a:lnTo>
                    <a:lnTo>
                      <a:pt x="1496" y="2061"/>
                    </a:lnTo>
                    <a:lnTo>
                      <a:pt x="1496" y="2065"/>
                    </a:lnTo>
                    <a:lnTo>
                      <a:pt x="1497" y="2070"/>
                    </a:lnTo>
                    <a:lnTo>
                      <a:pt x="1489" y="2070"/>
                    </a:lnTo>
                    <a:lnTo>
                      <a:pt x="1487" y="2066"/>
                    </a:lnTo>
                    <a:lnTo>
                      <a:pt x="1485" y="2063"/>
                    </a:lnTo>
                    <a:lnTo>
                      <a:pt x="1485" y="2061"/>
                    </a:lnTo>
                    <a:lnTo>
                      <a:pt x="1483" y="2059"/>
                    </a:lnTo>
                    <a:lnTo>
                      <a:pt x="1485" y="2056"/>
                    </a:lnTo>
                    <a:lnTo>
                      <a:pt x="1485" y="2051"/>
                    </a:lnTo>
                    <a:close/>
                    <a:moveTo>
                      <a:pt x="1654" y="1414"/>
                    </a:moveTo>
                    <a:lnTo>
                      <a:pt x="1647" y="1426"/>
                    </a:lnTo>
                    <a:lnTo>
                      <a:pt x="1642" y="1426"/>
                    </a:lnTo>
                    <a:lnTo>
                      <a:pt x="1642" y="1429"/>
                    </a:lnTo>
                    <a:lnTo>
                      <a:pt x="1653" y="1433"/>
                    </a:lnTo>
                    <a:lnTo>
                      <a:pt x="1663" y="1438"/>
                    </a:lnTo>
                    <a:lnTo>
                      <a:pt x="1670" y="1443"/>
                    </a:lnTo>
                    <a:lnTo>
                      <a:pt x="1674" y="1445"/>
                    </a:lnTo>
                    <a:lnTo>
                      <a:pt x="1675" y="1443"/>
                    </a:lnTo>
                    <a:lnTo>
                      <a:pt x="1675" y="1442"/>
                    </a:lnTo>
                    <a:lnTo>
                      <a:pt x="1675" y="1442"/>
                    </a:lnTo>
                    <a:lnTo>
                      <a:pt x="1677" y="1440"/>
                    </a:lnTo>
                    <a:lnTo>
                      <a:pt x="1677" y="1436"/>
                    </a:lnTo>
                    <a:lnTo>
                      <a:pt x="1670" y="1436"/>
                    </a:lnTo>
                    <a:lnTo>
                      <a:pt x="1668" y="1436"/>
                    </a:lnTo>
                    <a:lnTo>
                      <a:pt x="1667" y="1435"/>
                    </a:lnTo>
                    <a:lnTo>
                      <a:pt x="1665" y="1435"/>
                    </a:lnTo>
                    <a:lnTo>
                      <a:pt x="1661" y="1435"/>
                    </a:lnTo>
                    <a:lnTo>
                      <a:pt x="1658" y="1433"/>
                    </a:lnTo>
                    <a:lnTo>
                      <a:pt x="1658" y="1414"/>
                    </a:lnTo>
                    <a:lnTo>
                      <a:pt x="1654" y="1414"/>
                    </a:lnTo>
                    <a:close/>
                    <a:moveTo>
                      <a:pt x="1354" y="1286"/>
                    </a:moveTo>
                    <a:lnTo>
                      <a:pt x="1356" y="1291"/>
                    </a:lnTo>
                    <a:lnTo>
                      <a:pt x="1356" y="1293"/>
                    </a:lnTo>
                    <a:lnTo>
                      <a:pt x="1356" y="1295"/>
                    </a:lnTo>
                    <a:lnTo>
                      <a:pt x="1356" y="1295"/>
                    </a:lnTo>
                    <a:lnTo>
                      <a:pt x="1358" y="1297"/>
                    </a:lnTo>
                    <a:lnTo>
                      <a:pt x="1359" y="1297"/>
                    </a:lnTo>
                    <a:lnTo>
                      <a:pt x="1363" y="1298"/>
                    </a:lnTo>
                    <a:lnTo>
                      <a:pt x="1363" y="1291"/>
                    </a:lnTo>
                    <a:lnTo>
                      <a:pt x="1354" y="1286"/>
                    </a:lnTo>
                    <a:close/>
                    <a:moveTo>
                      <a:pt x="1482" y="1175"/>
                    </a:moveTo>
                    <a:lnTo>
                      <a:pt x="1489" y="1176"/>
                    </a:lnTo>
                    <a:lnTo>
                      <a:pt x="1497" y="1180"/>
                    </a:lnTo>
                    <a:lnTo>
                      <a:pt x="1494" y="1182"/>
                    </a:lnTo>
                    <a:lnTo>
                      <a:pt x="1492" y="1185"/>
                    </a:lnTo>
                    <a:lnTo>
                      <a:pt x="1489" y="1187"/>
                    </a:lnTo>
                    <a:lnTo>
                      <a:pt x="1483" y="1187"/>
                    </a:lnTo>
                    <a:lnTo>
                      <a:pt x="1478" y="1185"/>
                    </a:lnTo>
                    <a:lnTo>
                      <a:pt x="1473" y="1185"/>
                    </a:lnTo>
                    <a:lnTo>
                      <a:pt x="1468" y="1185"/>
                    </a:lnTo>
                    <a:lnTo>
                      <a:pt x="1462" y="1187"/>
                    </a:lnTo>
                    <a:lnTo>
                      <a:pt x="1462" y="1176"/>
                    </a:lnTo>
                    <a:lnTo>
                      <a:pt x="1475" y="1175"/>
                    </a:lnTo>
                    <a:lnTo>
                      <a:pt x="1482" y="1175"/>
                    </a:lnTo>
                    <a:close/>
                    <a:moveTo>
                      <a:pt x="1417" y="1164"/>
                    </a:moveTo>
                    <a:lnTo>
                      <a:pt x="1424" y="1164"/>
                    </a:lnTo>
                    <a:lnTo>
                      <a:pt x="1431" y="1166"/>
                    </a:lnTo>
                    <a:lnTo>
                      <a:pt x="1438" y="1166"/>
                    </a:lnTo>
                    <a:lnTo>
                      <a:pt x="1443" y="1168"/>
                    </a:lnTo>
                    <a:lnTo>
                      <a:pt x="1443" y="1176"/>
                    </a:lnTo>
                    <a:lnTo>
                      <a:pt x="1417" y="1176"/>
                    </a:lnTo>
                    <a:lnTo>
                      <a:pt x="1417" y="1164"/>
                    </a:lnTo>
                    <a:close/>
                    <a:moveTo>
                      <a:pt x="1270" y="1164"/>
                    </a:moveTo>
                    <a:lnTo>
                      <a:pt x="1279" y="1166"/>
                    </a:lnTo>
                    <a:lnTo>
                      <a:pt x="1284" y="1169"/>
                    </a:lnTo>
                    <a:lnTo>
                      <a:pt x="1291" y="1173"/>
                    </a:lnTo>
                    <a:lnTo>
                      <a:pt x="1297" y="1176"/>
                    </a:lnTo>
                    <a:lnTo>
                      <a:pt x="1297" y="1180"/>
                    </a:lnTo>
                    <a:lnTo>
                      <a:pt x="1290" y="1180"/>
                    </a:lnTo>
                    <a:lnTo>
                      <a:pt x="1284" y="1182"/>
                    </a:lnTo>
                    <a:lnTo>
                      <a:pt x="1279" y="1183"/>
                    </a:lnTo>
                    <a:lnTo>
                      <a:pt x="1276" y="1182"/>
                    </a:lnTo>
                    <a:lnTo>
                      <a:pt x="1269" y="1182"/>
                    </a:lnTo>
                    <a:lnTo>
                      <a:pt x="1263" y="1180"/>
                    </a:lnTo>
                    <a:lnTo>
                      <a:pt x="1263" y="1168"/>
                    </a:lnTo>
                    <a:lnTo>
                      <a:pt x="1265" y="1168"/>
                    </a:lnTo>
                    <a:lnTo>
                      <a:pt x="1267" y="1166"/>
                    </a:lnTo>
                    <a:lnTo>
                      <a:pt x="1269" y="1166"/>
                    </a:lnTo>
                    <a:lnTo>
                      <a:pt x="1269" y="1166"/>
                    </a:lnTo>
                    <a:lnTo>
                      <a:pt x="1270" y="1164"/>
                    </a:lnTo>
                    <a:close/>
                    <a:moveTo>
                      <a:pt x="1331" y="1148"/>
                    </a:moveTo>
                    <a:lnTo>
                      <a:pt x="1352" y="1150"/>
                    </a:lnTo>
                    <a:lnTo>
                      <a:pt x="1370" y="1154"/>
                    </a:lnTo>
                    <a:lnTo>
                      <a:pt x="1384" y="1159"/>
                    </a:lnTo>
                    <a:lnTo>
                      <a:pt x="1401" y="1164"/>
                    </a:lnTo>
                    <a:lnTo>
                      <a:pt x="1401" y="1173"/>
                    </a:lnTo>
                    <a:lnTo>
                      <a:pt x="1394" y="1173"/>
                    </a:lnTo>
                    <a:lnTo>
                      <a:pt x="1391" y="1175"/>
                    </a:lnTo>
                    <a:lnTo>
                      <a:pt x="1386" y="1176"/>
                    </a:lnTo>
                    <a:lnTo>
                      <a:pt x="1382" y="1178"/>
                    </a:lnTo>
                    <a:lnTo>
                      <a:pt x="1379" y="1180"/>
                    </a:lnTo>
                    <a:lnTo>
                      <a:pt x="1373" y="1180"/>
                    </a:lnTo>
                    <a:lnTo>
                      <a:pt x="1373" y="1178"/>
                    </a:lnTo>
                    <a:lnTo>
                      <a:pt x="1373" y="1176"/>
                    </a:lnTo>
                    <a:lnTo>
                      <a:pt x="1372" y="1175"/>
                    </a:lnTo>
                    <a:lnTo>
                      <a:pt x="1370" y="1173"/>
                    </a:lnTo>
                    <a:lnTo>
                      <a:pt x="1368" y="1171"/>
                    </a:lnTo>
                    <a:lnTo>
                      <a:pt x="1366" y="1173"/>
                    </a:lnTo>
                    <a:lnTo>
                      <a:pt x="1363" y="1183"/>
                    </a:lnTo>
                    <a:lnTo>
                      <a:pt x="1358" y="1183"/>
                    </a:lnTo>
                    <a:lnTo>
                      <a:pt x="1345" y="1182"/>
                    </a:lnTo>
                    <a:lnTo>
                      <a:pt x="1331" y="1180"/>
                    </a:lnTo>
                    <a:lnTo>
                      <a:pt x="1321" y="1180"/>
                    </a:lnTo>
                    <a:lnTo>
                      <a:pt x="1316" y="1168"/>
                    </a:lnTo>
                    <a:lnTo>
                      <a:pt x="1325" y="1168"/>
                    </a:lnTo>
                    <a:lnTo>
                      <a:pt x="1331" y="1168"/>
                    </a:lnTo>
                    <a:lnTo>
                      <a:pt x="1338" y="1166"/>
                    </a:lnTo>
                    <a:lnTo>
                      <a:pt x="1344" y="1164"/>
                    </a:lnTo>
                    <a:lnTo>
                      <a:pt x="1340" y="1162"/>
                    </a:lnTo>
                    <a:lnTo>
                      <a:pt x="1337" y="1159"/>
                    </a:lnTo>
                    <a:lnTo>
                      <a:pt x="1335" y="1157"/>
                    </a:lnTo>
                    <a:lnTo>
                      <a:pt x="1333" y="1154"/>
                    </a:lnTo>
                    <a:lnTo>
                      <a:pt x="1331" y="1148"/>
                    </a:lnTo>
                    <a:close/>
                    <a:moveTo>
                      <a:pt x="211" y="1110"/>
                    </a:moveTo>
                    <a:lnTo>
                      <a:pt x="227" y="1115"/>
                    </a:lnTo>
                    <a:lnTo>
                      <a:pt x="239" y="1122"/>
                    </a:lnTo>
                    <a:lnTo>
                      <a:pt x="253" y="1129"/>
                    </a:lnTo>
                    <a:lnTo>
                      <a:pt x="253" y="1133"/>
                    </a:lnTo>
                    <a:lnTo>
                      <a:pt x="249" y="1133"/>
                    </a:lnTo>
                    <a:lnTo>
                      <a:pt x="237" y="1141"/>
                    </a:lnTo>
                    <a:lnTo>
                      <a:pt x="225" y="1143"/>
                    </a:lnTo>
                    <a:lnTo>
                      <a:pt x="214" y="1145"/>
                    </a:lnTo>
                    <a:lnTo>
                      <a:pt x="202" y="1148"/>
                    </a:lnTo>
                    <a:lnTo>
                      <a:pt x="202" y="1145"/>
                    </a:lnTo>
                    <a:lnTo>
                      <a:pt x="199" y="1145"/>
                    </a:lnTo>
                    <a:lnTo>
                      <a:pt x="202" y="1136"/>
                    </a:lnTo>
                    <a:lnTo>
                      <a:pt x="202" y="1127"/>
                    </a:lnTo>
                    <a:lnTo>
                      <a:pt x="202" y="1115"/>
                    </a:lnTo>
                    <a:lnTo>
                      <a:pt x="206" y="1113"/>
                    </a:lnTo>
                    <a:lnTo>
                      <a:pt x="207" y="1113"/>
                    </a:lnTo>
                    <a:lnTo>
                      <a:pt x="207" y="1112"/>
                    </a:lnTo>
                    <a:lnTo>
                      <a:pt x="209" y="1112"/>
                    </a:lnTo>
                    <a:lnTo>
                      <a:pt x="211" y="1110"/>
                    </a:lnTo>
                    <a:close/>
                    <a:moveTo>
                      <a:pt x="1209" y="1099"/>
                    </a:moveTo>
                    <a:lnTo>
                      <a:pt x="1237" y="1105"/>
                    </a:lnTo>
                    <a:lnTo>
                      <a:pt x="1262" y="1113"/>
                    </a:lnTo>
                    <a:lnTo>
                      <a:pt x="1281" y="1122"/>
                    </a:lnTo>
                    <a:lnTo>
                      <a:pt x="1300" y="1131"/>
                    </a:lnTo>
                    <a:lnTo>
                      <a:pt x="1321" y="1141"/>
                    </a:lnTo>
                    <a:lnTo>
                      <a:pt x="1321" y="1148"/>
                    </a:lnTo>
                    <a:lnTo>
                      <a:pt x="1312" y="1148"/>
                    </a:lnTo>
                    <a:lnTo>
                      <a:pt x="1302" y="1152"/>
                    </a:lnTo>
                    <a:lnTo>
                      <a:pt x="1290" y="1155"/>
                    </a:lnTo>
                    <a:lnTo>
                      <a:pt x="1277" y="1157"/>
                    </a:lnTo>
                    <a:lnTo>
                      <a:pt x="1279" y="1154"/>
                    </a:lnTo>
                    <a:lnTo>
                      <a:pt x="1279" y="1150"/>
                    </a:lnTo>
                    <a:lnTo>
                      <a:pt x="1279" y="1148"/>
                    </a:lnTo>
                    <a:lnTo>
                      <a:pt x="1279" y="1147"/>
                    </a:lnTo>
                    <a:lnTo>
                      <a:pt x="1279" y="1145"/>
                    </a:lnTo>
                    <a:lnTo>
                      <a:pt x="1277" y="1141"/>
                    </a:lnTo>
                    <a:lnTo>
                      <a:pt x="1251" y="1134"/>
                    </a:lnTo>
                    <a:lnTo>
                      <a:pt x="1227" y="1122"/>
                    </a:lnTo>
                    <a:lnTo>
                      <a:pt x="1201" y="1110"/>
                    </a:lnTo>
                    <a:lnTo>
                      <a:pt x="1195" y="1115"/>
                    </a:lnTo>
                    <a:lnTo>
                      <a:pt x="1192" y="1120"/>
                    </a:lnTo>
                    <a:lnTo>
                      <a:pt x="1187" y="1126"/>
                    </a:lnTo>
                    <a:lnTo>
                      <a:pt x="1181" y="1124"/>
                    </a:lnTo>
                    <a:lnTo>
                      <a:pt x="1174" y="1120"/>
                    </a:lnTo>
                    <a:lnTo>
                      <a:pt x="1171" y="1119"/>
                    </a:lnTo>
                    <a:lnTo>
                      <a:pt x="1178" y="1119"/>
                    </a:lnTo>
                    <a:lnTo>
                      <a:pt x="1183" y="1112"/>
                    </a:lnTo>
                    <a:lnTo>
                      <a:pt x="1188" y="1108"/>
                    </a:lnTo>
                    <a:lnTo>
                      <a:pt x="1194" y="1103"/>
                    </a:lnTo>
                    <a:lnTo>
                      <a:pt x="1199" y="1103"/>
                    </a:lnTo>
                    <a:lnTo>
                      <a:pt x="1202" y="1101"/>
                    </a:lnTo>
                    <a:lnTo>
                      <a:pt x="1206" y="1101"/>
                    </a:lnTo>
                    <a:lnTo>
                      <a:pt x="1209" y="1099"/>
                    </a:lnTo>
                    <a:close/>
                    <a:moveTo>
                      <a:pt x="188" y="1091"/>
                    </a:moveTo>
                    <a:lnTo>
                      <a:pt x="202" y="1096"/>
                    </a:lnTo>
                    <a:lnTo>
                      <a:pt x="202" y="1099"/>
                    </a:lnTo>
                    <a:lnTo>
                      <a:pt x="199" y="1099"/>
                    </a:lnTo>
                    <a:lnTo>
                      <a:pt x="188" y="1103"/>
                    </a:lnTo>
                    <a:lnTo>
                      <a:pt x="178" y="1103"/>
                    </a:lnTo>
                    <a:lnTo>
                      <a:pt x="169" y="1103"/>
                    </a:lnTo>
                    <a:lnTo>
                      <a:pt x="169" y="1096"/>
                    </a:lnTo>
                    <a:lnTo>
                      <a:pt x="174" y="1094"/>
                    </a:lnTo>
                    <a:lnTo>
                      <a:pt x="179" y="1094"/>
                    </a:lnTo>
                    <a:lnTo>
                      <a:pt x="183" y="1093"/>
                    </a:lnTo>
                    <a:lnTo>
                      <a:pt x="188" y="1091"/>
                    </a:lnTo>
                    <a:close/>
                    <a:moveTo>
                      <a:pt x="111" y="1075"/>
                    </a:moveTo>
                    <a:lnTo>
                      <a:pt x="117" y="1077"/>
                    </a:lnTo>
                    <a:lnTo>
                      <a:pt x="124" y="1077"/>
                    </a:lnTo>
                    <a:lnTo>
                      <a:pt x="127" y="1077"/>
                    </a:lnTo>
                    <a:lnTo>
                      <a:pt x="132" y="1079"/>
                    </a:lnTo>
                    <a:lnTo>
                      <a:pt x="138" y="1080"/>
                    </a:lnTo>
                    <a:lnTo>
                      <a:pt x="138" y="1087"/>
                    </a:lnTo>
                    <a:lnTo>
                      <a:pt x="134" y="1087"/>
                    </a:lnTo>
                    <a:lnTo>
                      <a:pt x="129" y="1089"/>
                    </a:lnTo>
                    <a:lnTo>
                      <a:pt x="124" y="1091"/>
                    </a:lnTo>
                    <a:lnTo>
                      <a:pt x="118" y="1091"/>
                    </a:lnTo>
                    <a:lnTo>
                      <a:pt x="111" y="1091"/>
                    </a:lnTo>
                    <a:lnTo>
                      <a:pt x="111" y="1075"/>
                    </a:lnTo>
                    <a:close/>
                    <a:moveTo>
                      <a:pt x="1263" y="1072"/>
                    </a:moveTo>
                    <a:lnTo>
                      <a:pt x="1269" y="1075"/>
                    </a:lnTo>
                    <a:lnTo>
                      <a:pt x="1272" y="1079"/>
                    </a:lnTo>
                    <a:lnTo>
                      <a:pt x="1276" y="1082"/>
                    </a:lnTo>
                    <a:lnTo>
                      <a:pt x="1277" y="1087"/>
                    </a:lnTo>
                    <a:lnTo>
                      <a:pt x="1277" y="1096"/>
                    </a:lnTo>
                    <a:lnTo>
                      <a:pt x="1270" y="1096"/>
                    </a:lnTo>
                    <a:lnTo>
                      <a:pt x="1269" y="1091"/>
                    </a:lnTo>
                    <a:lnTo>
                      <a:pt x="1267" y="1089"/>
                    </a:lnTo>
                    <a:lnTo>
                      <a:pt x="1265" y="1086"/>
                    </a:lnTo>
                    <a:lnTo>
                      <a:pt x="1263" y="1082"/>
                    </a:lnTo>
                    <a:lnTo>
                      <a:pt x="1263" y="1079"/>
                    </a:lnTo>
                    <a:lnTo>
                      <a:pt x="1263" y="1072"/>
                    </a:lnTo>
                    <a:close/>
                    <a:moveTo>
                      <a:pt x="1255" y="1049"/>
                    </a:moveTo>
                    <a:lnTo>
                      <a:pt x="1277" y="1049"/>
                    </a:lnTo>
                    <a:lnTo>
                      <a:pt x="1279" y="1052"/>
                    </a:lnTo>
                    <a:lnTo>
                      <a:pt x="1283" y="1054"/>
                    </a:lnTo>
                    <a:lnTo>
                      <a:pt x="1283" y="1056"/>
                    </a:lnTo>
                    <a:lnTo>
                      <a:pt x="1284" y="1058"/>
                    </a:lnTo>
                    <a:lnTo>
                      <a:pt x="1284" y="1059"/>
                    </a:lnTo>
                    <a:lnTo>
                      <a:pt x="1283" y="1061"/>
                    </a:lnTo>
                    <a:lnTo>
                      <a:pt x="1283" y="1065"/>
                    </a:lnTo>
                    <a:lnTo>
                      <a:pt x="1277" y="1061"/>
                    </a:lnTo>
                    <a:lnTo>
                      <a:pt x="1272" y="1059"/>
                    </a:lnTo>
                    <a:lnTo>
                      <a:pt x="1267" y="1059"/>
                    </a:lnTo>
                    <a:lnTo>
                      <a:pt x="1263" y="1058"/>
                    </a:lnTo>
                    <a:lnTo>
                      <a:pt x="1260" y="1058"/>
                    </a:lnTo>
                    <a:lnTo>
                      <a:pt x="1256" y="1056"/>
                    </a:lnTo>
                    <a:lnTo>
                      <a:pt x="1255" y="1052"/>
                    </a:lnTo>
                    <a:lnTo>
                      <a:pt x="1255" y="1049"/>
                    </a:lnTo>
                    <a:close/>
                    <a:moveTo>
                      <a:pt x="1328" y="722"/>
                    </a:moveTo>
                    <a:lnTo>
                      <a:pt x="1326" y="726"/>
                    </a:lnTo>
                    <a:lnTo>
                      <a:pt x="1323" y="729"/>
                    </a:lnTo>
                    <a:lnTo>
                      <a:pt x="1321" y="731"/>
                    </a:lnTo>
                    <a:lnTo>
                      <a:pt x="1319" y="733"/>
                    </a:lnTo>
                    <a:lnTo>
                      <a:pt x="1319" y="735"/>
                    </a:lnTo>
                    <a:lnTo>
                      <a:pt x="1321" y="736"/>
                    </a:lnTo>
                    <a:lnTo>
                      <a:pt x="1325" y="738"/>
                    </a:lnTo>
                    <a:lnTo>
                      <a:pt x="1326" y="733"/>
                    </a:lnTo>
                    <a:lnTo>
                      <a:pt x="1326" y="731"/>
                    </a:lnTo>
                    <a:lnTo>
                      <a:pt x="1328" y="728"/>
                    </a:lnTo>
                    <a:lnTo>
                      <a:pt x="1330" y="726"/>
                    </a:lnTo>
                    <a:lnTo>
                      <a:pt x="1331" y="722"/>
                    </a:lnTo>
                    <a:lnTo>
                      <a:pt x="1328" y="722"/>
                    </a:lnTo>
                    <a:close/>
                    <a:moveTo>
                      <a:pt x="1501" y="691"/>
                    </a:moveTo>
                    <a:lnTo>
                      <a:pt x="1504" y="700"/>
                    </a:lnTo>
                    <a:lnTo>
                      <a:pt x="1506" y="712"/>
                    </a:lnTo>
                    <a:lnTo>
                      <a:pt x="1508" y="722"/>
                    </a:lnTo>
                    <a:lnTo>
                      <a:pt x="1506" y="724"/>
                    </a:lnTo>
                    <a:lnTo>
                      <a:pt x="1504" y="724"/>
                    </a:lnTo>
                    <a:lnTo>
                      <a:pt x="1503" y="724"/>
                    </a:lnTo>
                    <a:lnTo>
                      <a:pt x="1503" y="726"/>
                    </a:lnTo>
                    <a:lnTo>
                      <a:pt x="1501" y="726"/>
                    </a:lnTo>
                    <a:lnTo>
                      <a:pt x="1494" y="726"/>
                    </a:lnTo>
                    <a:lnTo>
                      <a:pt x="1492" y="724"/>
                    </a:lnTo>
                    <a:lnTo>
                      <a:pt x="1492" y="722"/>
                    </a:lnTo>
                    <a:lnTo>
                      <a:pt x="1492" y="721"/>
                    </a:lnTo>
                    <a:lnTo>
                      <a:pt x="1490" y="721"/>
                    </a:lnTo>
                    <a:lnTo>
                      <a:pt x="1489" y="719"/>
                    </a:lnTo>
                    <a:lnTo>
                      <a:pt x="1501" y="691"/>
                    </a:lnTo>
                    <a:close/>
                    <a:moveTo>
                      <a:pt x="1113" y="658"/>
                    </a:moveTo>
                    <a:lnTo>
                      <a:pt x="1105" y="670"/>
                    </a:lnTo>
                    <a:lnTo>
                      <a:pt x="1096" y="681"/>
                    </a:lnTo>
                    <a:lnTo>
                      <a:pt x="1091" y="696"/>
                    </a:lnTo>
                    <a:lnTo>
                      <a:pt x="1101" y="695"/>
                    </a:lnTo>
                    <a:lnTo>
                      <a:pt x="1108" y="698"/>
                    </a:lnTo>
                    <a:lnTo>
                      <a:pt x="1113" y="703"/>
                    </a:lnTo>
                    <a:lnTo>
                      <a:pt x="1120" y="712"/>
                    </a:lnTo>
                    <a:lnTo>
                      <a:pt x="1122" y="705"/>
                    </a:lnTo>
                    <a:lnTo>
                      <a:pt x="1122" y="700"/>
                    </a:lnTo>
                    <a:lnTo>
                      <a:pt x="1124" y="696"/>
                    </a:lnTo>
                    <a:lnTo>
                      <a:pt x="1124" y="691"/>
                    </a:lnTo>
                    <a:lnTo>
                      <a:pt x="1133" y="691"/>
                    </a:lnTo>
                    <a:lnTo>
                      <a:pt x="1138" y="703"/>
                    </a:lnTo>
                    <a:lnTo>
                      <a:pt x="1146" y="707"/>
                    </a:lnTo>
                    <a:lnTo>
                      <a:pt x="1153" y="710"/>
                    </a:lnTo>
                    <a:lnTo>
                      <a:pt x="1160" y="714"/>
                    </a:lnTo>
                    <a:lnTo>
                      <a:pt x="1167" y="722"/>
                    </a:lnTo>
                    <a:lnTo>
                      <a:pt x="1160" y="733"/>
                    </a:lnTo>
                    <a:lnTo>
                      <a:pt x="1152" y="745"/>
                    </a:lnTo>
                    <a:lnTo>
                      <a:pt x="1145" y="761"/>
                    </a:lnTo>
                    <a:lnTo>
                      <a:pt x="1139" y="775"/>
                    </a:lnTo>
                    <a:lnTo>
                      <a:pt x="1139" y="784"/>
                    </a:lnTo>
                    <a:lnTo>
                      <a:pt x="1141" y="789"/>
                    </a:lnTo>
                    <a:lnTo>
                      <a:pt x="1141" y="792"/>
                    </a:lnTo>
                    <a:lnTo>
                      <a:pt x="1143" y="794"/>
                    </a:lnTo>
                    <a:lnTo>
                      <a:pt x="1145" y="796"/>
                    </a:lnTo>
                    <a:lnTo>
                      <a:pt x="1146" y="798"/>
                    </a:lnTo>
                    <a:lnTo>
                      <a:pt x="1152" y="799"/>
                    </a:lnTo>
                    <a:lnTo>
                      <a:pt x="1152" y="796"/>
                    </a:lnTo>
                    <a:lnTo>
                      <a:pt x="1155" y="789"/>
                    </a:lnTo>
                    <a:lnTo>
                      <a:pt x="1160" y="778"/>
                    </a:lnTo>
                    <a:lnTo>
                      <a:pt x="1166" y="764"/>
                    </a:lnTo>
                    <a:lnTo>
                      <a:pt x="1171" y="752"/>
                    </a:lnTo>
                    <a:lnTo>
                      <a:pt x="1176" y="742"/>
                    </a:lnTo>
                    <a:lnTo>
                      <a:pt x="1178" y="735"/>
                    </a:lnTo>
                    <a:lnTo>
                      <a:pt x="1190" y="735"/>
                    </a:lnTo>
                    <a:lnTo>
                      <a:pt x="1192" y="754"/>
                    </a:lnTo>
                    <a:lnTo>
                      <a:pt x="1192" y="771"/>
                    </a:lnTo>
                    <a:lnTo>
                      <a:pt x="1192" y="792"/>
                    </a:lnTo>
                    <a:lnTo>
                      <a:pt x="1194" y="815"/>
                    </a:lnTo>
                    <a:lnTo>
                      <a:pt x="1216" y="818"/>
                    </a:lnTo>
                    <a:lnTo>
                      <a:pt x="1225" y="805"/>
                    </a:lnTo>
                    <a:lnTo>
                      <a:pt x="1241" y="796"/>
                    </a:lnTo>
                    <a:lnTo>
                      <a:pt x="1258" y="787"/>
                    </a:lnTo>
                    <a:lnTo>
                      <a:pt x="1276" y="780"/>
                    </a:lnTo>
                    <a:lnTo>
                      <a:pt x="1293" y="773"/>
                    </a:lnTo>
                    <a:lnTo>
                      <a:pt x="1309" y="764"/>
                    </a:lnTo>
                    <a:lnTo>
                      <a:pt x="1316" y="754"/>
                    </a:lnTo>
                    <a:lnTo>
                      <a:pt x="1312" y="754"/>
                    </a:lnTo>
                    <a:lnTo>
                      <a:pt x="1311" y="750"/>
                    </a:lnTo>
                    <a:lnTo>
                      <a:pt x="1311" y="749"/>
                    </a:lnTo>
                    <a:lnTo>
                      <a:pt x="1309" y="747"/>
                    </a:lnTo>
                    <a:lnTo>
                      <a:pt x="1309" y="747"/>
                    </a:lnTo>
                    <a:lnTo>
                      <a:pt x="1307" y="747"/>
                    </a:lnTo>
                    <a:lnTo>
                      <a:pt x="1305" y="747"/>
                    </a:lnTo>
                    <a:lnTo>
                      <a:pt x="1302" y="745"/>
                    </a:lnTo>
                    <a:lnTo>
                      <a:pt x="1295" y="750"/>
                    </a:lnTo>
                    <a:lnTo>
                      <a:pt x="1283" y="757"/>
                    </a:lnTo>
                    <a:lnTo>
                      <a:pt x="1269" y="768"/>
                    </a:lnTo>
                    <a:lnTo>
                      <a:pt x="1251" y="777"/>
                    </a:lnTo>
                    <a:lnTo>
                      <a:pt x="1235" y="787"/>
                    </a:lnTo>
                    <a:lnTo>
                      <a:pt x="1220" y="794"/>
                    </a:lnTo>
                    <a:lnTo>
                      <a:pt x="1209" y="798"/>
                    </a:lnTo>
                    <a:lnTo>
                      <a:pt x="1206" y="799"/>
                    </a:lnTo>
                    <a:lnTo>
                      <a:pt x="1204" y="798"/>
                    </a:lnTo>
                    <a:lnTo>
                      <a:pt x="1202" y="796"/>
                    </a:lnTo>
                    <a:lnTo>
                      <a:pt x="1202" y="794"/>
                    </a:lnTo>
                    <a:lnTo>
                      <a:pt x="1202" y="792"/>
                    </a:lnTo>
                    <a:lnTo>
                      <a:pt x="1201" y="789"/>
                    </a:lnTo>
                    <a:lnTo>
                      <a:pt x="1206" y="780"/>
                    </a:lnTo>
                    <a:lnTo>
                      <a:pt x="1206" y="773"/>
                    </a:lnTo>
                    <a:lnTo>
                      <a:pt x="1204" y="768"/>
                    </a:lnTo>
                    <a:lnTo>
                      <a:pt x="1202" y="759"/>
                    </a:lnTo>
                    <a:lnTo>
                      <a:pt x="1206" y="749"/>
                    </a:lnTo>
                    <a:lnTo>
                      <a:pt x="1208" y="747"/>
                    </a:lnTo>
                    <a:lnTo>
                      <a:pt x="1209" y="745"/>
                    </a:lnTo>
                    <a:lnTo>
                      <a:pt x="1211" y="743"/>
                    </a:lnTo>
                    <a:lnTo>
                      <a:pt x="1213" y="743"/>
                    </a:lnTo>
                    <a:lnTo>
                      <a:pt x="1215" y="743"/>
                    </a:lnTo>
                    <a:lnTo>
                      <a:pt x="1216" y="742"/>
                    </a:lnTo>
                    <a:lnTo>
                      <a:pt x="1218" y="740"/>
                    </a:lnTo>
                    <a:lnTo>
                      <a:pt x="1218" y="736"/>
                    </a:lnTo>
                    <a:lnTo>
                      <a:pt x="1220" y="731"/>
                    </a:lnTo>
                    <a:lnTo>
                      <a:pt x="1220" y="722"/>
                    </a:lnTo>
                    <a:lnTo>
                      <a:pt x="1211" y="717"/>
                    </a:lnTo>
                    <a:lnTo>
                      <a:pt x="1202" y="715"/>
                    </a:lnTo>
                    <a:lnTo>
                      <a:pt x="1195" y="715"/>
                    </a:lnTo>
                    <a:lnTo>
                      <a:pt x="1187" y="712"/>
                    </a:lnTo>
                    <a:lnTo>
                      <a:pt x="1174" y="703"/>
                    </a:lnTo>
                    <a:lnTo>
                      <a:pt x="1166" y="695"/>
                    </a:lnTo>
                    <a:lnTo>
                      <a:pt x="1160" y="684"/>
                    </a:lnTo>
                    <a:lnTo>
                      <a:pt x="1153" y="674"/>
                    </a:lnTo>
                    <a:lnTo>
                      <a:pt x="1145" y="667"/>
                    </a:lnTo>
                    <a:lnTo>
                      <a:pt x="1131" y="660"/>
                    </a:lnTo>
                    <a:lnTo>
                      <a:pt x="1113" y="658"/>
                    </a:lnTo>
                    <a:close/>
                    <a:moveTo>
                      <a:pt x="1469" y="639"/>
                    </a:moveTo>
                    <a:lnTo>
                      <a:pt x="1482" y="640"/>
                    </a:lnTo>
                    <a:lnTo>
                      <a:pt x="1490" y="642"/>
                    </a:lnTo>
                    <a:lnTo>
                      <a:pt x="1501" y="646"/>
                    </a:lnTo>
                    <a:lnTo>
                      <a:pt x="1501" y="654"/>
                    </a:lnTo>
                    <a:lnTo>
                      <a:pt x="1497" y="654"/>
                    </a:lnTo>
                    <a:lnTo>
                      <a:pt x="1494" y="656"/>
                    </a:lnTo>
                    <a:lnTo>
                      <a:pt x="1490" y="656"/>
                    </a:lnTo>
                    <a:lnTo>
                      <a:pt x="1487" y="656"/>
                    </a:lnTo>
                    <a:lnTo>
                      <a:pt x="1482" y="658"/>
                    </a:lnTo>
                    <a:lnTo>
                      <a:pt x="1478" y="653"/>
                    </a:lnTo>
                    <a:lnTo>
                      <a:pt x="1476" y="651"/>
                    </a:lnTo>
                    <a:lnTo>
                      <a:pt x="1475" y="647"/>
                    </a:lnTo>
                    <a:lnTo>
                      <a:pt x="1473" y="644"/>
                    </a:lnTo>
                    <a:lnTo>
                      <a:pt x="1469" y="639"/>
                    </a:lnTo>
                    <a:close/>
                    <a:moveTo>
                      <a:pt x="1551" y="619"/>
                    </a:moveTo>
                    <a:lnTo>
                      <a:pt x="1562" y="619"/>
                    </a:lnTo>
                    <a:lnTo>
                      <a:pt x="1562" y="633"/>
                    </a:lnTo>
                    <a:lnTo>
                      <a:pt x="1562" y="646"/>
                    </a:lnTo>
                    <a:lnTo>
                      <a:pt x="1564" y="656"/>
                    </a:lnTo>
                    <a:lnTo>
                      <a:pt x="1565" y="668"/>
                    </a:lnTo>
                    <a:lnTo>
                      <a:pt x="1585" y="668"/>
                    </a:lnTo>
                    <a:lnTo>
                      <a:pt x="1585" y="688"/>
                    </a:lnTo>
                    <a:lnTo>
                      <a:pt x="1593" y="688"/>
                    </a:lnTo>
                    <a:lnTo>
                      <a:pt x="1595" y="689"/>
                    </a:lnTo>
                    <a:lnTo>
                      <a:pt x="1597" y="689"/>
                    </a:lnTo>
                    <a:lnTo>
                      <a:pt x="1599" y="689"/>
                    </a:lnTo>
                    <a:lnTo>
                      <a:pt x="1600" y="689"/>
                    </a:lnTo>
                    <a:lnTo>
                      <a:pt x="1602" y="689"/>
                    </a:lnTo>
                    <a:lnTo>
                      <a:pt x="1604" y="691"/>
                    </a:lnTo>
                    <a:lnTo>
                      <a:pt x="1602" y="702"/>
                    </a:lnTo>
                    <a:lnTo>
                      <a:pt x="1599" y="714"/>
                    </a:lnTo>
                    <a:lnTo>
                      <a:pt x="1597" y="726"/>
                    </a:lnTo>
                    <a:lnTo>
                      <a:pt x="1593" y="726"/>
                    </a:lnTo>
                    <a:lnTo>
                      <a:pt x="1592" y="722"/>
                    </a:lnTo>
                    <a:lnTo>
                      <a:pt x="1592" y="721"/>
                    </a:lnTo>
                    <a:lnTo>
                      <a:pt x="1592" y="719"/>
                    </a:lnTo>
                    <a:lnTo>
                      <a:pt x="1590" y="717"/>
                    </a:lnTo>
                    <a:lnTo>
                      <a:pt x="1590" y="715"/>
                    </a:lnTo>
                    <a:lnTo>
                      <a:pt x="1588" y="719"/>
                    </a:lnTo>
                    <a:lnTo>
                      <a:pt x="1586" y="719"/>
                    </a:lnTo>
                    <a:lnTo>
                      <a:pt x="1586" y="721"/>
                    </a:lnTo>
                    <a:lnTo>
                      <a:pt x="1586" y="721"/>
                    </a:lnTo>
                    <a:lnTo>
                      <a:pt x="1586" y="721"/>
                    </a:lnTo>
                    <a:lnTo>
                      <a:pt x="1585" y="721"/>
                    </a:lnTo>
                    <a:lnTo>
                      <a:pt x="1581" y="722"/>
                    </a:lnTo>
                    <a:lnTo>
                      <a:pt x="1581" y="715"/>
                    </a:lnTo>
                    <a:lnTo>
                      <a:pt x="1583" y="714"/>
                    </a:lnTo>
                    <a:lnTo>
                      <a:pt x="1583" y="712"/>
                    </a:lnTo>
                    <a:lnTo>
                      <a:pt x="1585" y="710"/>
                    </a:lnTo>
                    <a:lnTo>
                      <a:pt x="1585" y="707"/>
                    </a:lnTo>
                    <a:lnTo>
                      <a:pt x="1585" y="703"/>
                    </a:lnTo>
                    <a:lnTo>
                      <a:pt x="1581" y="703"/>
                    </a:lnTo>
                    <a:lnTo>
                      <a:pt x="1574" y="710"/>
                    </a:lnTo>
                    <a:lnTo>
                      <a:pt x="1567" y="717"/>
                    </a:lnTo>
                    <a:lnTo>
                      <a:pt x="1558" y="722"/>
                    </a:lnTo>
                    <a:lnTo>
                      <a:pt x="1558" y="717"/>
                    </a:lnTo>
                    <a:lnTo>
                      <a:pt x="1558" y="712"/>
                    </a:lnTo>
                    <a:lnTo>
                      <a:pt x="1558" y="710"/>
                    </a:lnTo>
                    <a:lnTo>
                      <a:pt x="1557" y="709"/>
                    </a:lnTo>
                    <a:lnTo>
                      <a:pt x="1553" y="707"/>
                    </a:lnTo>
                    <a:lnTo>
                      <a:pt x="1548" y="707"/>
                    </a:lnTo>
                    <a:lnTo>
                      <a:pt x="1539" y="707"/>
                    </a:lnTo>
                    <a:lnTo>
                      <a:pt x="1536" y="707"/>
                    </a:lnTo>
                    <a:lnTo>
                      <a:pt x="1532" y="707"/>
                    </a:lnTo>
                    <a:lnTo>
                      <a:pt x="1527" y="705"/>
                    </a:lnTo>
                    <a:lnTo>
                      <a:pt x="1522" y="705"/>
                    </a:lnTo>
                    <a:lnTo>
                      <a:pt x="1517" y="703"/>
                    </a:lnTo>
                    <a:lnTo>
                      <a:pt x="1513" y="700"/>
                    </a:lnTo>
                    <a:lnTo>
                      <a:pt x="1523" y="686"/>
                    </a:lnTo>
                    <a:lnTo>
                      <a:pt x="1534" y="665"/>
                    </a:lnTo>
                    <a:lnTo>
                      <a:pt x="1541" y="642"/>
                    </a:lnTo>
                    <a:lnTo>
                      <a:pt x="1551" y="619"/>
                    </a:lnTo>
                    <a:close/>
                    <a:moveTo>
                      <a:pt x="1220" y="558"/>
                    </a:moveTo>
                    <a:lnTo>
                      <a:pt x="1235" y="558"/>
                    </a:lnTo>
                    <a:lnTo>
                      <a:pt x="1235" y="565"/>
                    </a:lnTo>
                    <a:lnTo>
                      <a:pt x="1232" y="565"/>
                    </a:lnTo>
                    <a:lnTo>
                      <a:pt x="1230" y="567"/>
                    </a:lnTo>
                    <a:lnTo>
                      <a:pt x="1229" y="567"/>
                    </a:lnTo>
                    <a:lnTo>
                      <a:pt x="1227" y="567"/>
                    </a:lnTo>
                    <a:lnTo>
                      <a:pt x="1225" y="569"/>
                    </a:lnTo>
                    <a:lnTo>
                      <a:pt x="1220" y="569"/>
                    </a:lnTo>
                    <a:lnTo>
                      <a:pt x="1220" y="558"/>
                    </a:lnTo>
                    <a:close/>
                    <a:moveTo>
                      <a:pt x="515" y="550"/>
                    </a:moveTo>
                    <a:lnTo>
                      <a:pt x="522" y="550"/>
                    </a:lnTo>
                    <a:lnTo>
                      <a:pt x="525" y="551"/>
                    </a:lnTo>
                    <a:lnTo>
                      <a:pt x="529" y="553"/>
                    </a:lnTo>
                    <a:lnTo>
                      <a:pt x="534" y="553"/>
                    </a:lnTo>
                    <a:lnTo>
                      <a:pt x="541" y="553"/>
                    </a:lnTo>
                    <a:lnTo>
                      <a:pt x="543" y="567"/>
                    </a:lnTo>
                    <a:lnTo>
                      <a:pt x="546" y="578"/>
                    </a:lnTo>
                    <a:lnTo>
                      <a:pt x="548" y="592"/>
                    </a:lnTo>
                    <a:lnTo>
                      <a:pt x="541" y="592"/>
                    </a:lnTo>
                    <a:lnTo>
                      <a:pt x="537" y="586"/>
                    </a:lnTo>
                    <a:lnTo>
                      <a:pt x="534" y="583"/>
                    </a:lnTo>
                    <a:lnTo>
                      <a:pt x="529" y="579"/>
                    </a:lnTo>
                    <a:lnTo>
                      <a:pt x="525" y="576"/>
                    </a:lnTo>
                    <a:lnTo>
                      <a:pt x="522" y="571"/>
                    </a:lnTo>
                    <a:lnTo>
                      <a:pt x="518" y="565"/>
                    </a:lnTo>
                    <a:lnTo>
                      <a:pt x="516" y="562"/>
                    </a:lnTo>
                    <a:lnTo>
                      <a:pt x="515" y="558"/>
                    </a:lnTo>
                    <a:lnTo>
                      <a:pt x="515" y="555"/>
                    </a:lnTo>
                    <a:lnTo>
                      <a:pt x="515" y="550"/>
                    </a:lnTo>
                    <a:close/>
                    <a:moveTo>
                      <a:pt x="246" y="454"/>
                    </a:moveTo>
                    <a:lnTo>
                      <a:pt x="251" y="462"/>
                    </a:lnTo>
                    <a:lnTo>
                      <a:pt x="251" y="469"/>
                    </a:lnTo>
                    <a:lnTo>
                      <a:pt x="246" y="478"/>
                    </a:lnTo>
                    <a:lnTo>
                      <a:pt x="239" y="483"/>
                    </a:lnTo>
                    <a:lnTo>
                      <a:pt x="232" y="487"/>
                    </a:lnTo>
                    <a:lnTo>
                      <a:pt x="230" y="489"/>
                    </a:lnTo>
                    <a:lnTo>
                      <a:pt x="227" y="485"/>
                    </a:lnTo>
                    <a:lnTo>
                      <a:pt x="225" y="482"/>
                    </a:lnTo>
                    <a:lnTo>
                      <a:pt x="223" y="476"/>
                    </a:lnTo>
                    <a:lnTo>
                      <a:pt x="223" y="471"/>
                    </a:lnTo>
                    <a:lnTo>
                      <a:pt x="221" y="466"/>
                    </a:lnTo>
                    <a:lnTo>
                      <a:pt x="234" y="461"/>
                    </a:lnTo>
                    <a:lnTo>
                      <a:pt x="237" y="459"/>
                    </a:lnTo>
                    <a:lnTo>
                      <a:pt x="242" y="457"/>
                    </a:lnTo>
                    <a:lnTo>
                      <a:pt x="246" y="454"/>
                    </a:lnTo>
                    <a:close/>
                    <a:moveTo>
                      <a:pt x="29" y="386"/>
                    </a:moveTo>
                    <a:lnTo>
                      <a:pt x="49" y="386"/>
                    </a:lnTo>
                    <a:lnTo>
                      <a:pt x="49" y="393"/>
                    </a:lnTo>
                    <a:lnTo>
                      <a:pt x="45" y="393"/>
                    </a:lnTo>
                    <a:lnTo>
                      <a:pt x="45" y="396"/>
                    </a:lnTo>
                    <a:lnTo>
                      <a:pt x="40" y="394"/>
                    </a:lnTo>
                    <a:lnTo>
                      <a:pt x="36" y="391"/>
                    </a:lnTo>
                    <a:lnTo>
                      <a:pt x="33" y="389"/>
                    </a:lnTo>
                    <a:lnTo>
                      <a:pt x="29" y="386"/>
                    </a:lnTo>
                    <a:close/>
                    <a:moveTo>
                      <a:pt x="1239" y="331"/>
                    </a:moveTo>
                    <a:lnTo>
                      <a:pt x="1244" y="335"/>
                    </a:lnTo>
                    <a:lnTo>
                      <a:pt x="1249" y="340"/>
                    </a:lnTo>
                    <a:lnTo>
                      <a:pt x="1253" y="347"/>
                    </a:lnTo>
                    <a:lnTo>
                      <a:pt x="1255" y="354"/>
                    </a:lnTo>
                    <a:lnTo>
                      <a:pt x="1251" y="354"/>
                    </a:lnTo>
                    <a:lnTo>
                      <a:pt x="1248" y="356"/>
                    </a:lnTo>
                    <a:lnTo>
                      <a:pt x="1246" y="356"/>
                    </a:lnTo>
                    <a:lnTo>
                      <a:pt x="1241" y="358"/>
                    </a:lnTo>
                    <a:lnTo>
                      <a:pt x="1235" y="358"/>
                    </a:lnTo>
                    <a:lnTo>
                      <a:pt x="1235" y="354"/>
                    </a:lnTo>
                    <a:lnTo>
                      <a:pt x="1234" y="354"/>
                    </a:lnTo>
                    <a:lnTo>
                      <a:pt x="1234" y="352"/>
                    </a:lnTo>
                    <a:lnTo>
                      <a:pt x="1234" y="352"/>
                    </a:lnTo>
                    <a:lnTo>
                      <a:pt x="1232" y="351"/>
                    </a:lnTo>
                    <a:lnTo>
                      <a:pt x="1234" y="347"/>
                    </a:lnTo>
                    <a:lnTo>
                      <a:pt x="1234" y="345"/>
                    </a:lnTo>
                    <a:lnTo>
                      <a:pt x="1234" y="345"/>
                    </a:lnTo>
                    <a:lnTo>
                      <a:pt x="1234" y="344"/>
                    </a:lnTo>
                    <a:lnTo>
                      <a:pt x="1235" y="342"/>
                    </a:lnTo>
                    <a:lnTo>
                      <a:pt x="1239" y="331"/>
                    </a:lnTo>
                    <a:close/>
                    <a:moveTo>
                      <a:pt x="1209" y="319"/>
                    </a:moveTo>
                    <a:lnTo>
                      <a:pt x="1213" y="323"/>
                    </a:lnTo>
                    <a:lnTo>
                      <a:pt x="1215" y="325"/>
                    </a:lnTo>
                    <a:lnTo>
                      <a:pt x="1215" y="326"/>
                    </a:lnTo>
                    <a:lnTo>
                      <a:pt x="1216" y="330"/>
                    </a:lnTo>
                    <a:lnTo>
                      <a:pt x="1216" y="333"/>
                    </a:lnTo>
                    <a:lnTo>
                      <a:pt x="1216" y="338"/>
                    </a:lnTo>
                    <a:lnTo>
                      <a:pt x="1213" y="338"/>
                    </a:lnTo>
                    <a:lnTo>
                      <a:pt x="1213" y="342"/>
                    </a:lnTo>
                    <a:lnTo>
                      <a:pt x="1206" y="340"/>
                    </a:lnTo>
                    <a:lnTo>
                      <a:pt x="1199" y="338"/>
                    </a:lnTo>
                    <a:lnTo>
                      <a:pt x="1194" y="335"/>
                    </a:lnTo>
                    <a:lnTo>
                      <a:pt x="1190" y="335"/>
                    </a:lnTo>
                    <a:lnTo>
                      <a:pt x="1190" y="331"/>
                    </a:lnTo>
                    <a:lnTo>
                      <a:pt x="1197" y="328"/>
                    </a:lnTo>
                    <a:lnTo>
                      <a:pt x="1204" y="325"/>
                    </a:lnTo>
                    <a:lnTo>
                      <a:pt x="1209" y="319"/>
                    </a:lnTo>
                    <a:close/>
                    <a:moveTo>
                      <a:pt x="1286" y="288"/>
                    </a:moveTo>
                    <a:lnTo>
                      <a:pt x="1290" y="290"/>
                    </a:lnTo>
                    <a:lnTo>
                      <a:pt x="1290" y="290"/>
                    </a:lnTo>
                    <a:lnTo>
                      <a:pt x="1291" y="291"/>
                    </a:lnTo>
                    <a:lnTo>
                      <a:pt x="1291" y="291"/>
                    </a:lnTo>
                    <a:lnTo>
                      <a:pt x="1293" y="293"/>
                    </a:lnTo>
                    <a:lnTo>
                      <a:pt x="1297" y="293"/>
                    </a:lnTo>
                    <a:lnTo>
                      <a:pt x="1297" y="295"/>
                    </a:lnTo>
                    <a:lnTo>
                      <a:pt x="1297" y="297"/>
                    </a:lnTo>
                    <a:lnTo>
                      <a:pt x="1295" y="298"/>
                    </a:lnTo>
                    <a:lnTo>
                      <a:pt x="1295" y="298"/>
                    </a:lnTo>
                    <a:lnTo>
                      <a:pt x="1293" y="300"/>
                    </a:lnTo>
                    <a:lnTo>
                      <a:pt x="1291" y="302"/>
                    </a:lnTo>
                    <a:lnTo>
                      <a:pt x="1290" y="302"/>
                    </a:lnTo>
                    <a:lnTo>
                      <a:pt x="1288" y="304"/>
                    </a:lnTo>
                    <a:lnTo>
                      <a:pt x="1286" y="304"/>
                    </a:lnTo>
                    <a:lnTo>
                      <a:pt x="1283" y="304"/>
                    </a:lnTo>
                    <a:lnTo>
                      <a:pt x="1283" y="298"/>
                    </a:lnTo>
                    <a:lnTo>
                      <a:pt x="1283" y="295"/>
                    </a:lnTo>
                    <a:lnTo>
                      <a:pt x="1284" y="293"/>
                    </a:lnTo>
                    <a:lnTo>
                      <a:pt x="1286" y="288"/>
                    </a:lnTo>
                    <a:close/>
                    <a:moveTo>
                      <a:pt x="0" y="269"/>
                    </a:moveTo>
                    <a:lnTo>
                      <a:pt x="17" y="272"/>
                    </a:lnTo>
                    <a:lnTo>
                      <a:pt x="29" y="277"/>
                    </a:lnTo>
                    <a:lnTo>
                      <a:pt x="38" y="288"/>
                    </a:lnTo>
                    <a:lnTo>
                      <a:pt x="35" y="291"/>
                    </a:lnTo>
                    <a:lnTo>
                      <a:pt x="31" y="291"/>
                    </a:lnTo>
                    <a:lnTo>
                      <a:pt x="29" y="293"/>
                    </a:lnTo>
                    <a:lnTo>
                      <a:pt x="28" y="295"/>
                    </a:lnTo>
                    <a:lnTo>
                      <a:pt x="22" y="297"/>
                    </a:lnTo>
                    <a:lnTo>
                      <a:pt x="19" y="293"/>
                    </a:lnTo>
                    <a:lnTo>
                      <a:pt x="14" y="290"/>
                    </a:lnTo>
                    <a:lnTo>
                      <a:pt x="10" y="286"/>
                    </a:lnTo>
                    <a:lnTo>
                      <a:pt x="5" y="284"/>
                    </a:lnTo>
                    <a:lnTo>
                      <a:pt x="3" y="283"/>
                    </a:lnTo>
                    <a:lnTo>
                      <a:pt x="0" y="279"/>
                    </a:lnTo>
                    <a:lnTo>
                      <a:pt x="0" y="276"/>
                    </a:lnTo>
                    <a:lnTo>
                      <a:pt x="0" y="269"/>
                    </a:lnTo>
                    <a:close/>
                    <a:moveTo>
                      <a:pt x="1178" y="227"/>
                    </a:moveTo>
                    <a:lnTo>
                      <a:pt x="1178" y="235"/>
                    </a:lnTo>
                    <a:lnTo>
                      <a:pt x="1180" y="239"/>
                    </a:lnTo>
                    <a:lnTo>
                      <a:pt x="1181" y="242"/>
                    </a:lnTo>
                    <a:lnTo>
                      <a:pt x="1181" y="248"/>
                    </a:lnTo>
                    <a:lnTo>
                      <a:pt x="1181" y="255"/>
                    </a:lnTo>
                    <a:lnTo>
                      <a:pt x="1201" y="255"/>
                    </a:lnTo>
                    <a:lnTo>
                      <a:pt x="1218" y="274"/>
                    </a:lnTo>
                    <a:lnTo>
                      <a:pt x="1235" y="293"/>
                    </a:lnTo>
                    <a:lnTo>
                      <a:pt x="1235" y="295"/>
                    </a:lnTo>
                    <a:lnTo>
                      <a:pt x="1234" y="297"/>
                    </a:lnTo>
                    <a:lnTo>
                      <a:pt x="1234" y="298"/>
                    </a:lnTo>
                    <a:lnTo>
                      <a:pt x="1234" y="298"/>
                    </a:lnTo>
                    <a:lnTo>
                      <a:pt x="1232" y="300"/>
                    </a:lnTo>
                    <a:lnTo>
                      <a:pt x="1229" y="304"/>
                    </a:lnTo>
                    <a:lnTo>
                      <a:pt x="1227" y="305"/>
                    </a:lnTo>
                    <a:lnTo>
                      <a:pt x="1225" y="307"/>
                    </a:lnTo>
                    <a:lnTo>
                      <a:pt x="1223" y="307"/>
                    </a:lnTo>
                    <a:lnTo>
                      <a:pt x="1218" y="307"/>
                    </a:lnTo>
                    <a:lnTo>
                      <a:pt x="1213" y="309"/>
                    </a:lnTo>
                    <a:lnTo>
                      <a:pt x="1213" y="304"/>
                    </a:lnTo>
                    <a:lnTo>
                      <a:pt x="1213" y="298"/>
                    </a:lnTo>
                    <a:lnTo>
                      <a:pt x="1213" y="295"/>
                    </a:lnTo>
                    <a:lnTo>
                      <a:pt x="1213" y="293"/>
                    </a:lnTo>
                    <a:lnTo>
                      <a:pt x="1209" y="290"/>
                    </a:lnTo>
                    <a:lnTo>
                      <a:pt x="1206" y="288"/>
                    </a:lnTo>
                    <a:lnTo>
                      <a:pt x="1201" y="284"/>
                    </a:lnTo>
                    <a:lnTo>
                      <a:pt x="1195" y="298"/>
                    </a:lnTo>
                    <a:lnTo>
                      <a:pt x="1185" y="307"/>
                    </a:lnTo>
                    <a:lnTo>
                      <a:pt x="1171" y="312"/>
                    </a:lnTo>
                    <a:lnTo>
                      <a:pt x="1171" y="307"/>
                    </a:lnTo>
                    <a:lnTo>
                      <a:pt x="1171" y="304"/>
                    </a:lnTo>
                    <a:lnTo>
                      <a:pt x="1173" y="300"/>
                    </a:lnTo>
                    <a:lnTo>
                      <a:pt x="1171" y="297"/>
                    </a:lnTo>
                    <a:lnTo>
                      <a:pt x="1169" y="293"/>
                    </a:lnTo>
                    <a:lnTo>
                      <a:pt x="1167" y="288"/>
                    </a:lnTo>
                    <a:lnTo>
                      <a:pt x="1162" y="286"/>
                    </a:lnTo>
                    <a:lnTo>
                      <a:pt x="1159" y="284"/>
                    </a:lnTo>
                    <a:lnTo>
                      <a:pt x="1155" y="284"/>
                    </a:lnTo>
                    <a:lnTo>
                      <a:pt x="1152" y="283"/>
                    </a:lnTo>
                    <a:lnTo>
                      <a:pt x="1150" y="283"/>
                    </a:lnTo>
                    <a:lnTo>
                      <a:pt x="1146" y="281"/>
                    </a:lnTo>
                    <a:lnTo>
                      <a:pt x="1143" y="277"/>
                    </a:lnTo>
                    <a:lnTo>
                      <a:pt x="1153" y="265"/>
                    </a:lnTo>
                    <a:lnTo>
                      <a:pt x="1160" y="251"/>
                    </a:lnTo>
                    <a:lnTo>
                      <a:pt x="1167" y="237"/>
                    </a:lnTo>
                    <a:lnTo>
                      <a:pt x="1178" y="227"/>
                    </a:lnTo>
                    <a:close/>
                    <a:moveTo>
                      <a:pt x="2150" y="197"/>
                    </a:moveTo>
                    <a:lnTo>
                      <a:pt x="2152" y="201"/>
                    </a:lnTo>
                    <a:lnTo>
                      <a:pt x="2154" y="204"/>
                    </a:lnTo>
                    <a:lnTo>
                      <a:pt x="2155" y="206"/>
                    </a:lnTo>
                    <a:lnTo>
                      <a:pt x="2155" y="209"/>
                    </a:lnTo>
                    <a:lnTo>
                      <a:pt x="2157" y="213"/>
                    </a:lnTo>
                    <a:lnTo>
                      <a:pt x="2157" y="220"/>
                    </a:lnTo>
                    <a:lnTo>
                      <a:pt x="2157" y="225"/>
                    </a:lnTo>
                    <a:lnTo>
                      <a:pt x="2159" y="239"/>
                    </a:lnTo>
                    <a:lnTo>
                      <a:pt x="2161" y="255"/>
                    </a:lnTo>
                    <a:lnTo>
                      <a:pt x="2161" y="269"/>
                    </a:lnTo>
                    <a:lnTo>
                      <a:pt x="2141" y="279"/>
                    </a:lnTo>
                    <a:lnTo>
                      <a:pt x="2119" y="288"/>
                    </a:lnTo>
                    <a:lnTo>
                      <a:pt x="2098" y="298"/>
                    </a:lnTo>
                    <a:lnTo>
                      <a:pt x="2080" y="312"/>
                    </a:lnTo>
                    <a:lnTo>
                      <a:pt x="2075" y="309"/>
                    </a:lnTo>
                    <a:lnTo>
                      <a:pt x="2066" y="305"/>
                    </a:lnTo>
                    <a:lnTo>
                      <a:pt x="2054" y="298"/>
                    </a:lnTo>
                    <a:lnTo>
                      <a:pt x="2044" y="293"/>
                    </a:lnTo>
                    <a:lnTo>
                      <a:pt x="2035" y="288"/>
                    </a:lnTo>
                    <a:lnTo>
                      <a:pt x="2031" y="284"/>
                    </a:lnTo>
                    <a:lnTo>
                      <a:pt x="2033" y="283"/>
                    </a:lnTo>
                    <a:lnTo>
                      <a:pt x="2035" y="281"/>
                    </a:lnTo>
                    <a:lnTo>
                      <a:pt x="2035" y="281"/>
                    </a:lnTo>
                    <a:lnTo>
                      <a:pt x="2037" y="279"/>
                    </a:lnTo>
                    <a:lnTo>
                      <a:pt x="2037" y="277"/>
                    </a:lnTo>
                    <a:lnTo>
                      <a:pt x="2038" y="274"/>
                    </a:lnTo>
                    <a:lnTo>
                      <a:pt x="2033" y="270"/>
                    </a:lnTo>
                    <a:lnTo>
                      <a:pt x="2026" y="269"/>
                    </a:lnTo>
                    <a:lnTo>
                      <a:pt x="2021" y="265"/>
                    </a:lnTo>
                    <a:lnTo>
                      <a:pt x="2016" y="262"/>
                    </a:lnTo>
                    <a:lnTo>
                      <a:pt x="2019" y="262"/>
                    </a:lnTo>
                    <a:lnTo>
                      <a:pt x="2023" y="258"/>
                    </a:lnTo>
                    <a:lnTo>
                      <a:pt x="2024" y="256"/>
                    </a:lnTo>
                    <a:lnTo>
                      <a:pt x="2026" y="256"/>
                    </a:lnTo>
                    <a:lnTo>
                      <a:pt x="2028" y="255"/>
                    </a:lnTo>
                    <a:lnTo>
                      <a:pt x="2033" y="255"/>
                    </a:lnTo>
                    <a:lnTo>
                      <a:pt x="2038" y="255"/>
                    </a:lnTo>
                    <a:lnTo>
                      <a:pt x="2038" y="242"/>
                    </a:lnTo>
                    <a:lnTo>
                      <a:pt x="2012" y="242"/>
                    </a:lnTo>
                    <a:lnTo>
                      <a:pt x="2007" y="232"/>
                    </a:lnTo>
                    <a:lnTo>
                      <a:pt x="2016" y="225"/>
                    </a:lnTo>
                    <a:lnTo>
                      <a:pt x="2023" y="218"/>
                    </a:lnTo>
                    <a:lnTo>
                      <a:pt x="2031" y="215"/>
                    </a:lnTo>
                    <a:lnTo>
                      <a:pt x="2045" y="211"/>
                    </a:lnTo>
                    <a:lnTo>
                      <a:pt x="2051" y="216"/>
                    </a:lnTo>
                    <a:lnTo>
                      <a:pt x="2054" y="222"/>
                    </a:lnTo>
                    <a:lnTo>
                      <a:pt x="2058" y="225"/>
                    </a:lnTo>
                    <a:lnTo>
                      <a:pt x="2061" y="232"/>
                    </a:lnTo>
                    <a:lnTo>
                      <a:pt x="2072" y="223"/>
                    </a:lnTo>
                    <a:lnTo>
                      <a:pt x="2082" y="216"/>
                    </a:lnTo>
                    <a:lnTo>
                      <a:pt x="2096" y="211"/>
                    </a:lnTo>
                    <a:lnTo>
                      <a:pt x="2098" y="216"/>
                    </a:lnTo>
                    <a:lnTo>
                      <a:pt x="2101" y="218"/>
                    </a:lnTo>
                    <a:lnTo>
                      <a:pt x="2101" y="220"/>
                    </a:lnTo>
                    <a:lnTo>
                      <a:pt x="2103" y="220"/>
                    </a:lnTo>
                    <a:lnTo>
                      <a:pt x="2105" y="220"/>
                    </a:lnTo>
                    <a:lnTo>
                      <a:pt x="2108" y="220"/>
                    </a:lnTo>
                    <a:lnTo>
                      <a:pt x="2117" y="215"/>
                    </a:lnTo>
                    <a:lnTo>
                      <a:pt x="2122" y="209"/>
                    </a:lnTo>
                    <a:lnTo>
                      <a:pt x="2129" y="204"/>
                    </a:lnTo>
                    <a:lnTo>
                      <a:pt x="2136" y="199"/>
                    </a:lnTo>
                    <a:lnTo>
                      <a:pt x="2150" y="197"/>
                    </a:lnTo>
                    <a:close/>
                    <a:moveTo>
                      <a:pt x="1302" y="134"/>
                    </a:moveTo>
                    <a:lnTo>
                      <a:pt x="1305" y="136"/>
                    </a:lnTo>
                    <a:lnTo>
                      <a:pt x="1307" y="138"/>
                    </a:lnTo>
                    <a:lnTo>
                      <a:pt x="1309" y="138"/>
                    </a:lnTo>
                    <a:lnTo>
                      <a:pt x="1311" y="139"/>
                    </a:lnTo>
                    <a:lnTo>
                      <a:pt x="1311" y="141"/>
                    </a:lnTo>
                    <a:lnTo>
                      <a:pt x="1311" y="143"/>
                    </a:lnTo>
                    <a:lnTo>
                      <a:pt x="1312" y="146"/>
                    </a:lnTo>
                    <a:lnTo>
                      <a:pt x="1316" y="152"/>
                    </a:lnTo>
                    <a:lnTo>
                      <a:pt x="1318" y="157"/>
                    </a:lnTo>
                    <a:lnTo>
                      <a:pt x="1319" y="162"/>
                    </a:lnTo>
                    <a:lnTo>
                      <a:pt x="1321" y="169"/>
                    </a:lnTo>
                    <a:lnTo>
                      <a:pt x="1316" y="171"/>
                    </a:lnTo>
                    <a:lnTo>
                      <a:pt x="1311" y="173"/>
                    </a:lnTo>
                    <a:lnTo>
                      <a:pt x="1305" y="173"/>
                    </a:lnTo>
                    <a:lnTo>
                      <a:pt x="1297" y="174"/>
                    </a:lnTo>
                    <a:lnTo>
                      <a:pt x="1295" y="166"/>
                    </a:lnTo>
                    <a:lnTo>
                      <a:pt x="1293" y="157"/>
                    </a:lnTo>
                    <a:lnTo>
                      <a:pt x="1293" y="146"/>
                    </a:lnTo>
                    <a:lnTo>
                      <a:pt x="1297" y="143"/>
                    </a:lnTo>
                    <a:lnTo>
                      <a:pt x="1298" y="139"/>
                    </a:lnTo>
                    <a:lnTo>
                      <a:pt x="1302" y="134"/>
                    </a:lnTo>
                    <a:close/>
                    <a:moveTo>
                      <a:pt x="1604" y="105"/>
                    </a:moveTo>
                    <a:lnTo>
                      <a:pt x="1611" y="108"/>
                    </a:lnTo>
                    <a:lnTo>
                      <a:pt x="1618" y="112"/>
                    </a:lnTo>
                    <a:lnTo>
                      <a:pt x="1621" y="115"/>
                    </a:lnTo>
                    <a:lnTo>
                      <a:pt x="1626" y="119"/>
                    </a:lnTo>
                    <a:lnTo>
                      <a:pt x="1632" y="124"/>
                    </a:lnTo>
                    <a:lnTo>
                      <a:pt x="1630" y="127"/>
                    </a:lnTo>
                    <a:lnTo>
                      <a:pt x="1630" y="127"/>
                    </a:lnTo>
                    <a:lnTo>
                      <a:pt x="1630" y="129"/>
                    </a:lnTo>
                    <a:lnTo>
                      <a:pt x="1628" y="129"/>
                    </a:lnTo>
                    <a:lnTo>
                      <a:pt x="1628" y="131"/>
                    </a:lnTo>
                    <a:lnTo>
                      <a:pt x="1625" y="134"/>
                    </a:lnTo>
                    <a:lnTo>
                      <a:pt x="1625" y="136"/>
                    </a:lnTo>
                    <a:lnTo>
                      <a:pt x="1623" y="136"/>
                    </a:lnTo>
                    <a:lnTo>
                      <a:pt x="1621" y="136"/>
                    </a:lnTo>
                    <a:lnTo>
                      <a:pt x="1619" y="138"/>
                    </a:lnTo>
                    <a:lnTo>
                      <a:pt x="1616" y="139"/>
                    </a:lnTo>
                    <a:lnTo>
                      <a:pt x="1611" y="134"/>
                    </a:lnTo>
                    <a:lnTo>
                      <a:pt x="1606" y="129"/>
                    </a:lnTo>
                    <a:lnTo>
                      <a:pt x="1599" y="124"/>
                    </a:lnTo>
                    <a:lnTo>
                      <a:pt x="1593" y="120"/>
                    </a:lnTo>
                    <a:lnTo>
                      <a:pt x="1597" y="108"/>
                    </a:lnTo>
                    <a:lnTo>
                      <a:pt x="1600" y="108"/>
                    </a:lnTo>
                    <a:lnTo>
                      <a:pt x="1602" y="106"/>
                    </a:lnTo>
                    <a:lnTo>
                      <a:pt x="1602" y="106"/>
                    </a:lnTo>
                    <a:lnTo>
                      <a:pt x="1602" y="106"/>
                    </a:lnTo>
                    <a:lnTo>
                      <a:pt x="1604" y="105"/>
                    </a:lnTo>
                    <a:close/>
                    <a:moveTo>
                      <a:pt x="989" y="77"/>
                    </a:moveTo>
                    <a:lnTo>
                      <a:pt x="1005" y="87"/>
                    </a:lnTo>
                    <a:lnTo>
                      <a:pt x="1019" y="99"/>
                    </a:lnTo>
                    <a:lnTo>
                      <a:pt x="1033" y="112"/>
                    </a:lnTo>
                    <a:lnTo>
                      <a:pt x="1028" y="112"/>
                    </a:lnTo>
                    <a:lnTo>
                      <a:pt x="1024" y="117"/>
                    </a:lnTo>
                    <a:lnTo>
                      <a:pt x="1021" y="119"/>
                    </a:lnTo>
                    <a:lnTo>
                      <a:pt x="1016" y="119"/>
                    </a:lnTo>
                    <a:lnTo>
                      <a:pt x="1010" y="120"/>
                    </a:lnTo>
                    <a:lnTo>
                      <a:pt x="1002" y="120"/>
                    </a:lnTo>
                    <a:lnTo>
                      <a:pt x="995" y="113"/>
                    </a:lnTo>
                    <a:lnTo>
                      <a:pt x="988" y="108"/>
                    </a:lnTo>
                    <a:lnTo>
                      <a:pt x="979" y="105"/>
                    </a:lnTo>
                    <a:lnTo>
                      <a:pt x="979" y="101"/>
                    </a:lnTo>
                    <a:lnTo>
                      <a:pt x="995" y="92"/>
                    </a:lnTo>
                    <a:lnTo>
                      <a:pt x="993" y="89"/>
                    </a:lnTo>
                    <a:lnTo>
                      <a:pt x="991" y="87"/>
                    </a:lnTo>
                    <a:lnTo>
                      <a:pt x="991" y="84"/>
                    </a:lnTo>
                    <a:lnTo>
                      <a:pt x="989" y="77"/>
                    </a:lnTo>
                    <a:close/>
                    <a:moveTo>
                      <a:pt x="1063" y="0"/>
                    </a:moveTo>
                    <a:lnTo>
                      <a:pt x="1064" y="7"/>
                    </a:lnTo>
                    <a:lnTo>
                      <a:pt x="1064" y="12"/>
                    </a:lnTo>
                    <a:lnTo>
                      <a:pt x="1066" y="14"/>
                    </a:lnTo>
                    <a:lnTo>
                      <a:pt x="1068" y="16"/>
                    </a:lnTo>
                    <a:lnTo>
                      <a:pt x="1070" y="17"/>
                    </a:lnTo>
                    <a:lnTo>
                      <a:pt x="1073" y="21"/>
                    </a:lnTo>
                    <a:lnTo>
                      <a:pt x="1075" y="24"/>
                    </a:lnTo>
                    <a:lnTo>
                      <a:pt x="1073" y="28"/>
                    </a:lnTo>
                    <a:lnTo>
                      <a:pt x="1071" y="33"/>
                    </a:lnTo>
                    <a:lnTo>
                      <a:pt x="1070" y="37"/>
                    </a:lnTo>
                    <a:lnTo>
                      <a:pt x="1068" y="40"/>
                    </a:lnTo>
                    <a:lnTo>
                      <a:pt x="1066" y="47"/>
                    </a:lnTo>
                    <a:lnTo>
                      <a:pt x="1073" y="49"/>
                    </a:lnTo>
                    <a:lnTo>
                      <a:pt x="1077" y="52"/>
                    </a:lnTo>
                    <a:lnTo>
                      <a:pt x="1080" y="56"/>
                    </a:lnTo>
                    <a:lnTo>
                      <a:pt x="1082" y="59"/>
                    </a:lnTo>
                    <a:lnTo>
                      <a:pt x="1082" y="66"/>
                    </a:lnTo>
                    <a:lnTo>
                      <a:pt x="1082" y="73"/>
                    </a:lnTo>
                    <a:lnTo>
                      <a:pt x="1077" y="77"/>
                    </a:lnTo>
                    <a:lnTo>
                      <a:pt x="1073" y="80"/>
                    </a:lnTo>
                    <a:lnTo>
                      <a:pt x="1071" y="85"/>
                    </a:lnTo>
                    <a:lnTo>
                      <a:pt x="1070" y="91"/>
                    </a:lnTo>
                    <a:lnTo>
                      <a:pt x="1066" y="98"/>
                    </a:lnTo>
                    <a:lnTo>
                      <a:pt x="1091" y="98"/>
                    </a:lnTo>
                    <a:lnTo>
                      <a:pt x="1091" y="113"/>
                    </a:lnTo>
                    <a:lnTo>
                      <a:pt x="1094" y="127"/>
                    </a:lnTo>
                    <a:lnTo>
                      <a:pt x="1105" y="127"/>
                    </a:lnTo>
                    <a:lnTo>
                      <a:pt x="1110" y="122"/>
                    </a:lnTo>
                    <a:lnTo>
                      <a:pt x="1115" y="117"/>
                    </a:lnTo>
                    <a:lnTo>
                      <a:pt x="1120" y="112"/>
                    </a:lnTo>
                    <a:lnTo>
                      <a:pt x="1129" y="108"/>
                    </a:lnTo>
                    <a:lnTo>
                      <a:pt x="1129" y="119"/>
                    </a:lnTo>
                    <a:lnTo>
                      <a:pt x="1127" y="133"/>
                    </a:lnTo>
                    <a:lnTo>
                      <a:pt x="1126" y="145"/>
                    </a:lnTo>
                    <a:lnTo>
                      <a:pt x="1126" y="153"/>
                    </a:lnTo>
                    <a:lnTo>
                      <a:pt x="1124" y="159"/>
                    </a:lnTo>
                    <a:lnTo>
                      <a:pt x="1127" y="162"/>
                    </a:lnTo>
                    <a:lnTo>
                      <a:pt x="1129" y="164"/>
                    </a:lnTo>
                    <a:lnTo>
                      <a:pt x="1131" y="166"/>
                    </a:lnTo>
                    <a:lnTo>
                      <a:pt x="1134" y="167"/>
                    </a:lnTo>
                    <a:lnTo>
                      <a:pt x="1139" y="169"/>
                    </a:lnTo>
                    <a:lnTo>
                      <a:pt x="1148" y="155"/>
                    </a:lnTo>
                    <a:lnTo>
                      <a:pt x="1155" y="139"/>
                    </a:lnTo>
                    <a:lnTo>
                      <a:pt x="1155" y="127"/>
                    </a:lnTo>
                    <a:lnTo>
                      <a:pt x="1153" y="115"/>
                    </a:lnTo>
                    <a:lnTo>
                      <a:pt x="1153" y="103"/>
                    </a:lnTo>
                    <a:lnTo>
                      <a:pt x="1157" y="91"/>
                    </a:lnTo>
                    <a:lnTo>
                      <a:pt x="1167" y="82"/>
                    </a:lnTo>
                    <a:lnTo>
                      <a:pt x="1171" y="78"/>
                    </a:lnTo>
                    <a:lnTo>
                      <a:pt x="1174" y="78"/>
                    </a:lnTo>
                    <a:lnTo>
                      <a:pt x="1178" y="80"/>
                    </a:lnTo>
                    <a:lnTo>
                      <a:pt x="1181" y="82"/>
                    </a:lnTo>
                    <a:lnTo>
                      <a:pt x="1183" y="85"/>
                    </a:lnTo>
                    <a:lnTo>
                      <a:pt x="1187" y="89"/>
                    </a:lnTo>
                    <a:lnTo>
                      <a:pt x="1188" y="92"/>
                    </a:lnTo>
                    <a:lnTo>
                      <a:pt x="1192" y="94"/>
                    </a:lnTo>
                    <a:lnTo>
                      <a:pt x="1194" y="98"/>
                    </a:lnTo>
                    <a:lnTo>
                      <a:pt x="1201" y="98"/>
                    </a:lnTo>
                    <a:lnTo>
                      <a:pt x="1209" y="94"/>
                    </a:lnTo>
                    <a:lnTo>
                      <a:pt x="1218" y="92"/>
                    </a:lnTo>
                    <a:lnTo>
                      <a:pt x="1225" y="98"/>
                    </a:lnTo>
                    <a:lnTo>
                      <a:pt x="1225" y="112"/>
                    </a:lnTo>
                    <a:lnTo>
                      <a:pt x="1225" y="119"/>
                    </a:lnTo>
                    <a:lnTo>
                      <a:pt x="1223" y="131"/>
                    </a:lnTo>
                    <a:lnTo>
                      <a:pt x="1222" y="146"/>
                    </a:lnTo>
                    <a:lnTo>
                      <a:pt x="1218" y="164"/>
                    </a:lnTo>
                    <a:lnTo>
                      <a:pt x="1215" y="178"/>
                    </a:lnTo>
                    <a:lnTo>
                      <a:pt x="1213" y="188"/>
                    </a:lnTo>
                    <a:lnTo>
                      <a:pt x="1206" y="188"/>
                    </a:lnTo>
                    <a:lnTo>
                      <a:pt x="1202" y="187"/>
                    </a:lnTo>
                    <a:lnTo>
                      <a:pt x="1199" y="185"/>
                    </a:lnTo>
                    <a:lnTo>
                      <a:pt x="1195" y="183"/>
                    </a:lnTo>
                    <a:lnTo>
                      <a:pt x="1190" y="181"/>
                    </a:lnTo>
                    <a:lnTo>
                      <a:pt x="1190" y="185"/>
                    </a:lnTo>
                    <a:lnTo>
                      <a:pt x="1192" y="187"/>
                    </a:lnTo>
                    <a:lnTo>
                      <a:pt x="1194" y="188"/>
                    </a:lnTo>
                    <a:lnTo>
                      <a:pt x="1195" y="190"/>
                    </a:lnTo>
                    <a:lnTo>
                      <a:pt x="1195" y="192"/>
                    </a:lnTo>
                    <a:lnTo>
                      <a:pt x="1197" y="195"/>
                    </a:lnTo>
                    <a:lnTo>
                      <a:pt x="1197" y="201"/>
                    </a:lnTo>
                    <a:lnTo>
                      <a:pt x="1148" y="204"/>
                    </a:lnTo>
                    <a:lnTo>
                      <a:pt x="1148" y="208"/>
                    </a:lnTo>
                    <a:lnTo>
                      <a:pt x="1152" y="218"/>
                    </a:lnTo>
                    <a:lnTo>
                      <a:pt x="1150" y="229"/>
                    </a:lnTo>
                    <a:lnTo>
                      <a:pt x="1148" y="246"/>
                    </a:lnTo>
                    <a:lnTo>
                      <a:pt x="1139" y="246"/>
                    </a:lnTo>
                    <a:lnTo>
                      <a:pt x="1127" y="239"/>
                    </a:lnTo>
                    <a:lnTo>
                      <a:pt x="1110" y="235"/>
                    </a:lnTo>
                    <a:lnTo>
                      <a:pt x="1110" y="239"/>
                    </a:lnTo>
                    <a:lnTo>
                      <a:pt x="1113" y="239"/>
                    </a:lnTo>
                    <a:lnTo>
                      <a:pt x="1117" y="242"/>
                    </a:lnTo>
                    <a:lnTo>
                      <a:pt x="1119" y="244"/>
                    </a:lnTo>
                    <a:lnTo>
                      <a:pt x="1120" y="246"/>
                    </a:lnTo>
                    <a:lnTo>
                      <a:pt x="1122" y="248"/>
                    </a:lnTo>
                    <a:lnTo>
                      <a:pt x="1124" y="253"/>
                    </a:lnTo>
                    <a:lnTo>
                      <a:pt x="1124" y="258"/>
                    </a:lnTo>
                    <a:lnTo>
                      <a:pt x="1122" y="262"/>
                    </a:lnTo>
                    <a:lnTo>
                      <a:pt x="1119" y="265"/>
                    </a:lnTo>
                    <a:lnTo>
                      <a:pt x="1117" y="269"/>
                    </a:lnTo>
                    <a:lnTo>
                      <a:pt x="1108" y="276"/>
                    </a:lnTo>
                    <a:lnTo>
                      <a:pt x="1101" y="283"/>
                    </a:lnTo>
                    <a:lnTo>
                      <a:pt x="1098" y="291"/>
                    </a:lnTo>
                    <a:lnTo>
                      <a:pt x="1094" y="304"/>
                    </a:lnTo>
                    <a:lnTo>
                      <a:pt x="1087" y="304"/>
                    </a:lnTo>
                    <a:lnTo>
                      <a:pt x="1082" y="302"/>
                    </a:lnTo>
                    <a:lnTo>
                      <a:pt x="1077" y="300"/>
                    </a:lnTo>
                    <a:lnTo>
                      <a:pt x="1073" y="298"/>
                    </a:lnTo>
                    <a:lnTo>
                      <a:pt x="1066" y="297"/>
                    </a:lnTo>
                    <a:lnTo>
                      <a:pt x="1066" y="300"/>
                    </a:lnTo>
                    <a:lnTo>
                      <a:pt x="1075" y="300"/>
                    </a:lnTo>
                    <a:lnTo>
                      <a:pt x="1077" y="304"/>
                    </a:lnTo>
                    <a:lnTo>
                      <a:pt x="1078" y="307"/>
                    </a:lnTo>
                    <a:lnTo>
                      <a:pt x="1080" y="309"/>
                    </a:lnTo>
                    <a:lnTo>
                      <a:pt x="1080" y="312"/>
                    </a:lnTo>
                    <a:lnTo>
                      <a:pt x="1082" y="318"/>
                    </a:lnTo>
                    <a:lnTo>
                      <a:pt x="1082" y="323"/>
                    </a:lnTo>
                    <a:lnTo>
                      <a:pt x="1066" y="328"/>
                    </a:lnTo>
                    <a:lnTo>
                      <a:pt x="1052" y="337"/>
                    </a:lnTo>
                    <a:lnTo>
                      <a:pt x="1043" y="347"/>
                    </a:lnTo>
                    <a:lnTo>
                      <a:pt x="1037" y="363"/>
                    </a:lnTo>
                    <a:lnTo>
                      <a:pt x="1037" y="386"/>
                    </a:lnTo>
                    <a:lnTo>
                      <a:pt x="1043" y="400"/>
                    </a:lnTo>
                    <a:lnTo>
                      <a:pt x="1047" y="419"/>
                    </a:lnTo>
                    <a:lnTo>
                      <a:pt x="1047" y="438"/>
                    </a:lnTo>
                    <a:lnTo>
                      <a:pt x="1066" y="438"/>
                    </a:lnTo>
                    <a:lnTo>
                      <a:pt x="1066" y="447"/>
                    </a:lnTo>
                    <a:lnTo>
                      <a:pt x="1070" y="450"/>
                    </a:lnTo>
                    <a:lnTo>
                      <a:pt x="1070" y="454"/>
                    </a:lnTo>
                    <a:lnTo>
                      <a:pt x="1070" y="457"/>
                    </a:lnTo>
                    <a:lnTo>
                      <a:pt x="1070" y="459"/>
                    </a:lnTo>
                    <a:lnTo>
                      <a:pt x="1070" y="461"/>
                    </a:lnTo>
                    <a:lnTo>
                      <a:pt x="1070" y="462"/>
                    </a:lnTo>
                    <a:lnTo>
                      <a:pt x="1071" y="464"/>
                    </a:lnTo>
                    <a:lnTo>
                      <a:pt x="1077" y="464"/>
                    </a:lnTo>
                    <a:lnTo>
                      <a:pt x="1082" y="466"/>
                    </a:lnTo>
                    <a:lnTo>
                      <a:pt x="1094" y="464"/>
                    </a:lnTo>
                    <a:lnTo>
                      <a:pt x="1106" y="469"/>
                    </a:lnTo>
                    <a:lnTo>
                      <a:pt x="1119" y="478"/>
                    </a:lnTo>
                    <a:lnTo>
                      <a:pt x="1131" y="490"/>
                    </a:lnTo>
                    <a:lnTo>
                      <a:pt x="1141" y="501"/>
                    </a:lnTo>
                    <a:lnTo>
                      <a:pt x="1152" y="508"/>
                    </a:lnTo>
                    <a:lnTo>
                      <a:pt x="1157" y="510"/>
                    </a:lnTo>
                    <a:lnTo>
                      <a:pt x="1160" y="511"/>
                    </a:lnTo>
                    <a:lnTo>
                      <a:pt x="1164" y="510"/>
                    </a:lnTo>
                    <a:lnTo>
                      <a:pt x="1167" y="510"/>
                    </a:lnTo>
                    <a:lnTo>
                      <a:pt x="1169" y="508"/>
                    </a:lnTo>
                    <a:lnTo>
                      <a:pt x="1173" y="506"/>
                    </a:lnTo>
                    <a:lnTo>
                      <a:pt x="1174" y="504"/>
                    </a:lnTo>
                    <a:lnTo>
                      <a:pt x="1178" y="504"/>
                    </a:lnTo>
                    <a:lnTo>
                      <a:pt x="1206" y="511"/>
                    </a:lnTo>
                    <a:lnTo>
                      <a:pt x="1209" y="530"/>
                    </a:lnTo>
                    <a:lnTo>
                      <a:pt x="1213" y="544"/>
                    </a:lnTo>
                    <a:lnTo>
                      <a:pt x="1215" y="555"/>
                    </a:lnTo>
                    <a:lnTo>
                      <a:pt x="1216" y="565"/>
                    </a:lnTo>
                    <a:lnTo>
                      <a:pt x="1220" y="576"/>
                    </a:lnTo>
                    <a:lnTo>
                      <a:pt x="1229" y="588"/>
                    </a:lnTo>
                    <a:lnTo>
                      <a:pt x="1239" y="604"/>
                    </a:lnTo>
                    <a:lnTo>
                      <a:pt x="1242" y="602"/>
                    </a:lnTo>
                    <a:lnTo>
                      <a:pt x="1244" y="602"/>
                    </a:lnTo>
                    <a:lnTo>
                      <a:pt x="1244" y="602"/>
                    </a:lnTo>
                    <a:lnTo>
                      <a:pt x="1246" y="600"/>
                    </a:lnTo>
                    <a:lnTo>
                      <a:pt x="1248" y="600"/>
                    </a:lnTo>
                    <a:lnTo>
                      <a:pt x="1251" y="599"/>
                    </a:lnTo>
                    <a:lnTo>
                      <a:pt x="1253" y="599"/>
                    </a:lnTo>
                    <a:lnTo>
                      <a:pt x="1253" y="597"/>
                    </a:lnTo>
                    <a:lnTo>
                      <a:pt x="1253" y="597"/>
                    </a:lnTo>
                    <a:lnTo>
                      <a:pt x="1253" y="597"/>
                    </a:lnTo>
                    <a:lnTo>
                      <a:pt x="1253" y="595"/>
                    </a:lnTo>
                    <a:lnTo>
                      <a:pt x="1255" y="592"/>
                    </a:lnTo>
                    <a:lnTo>
                      <a:pt x="1255" y="581"/>
                    </a:lnTo>
                    <a:lnTo>
                      <a:pt x="1253" y="567"/>
                    </a:lnTo>
                    <a:lnTo>
                      <a:pt x="1249" y="550"/>
                    </a:lnTo>
                    <a:lnTo>
                      <a:pt x="1244" y="534"/>
                    </a:lnTo>
                    <a:lnTo>
                      <a:pt x="1258" y="527"/>
                    </a:lnTo>
                    <a:lnTo>
                      <a:pt x="1272" y="517"/>
                    </a:lnTo>
                    <a:lnTo>
                      <a:pt x="1281" y="503"/>
                    </a:lnTo>
                    <a:lnTo>
                      <a:pt x="1286" y="485"/>
                    </a:lnTo>
                    <a:lnTo>
                      <a:pt x="1288" y="475"/>
                    </a:lnTo>
                    <a:lnTo>
                      <a:pt x="1286" y="459"/>
                    </a:lnTo>
                    <a:lnTo>
                      <a:pt x="1286" y="443"/>
                    </a:lnTo>
                    <a:lnTo>
                      <a:pt x="1279" y="440"/>
                    </a:lnTo>
                    <a:lnTo>
                      <a:pt x="1276" y="438"/>
                    </a:lnTo>
                    <a:lnTo>
                      <a:pt x="1272" y="436"/>
                    </a:lnTo>
                    <a:lnTo>
                      <a:pt x="1269" y="433"/>
                    </a:lnTo>
                    <a:lnTo>
                      <a:pt x="1267" y="427"/>
                    </a:lnTo>
                    <a:lnTo>
                      <a:pt x="1274" y="415"/>
                    </a:lnTo>
                    <a:lnTo>
                      <a:pt x="1277" y="401"/>
                    </a:lnTo>
                    <a:lnTo>
                      <a:pt x="1274" y="386"/>
                    </a:lnTo>
                    <a:lnTo>
                      <a:pt x="1270" y="370"/>
                    </a:lnTo>
                    <a:lnTo>
                      <a:pt x="1265" y="352"/>
                    </a:lnTo>
                    <a:lnTo>
                      <a:pt x="1263" y="335"/>
                    </a:lnTo>
                    <a:lnTo>
                      <a:pt x="1267" y="335"/>
                    </a:lnTo>
                    <a:lnTo>
                      <a:pt x="1267" y="331"/>
                    </a:lnTo>
                    <a:lnTo>
                      <a:pt x="1291" y="335"/>
                    </a:lnTo>
                    <a:lnTo>
                      <a:pt x="1312" y="335"/>
                    </a:lnTo>
                    <a:lnTo>
                      <a:pt x="1335" y="331"/>
                    </a:lnTo>
                    <a:lnTo>
                      <a:pt x="1340" y="340"/>
                    </a:lnTo>
                    <a:lnTo>
                      <a:pt x="1345" y="352"/>
                    </a:lnTo>
                    <a:lnTo>
                      <a:pt x="1351" y="361"/>
                    </a:lnTo>
                    <a:lnTo>
                      <a:pt x="1356" y="365"/>
                    </a:lnTo>
                    <a:lnTo>
                      <a:pt x="1359" y="366"/>
                    </a:lnTo>
                    <a:lnTo>
                      <a:pt x="1365" y="366"/>
                    </a:lnTo>
                    <a:lnTo>
                      <a:pt x="1370" y="368"/>
                    </a:lnTo>
                    <a:lnTo>
                      <a:pt x="1375" y="370"/>
                    </a:lnTo>
                    <a:lnTo>
                      <a:pt x="1379" y="373"/>
                    </a:lnTo>
                    <a:lnTo>
                      <a:pt x="1380" y="382"/>
                    </a:lnTo>
                    <a:lnTo>
                      <a:pt x="1384" y="398"/>
                    </a:lnTo>
                    <a:lnTo>
                      <a:pt x="1386" y="412"/>
                    </a:lnTo>
                    <a:lnTo>
                      <a:pt x="1389" y="422"/>
                    </a:lnTo>
                    <a:lnTo>
                      <a:pt x="1391" y="424"/>
                    </a:lnTo>
                    <a:lnTo>
                      <a:pt x="1394" y="427"/>
                    </a:lnTo>
                    <a:lnTo>
                      <a:pt x="1398" y="429"/>
                    </a:lnTo>
                    <a:lnTo>
                      <a:pt x="1401" y="433"/>
                    </a:lnTo>
                    <a:lnTo>
                      <a:pt x="1407" y="434"/>
                    </a:lnTo>
                    <a:lnTo>
                      <a:pt x="1408" y="438"/>
                    </a:lnTo>
                    <a:lnTo>
                      <a:pt x="1422" y="427"/>
                    </a:lnTo>
                    <a:lnTo>
                      <a:pt x="1433" y="414"/>
                    </a:lnTo>
                    <a:lnTo>
                      <a:pt x="1441" y="400"/>
                    </a:lnTo>
                    <a:lnTo>
                      <a:pt x="1455" y="389"/>
                    </a:lnTo>
                    <a:lnTo>
                      <a:pt x="1457" y="401"/>
                    </a:lnTo>
                    <a:lnTo>
                      <a:pt x="1462" y="408"/>
                    </a:lnTo>
                    <a:lnTo>
                      <a:pt x="1469" y="415"/>
                    </a:lnTo>
                    <a:lnTo>
                      <a:pt x="1476" y="422"/>
                    </a:lnTo>
                    <a:lnTo>
                      <a:pt x="1482" y="431"/>
                    </a:lnTo>
                    <a:lnTo>
                      <a:pt x="1482" y="434"/>
                    </a:lnTo>
                    <a:lnTo>
                      <a:pt x="1482" y="438"/>
                    </a:lnTo>
                    <a:lnTo>
                      <a:pt x="1480" y="440"/>
                    </a:lnTo>
                    <a:lnTo>
                      <a:pt x="1480" y="443"/>
                    </a:lnTo>
                    <a:lnTo>
                      <a:pt x="1478" y="447"/>
                    </a:lnTo>
                    <a:lnTo>
                      <a:pt x="1480" y="450"/>
                    </a:lnTo>
                    <a:lnTo>
                      <a:pt x="1482" y="454"/>
                    </a:lnTo>
                    <a:lnTo>
                      <a:pt x="1483" y="455"/>
                    </a:lnTo>
                    <a:lnTo>
                      <a:pt x="1487" y="455"/>
                    </a:lnTo>
                    <a:lnTo>
                      <a:pt x="1490" y="455"/>
                    </a:lnTo>
                    <a:lnTo>
                      <a:pt x="1492" y="455"/>
                    </a:lnTo>
                    <a:lnTo>
                      <a:pt x="1496" y="455"/>
                    </a:lnTo>
                    <a:lnTo>
                      <a:pt x="1497" y="457"/>
                    </a:lnTo>
                    <a:lnTo>
                      <a:pt x="1503" y="471"/>
                    </a:lnTo>
                    <a:lnTo>
                      <a:pt x="1503" y="482"/>
                    </a:lnTo>
                    <a:lnTo>
                      <a:pt x="1501" y="492"/>
                    </a:lnTo>
                    <a:lnTo>
                      <a:pt x="1504" y="501"/>
                    </a:lnTo>
                    <a:lnTo>
                      <a:pt x="1517" y="511"/>
                    </a:lnTo>
                    <a:lnTo>
                      <a:pt x="1506" y="532"/>
                    </a:lnTo>
                    <a:lnTo>
                      <a:pt x="1494" y="550"/>
                    </a:lnTo>
                    <a:lnTo>
                      <a:pt x="1497" y="550"/>
                    </a:lnTo>
                    <a:lnTo>
                      <a:pt x="1508" y="539"/>
                    </a:lnTo>
                    <a:lnTo>
                      <a:pt x="1518" y="530"/>
                    </a:lnTo>
                    <a:lnTo>
                      <a:pt x="1527" y="520"/>
                    </a:lnTo>
                    <a:lnTo>
                      <a:pt x="1539" y="523"/>
                    </a:lnTo>
                    <a:lnTo>
                      <a:pt x="1546" y="530"/>
                    </a:lnTo>
                    <a:lnTo>
                      <a:pt x="1553" y="539"/>
                    </a:lnTo>
                    <a:lnTo>
                      <a:pt x="1555" y="553"/>
                    </a:lnTo>
                    <a:lnTo>
                      <a:pt x="1571" y="553"/>
                    </a:lnTo>
                    <a:lnTo>
                      <a:pt x="1571" y="558"/>
                    </a:lnTo>
                    <a:lnTo>
                      <a:pt x="1572" y="562"/>
                    </a:lnTo>
                    <a:lnTo>
                      <a:pt x="1572" y="567"/>
                    </a:lnTo>
                    <a:lnTo>
                      <a:pt x="1574" y="572"/>
                    </a:lnTo>
                    <a:lnTo>
                      <a:pt x="1572" y="578"/>
                    </a:lnTo>
                    <a:lnTo>
                      <a:pt x="1572" y="581"/>
                    </a:lnTo>
                    <a:lnTo>
                      <a:pt x="1572" y="585"/>
                    </a:lnTo>
                    <a:lnTo>
                      <a:pt x="1574" y="586"/>
                    </a:lnTo>
                    <a:lnTo>
                      <a:pt x="1574" y="590"/>
                    </a:lnTo>
                    <a:lnTo>
                      <a:pt x="1574" y="592"/>
                    </a:lnTo>
                    <a:lnTo>
                      <a:pt x="1574" y="595"/>
                    </a:lnTo>
                    <a:lnTo>
                      <a:pt x="1555" y="609"/>
                    </a:lnTo>
                    <a:lnTo>
                      <a:pt x="1534" y="618"/>
                    </a:lnTo>
                    <a:lnTo>
                      <a:pt x="1510" y="623"/>
                    </a:lnTo>
                    <a:lnTo>
                      <a:pt x="1485" y="626"/>
                    </a:lnTo>
                    <a:lnTo>
                      <a:pt x="1461" y="630"/>
                    </a:lnTo>
                    <a:lnTo>
                      <a:pt x="1436" y="633"/>
                    </a:lnTo>
                    <a:lnTo>
                      <a:pt x="1415" y="640"/>
                    </a:lnTo>
                    <a:lnTo>
                      <a:pt x="1396" y="649"/>
                    </a:lnTo>
                    <a:lnTo>
                      <a:pt x="1382" y="665"/>
                    </a:lnTo>
                    <a:lnTo>
                      <a:pt x="1386" y="665"/>
                    </a:lnTo>
                    <a:lnTo>
                      <a:pt x="1403" y="653"/>
                    </a:lnTo>
                    <a:lnTo>
                      <a:pt x="1424" y="644"/>
                    </a:lnTo>
                    <a:lnTo>
                      <a:pt x="1447" y="639"/>
                    </a:lnTo>
                    <a:lnTo>
                      <a:pt x="1448" y="642"/>
                    </a:lnTo>
                    <a:lnTo>
                      <a:pt x="1450" y="646"/>
                    </a:lnTo>
                    <a:lnTo>
                      <a:pt x="1452" y="647"/>
                    </a:lnTo>
                    <a:lnTo>
                      <a:pt x="1455" y="649"/>
                    </a:lnTo>
                    <a:lnTo>
                      <a:pt x="1459" y="651"/>
                    </a:lnTo>
                    <a:lnTo>
                      <a:pt x="1462" y="654"/>
                    </a:lnTo>
                    <a:lnTo>
                      <a:pt x="1457" y="663"/>
                    </a:lnTo>
                    <a:lnTo>
                      <a:pt x="1454" y="670"/>
                    </a:lnTo>
                    <a:lnTo>
                      <a:pt x="1452" y="677"/>
                    </a:lnTo>
                    <a:lnTo>
                      <a:pt x="1450" y="688"/>
                    </a:lnTo>
                    <a:lnTo>
                      <a:pt x="1464" y="695"/>
                    </a:lnTo>
                    <a:lnTo>
                      <a:pt x="1473" y="705"/>
                    </a:lnTo>
                    <a:lnTo>
                      <a:pt x="1480" y="715"/>
                    </a:lnTo>
                    <a:lnTo>
                      <a:pt x="1489" y="726"/>
                    </a:lnTo>
                    <a:lnTo>
                      <a:pt x="1489" y="729"/>
                    </a:lnTo>
                    <a:lnTo>
                      <a:pt x="1489" y="731"/>
                    </a:lnTo>
                    <a:lnTo>
                      <a:pt x="1487" y="731"/>
                    </a:lnTo>
                    <a:lnTo>
                      <a:pt x="1487" y="733"/>
                    </a:lnTo>
                    <a:lnTo>
                      <a:pt x="1485" y="735"/>
                    </a:lnTo>
                    <a:lnTo>
                      <a:pt x="1475" y="747"/>
                    </a:lnTo>
                    <a:lnTo>
                      <a:pt x="1461" y="757"/>
                    </a:lnTo>
                    <a:lnTo>
                      <a:pt x="1443" y="764"/>
                    </a:lnTo>
                    <a:lnTo>
                      <a:pt x="1443" y="749"/>
                    </a:lnTo>
                    <a:lnTo>
                      <a:pt x="1452" y="743"/>
                    </a:lnTo>
                    <a:lnTo>
                      <a:pt x="1459" y="738"/>
                    </a:lnTo>
                    <a:lnTo>
                      <a:pt x="1466" y="729"/>
                    </a:lnTo>
                    <a:lnTo>
                      <a:pt x="1459" y="726"/>
                    </a:lnTo>
                    <a:lnTo>
                      <a:pt x="1459" y="722"/>
                    </a:lnTo>
                    <a:lnTo>
                      <a:pt x="1457" y="722"/>
                    </a:lnTo>
                    <a:lnTo>
                      <a:pt x="1455" y="722"/>
                    </a:lnTo>
                    <a:lnTo>
                      <a:pt x="1455" y="722"/>
                    </a:lnTo>
                    <a:lnTo>
                      <a:pt x="1455" y="724"/>
                    </a:lnTo>
                    <a:lnTo>
                      <a:pt x="1455" y="726"/>
                    </a:lnTo>
                    <a:lnTo>
                      <a:pt x="1455" y="726"/>
                    </a:lnTo>
                    <a:lnTo>
                      <a:pt x="1443" y="735"/>
                    </a:lnTo>
                    <a:lnTo>
                      <a:pt x="1427" y="742"/>
                    </a:lnTo>
                    <a:lnTo>
                      <a:pt x="1414" y="747"/>
                    </a:lnTo>
                    <a:lnTo>
                      <a:pt x="1400" y="754"/>
                    </a:lnTo>
                    <a:lnTo>
                      <a:pt x="1387" y="763"/>
                    </a:lnTo>
                    <a:lnTo>
                      <a:pt x="1379" y="775"/>
                    </a:lnTo>
                    <a:lnTo>
                      <a:pt x="1373" y="792"/>
                    </a:lnTo>
                    <a:lnTo>
                      <a:pt x="1379" y="794"/>
                    </a:lnTo>
                    <a:lnTo>
                      <a:pt x="1386" y="796"/>
                    </a:lnTo>
                    <a:lnTo>
                      <a:pt x="1389" y="799"/>
                    </a:lnTo>
                    <a:lnTo>
                      <a:pt x="1382" y="799"/>
                    </a:lnTo>
                    <a:lnTo>
                      <a:pt x="1372" y="808"/>
                    </a:lnTo>
                    <a:lnTo>
                      <a:pt x="1358" y="811"/>
                    </a:lnTo>
                    <a:lnTo>
                      <a:pt x="1345" y="813"/>
                    </a:lnTo>
                    <a:lnTo>
                      <a:pt x="1331" y="815"/>
                    </a:lnTo>
                    <a:lnTo>
                      <a:pt x="1321" y="843"/>
                    </a:lnTo>
                    <a:lnTo>
                      <a:pt x="1309" y="873"/>
                    </a:lnTo>
                    <a:lnTo>
                      <a:pt x="1305" y="869"/>
                    </a:lnTo>
                    <a:lnTo>
                      <a:pt x="1304" y="867"/>
                    </a:lnTo>
                    <a:lnTo>
                      <a:pt x="1300" y="866"/>
                    </a:lnTo>
                    <a:lnTo>
                      <a:pt x="1298" y="864"/>
                    </a:lnTo>
                    <a:lnTo>
                      <a:pt x="1293" y="860"/>
                    </a:lnTo>
                    <a:lnTo>
                      <a:pt x="1293" y="869"/>
                    </a:lnTo>
                    <a:lnTo>
                      <a:pt x="1295" y="873"/>
                    </a:lnTo>
                    <a:lnTo>
                      <a:pt x="1298" y="883"/>
                    </a:lnTo>
                    <a:lnTo>
                      <a:pt x="1302" y="895"/>
                    </a:lnTo>
                    <a:lnTo>
                      <a:pt x="1305" y="906"/>
                    </a:lnTo>
                    <a:lnTo>
                      <a:pt x="1305" y="911"/>
                    </a:lnTo>
                    <a:lnTo>
                      <a:pt x="1291" y="920"/>
                    </a:lnTo>
                    <a:lnTo>
                      <a:pt x="1276" y="928"/>
                    </a:lnTo>
                    <a:lnTo>
                      <a:pt x="1260" y="939"/>
                    </a:lnTo>
                    <a:lnTo>
                      <a:pt x="1244" y="949"/>
                    </a:lnTo>
                    <a:lnTo>
                      <a:pt x="1234" y="963"/>
                    </a:lnTo>
                    <a:lnTo>
                      <a:pt x="1229" y="981"/>
                    </a:lnTo>
                    <a:lnTo>
                      <a:pt x="1223" y="995"/>
                    </a:lnTo>
                    <a:lnTo>
                      <a:pt x="1225" y="1012"/>
                    </a:lnTo>
                    <a:lnTo>
                      <a:pt x="1230" y="1031"/>
                    </a:lnTo>
                    <a:lnTo>
                      <a:pt x="1237" y="1051"/>
                    </a:lnTo>
                    <a:lnTo>
                      <a:pt x="1244" y="1070"/>
                    </a:lnTo>
                    <a:lnTo>
                      <a:pt x="1248" y="1087"/>
                    </a:lnTo>
                    <a:lnTo>
                      <a:pt x="1244" y="1087"/>
                    </a:lnTo>
                    <a:lnTo>
                      <a:pt x="1244" y="1091"/>
                    </a:lnTo>
                    <a:lnTo>
                      <a:pt x="1232" y="1087"/>
                    </a:lnTo>
                    <a:lnTo>
                      <a:pt x="1227" y="1072"/>
                    </a:lnTo>
                    <a:lnTo>
                      <a:pt x="1218" y="1052"/>
                    </a:lnTo>
                    <a:lnTo>
                      <a:pt x="1208" y="1031"/>
                    </a:lnTo>
                    <a:lnTo>
                      <a:pt x="1197" y="1016"/>
                    </a:lnTo>
                    <a:lnTo>
                      <a:pt x="1187" y="1007"/>
                    </a:lnTo>
                    <a:lnTo>
                      <a:pt x="1174" y="1005"/>
                    </a:lnTo>
                    <a:lnTo>
                      <a:pt x="1159" y="998"/>
                    </a:lnTo>
                    <a:lnTo>
                      <a:pt x="1141" y="991"/>
                    </a:lnTo>
                    <a:lnTo>
                      <a:pt x="1120" y="988"/>
                    </a:lnTo>
                    <a:lnTo>
                      <a:pt x="1120" y="991"/>
                    </a:lnTo>
                    <a:lnTo>
                      <a:pt x="1117" y="991"/>
                    </a:lnTo>
                    <a:lnTo>
                      <a:pt x="1119" y="997"/>
                    </a:lnTo>
                    <a:lnTo>
                      <a:pt x="1122" y="1002"/>
                    </a:lnTo>
                    <a:lnTo>
                      <a:pt x="1124" y="1005"/>
                    </a:lnTo>
                    <a:lnTo>
                      <a:pt x="1126" y="1009"/>
                    </a:lnTo>
                    <a:lnTo>
                      <a:pt x="1129" y="1014"/>
                    </a:lnTo>
                    <a:lnTo>
                      <a:pt x="1113" y="1014"/>
                    </a:lnTo>
                    <a:lnTo>
                      <a:pt x="1101" y="1009"/>
                    </a:lnTo>
                    <a:lnTo>
                      <a:pt x="1085" y="1005"/>
                    </a:lnTo>
                    <a:lnTo>
                      <a:pt x="1070" y="1005"/>
                    </a:lnTo>
                    <a:lnTo>
                      <a:pt x="1054" y="1007"/>
                    </a:lnTo>
                    <a:lnTo>
                      <a:pt x="1043" y="1010"/>
                    </a:lnTo>
                    <a:lnTo>
                      <a:pt x="1031" y="1016"/>
                    </a:lnTo>
                    <a:lnTo>
                      <a:pt x="1021" y="1023"/>
                    </a:lnTo>
                    <a:lnTo>
                      <a:pt x="1014" y="1033"/>
                    </a:lnTo>
                    <a:lnTo>
                      <a:pt x="1010" y="1042"/>
                    </a:lnTo>
                    <a:lnTo>
                      <a:pt x="1012" y="1049"/>
                    </a:lnTo>
                    <a:lnTo>
                      <a:pt x="1012" y="1058"/>
                    </a:lnTo>
                    <a:lnTo>
                      <a:pt x="1009" y="1068"/>
                    </a:lnTo>
                    <a:lnTo>
                      <a:pt x="1002" y="1091"/>
                    </a:lnTo>
                    <a:lnTo>
                      <a:pt x="1002" y="1108"/>
                    </a:lnTo>
                    <a:lnTo>
                      <a:pt x="1003" y="1126"/>
                    </a:lnTo>
                    <a:lnTo>
                      <a:pt x="1010" y="1143"/>
                    </a:lnTo>
                    <a:lnTo>
                      <a:pt x="1021" y="1164"/>
                    </a:lnTo>
                    <a:lnTo>
                      <a:pt x="1033" y="1166"/>
                    </a:lnTo>
                    <a:lnTo>
                      <a:pt x="1040" y="1168"/>
                    </a:lnTo>
                    <a:lnTo>
                      <a:pt x="1043" y="1171"/>
                    </a:lnTo>
                    <a:lnTo>
                      <a:pt x="1047" y="1173"/>
                    </a:lnTo>
                    <a:lnTo>
                      <a:pt x="1052" y="1175"/>
                    </a:lnTo>
                    <a:lnTo>
                      <a:pt x="1061" y="1171"/>
                    </a:lnTo>
                    <a:lnTo>
                      <a:pt x="1075" y="1164"/>
                    </a:lnTo>
                    <a:lnTo>
                      <a:pt x="1078" y="1162"/>
                    </a:lnTo>
                    <a:lnTo>
                      <a:pt x="1080" y="1162"/>
                    </a:lnTo>
                    <a:lnTo>
                      <a:pt x="1084" y="1162"/>
                    </a:lnTo>
                    <a:lnTo>
                      <a:pt x="1084" y="1162"/>
                    </a:lnTo>
                    <a:lnTo>
                      <a:pt x="1085" y="1162"/>
                    </a:lnTo>
                    <a:lnTo>
                      <a:pt x="1087" y="1162"/>
                    </a:lnTo>
                    <a:lnTo>
                      <a:pt x="1087" y="1161"/>
                    </a:lnTo>
                    <a:lnTo>
                      <a:pt x="1091" y="1157"/>
                    </a:lnTo>
                    <a:lnTo>
                      <a:pt x="1092" y="1152"/>
                    </a:lnTo>
                    <a:lnTo>
                      <a:pt x="1094" y="1147"/>
                    </a:lnTo>
                    <a:lnTo>
                      <a:pt x="1096" y="1141"/>
                    </a:lnTo>
                    <a:lnTo>
                      <a:pt x="1098" y="1138"/>
                    </a:lnTo>
                    <a:lnTo>
                      <a:pt x="1106" y="1129"/>
                    </a:lnTo>
                    <a:lnTo>
                      <a:pt x="1117" y="1124"/>
                    </a:lnTo>
                    <a:lnTo>
                      <a:pt x="1133" y="1122"/>
                    </a:lnTo>
                    <a:lnTo>
                      <a:pt x="1134" y="1126"/>
                    </a:lnTo>
                    <a:lnTo>
                      <a:pt x="1136" y="1127"/>
                    </a:lnTo>
                    <a:lnTo>
                      <a:pt x="1136" y="1129"/>
                    </a:lnTo>
                    <a:lnTo>
                      <a:pt x="1138" y="1129"/>
                    </a:lnTo>
                    <a:lnTo>
                      <a:pt x="1138" y="1127"/>
                    </a:lnTo>
                    <a:lnTo>
                      <a:pt x="1139" y="1127"/>
                    </a:lnTo>
                    <a:lnTo>
                      <a:pt x="1143" y="1127"/>
                    </a:lnTo>
                    <a:lnTo>
                      <a:pt x="1148" y="1126"/>
                    </a:lnTo>
                    <a:lnTo>
                      <a:pt x="1148" y="1141"/>
                    </a:lnTo>
                    <a:lnTo>
                      <a:pt x="1141" y="1148"/>
                    </a:lnTo>
                    <a:lnTo>
                      <a:pt x="1136" y="1161"/>
                    </a:lnTo>
                    <a:lnTo>
                      <a:pt x="1131" y="1178"/>
                    </a:lnTo>
                    <a:lnTo>
                      <a:pt x="1126" y="1194"/>
                    </a:lnTo>
                    <a:lnTo>
                      <a:pt x="1120" y="1206"/>
                    </a:lnTo>
                    <a:lnTo>
                      <a:pt x="1138" y="1206"/>
                    </a:lnTo>
                    <a:lnTo>
                      <a:pt x="1153" y="1204"/>
                    </a:lnTo>
                    <a:lnTo>
                      <a:pt x="1167" y="1204"/>
                    </a:lnTo>
                    <a:lnTo>
                      <a:pt x="1180" y="1206"/>
                    </a:lnTo>
                    <a:lnTo>
                      <a:pt x="1188" y="1211"/>
                    </a:lnTo>
                    <a:lnTo>
                      <a:pt x="1195" y="1222"/>
                    </a:lnTo>
                    <a:lnTo>
                      <a:pt x="1197" y="1237"/>
                    </a:lnTo>
                    <a:lnTo>
                      <a:pt x="1194" y="1248"/>
                    </a:lnTo>
                    <a:lnTo>
                      <a:pt x="1190" y="1262"/>
                    </a:lnTo>
                    <a:lnTo>
                      <a:pt x="1190" y="1276"/>
                    </a:lnTo>
                    <a:lnTo>
                      <a:pt x="1199" y="1285"/>
                    </a:lnTo>
                    <a:lnTo>
                      <a:pt x="1204" y="1291"/>
                    </a:lnTo>
                    <a:lnTo>
                      <a:pt x="1211" y="1298"/>
                    </a:lnTo>
                    <a:lnTo>
                      <a:pt x="1222" y="1304"/>
                    </a:lnTo>
                    <a:lnTo>
                      <a:pt x="1235" y="1307"/>
                    </a:lnTo>
                    <a:lnTo>
                      <a:pt x="1242" y="1298"/>
                    </a:lnTo>
                    <a:lnTo>
                      <a:pt x="1251" y="1295"/>
                    </a:lnTo>
                    <a:lnTo>
                      <a:pt x="1267" y="1295"/>
                    </a:lnTo>
                    <a:lnTo>
                      <a:pt x="1269" y="1298"/>
                    </a:lnTo>
                    <a:lnTo>
                      <a:pt x="1272" y="1302"/>
                    </a:lnTo>
                    <a:lnTo>
                      <a:pt x="1274" y="1304"/>
                    </a:lnTo>
                    <a:lnTo>
                      <a:pt x="1276" y="1304"/>
                    </a:lnTo>
                    <a:lnTo>
                      <a:pt x="1281" y="1305"/>
                    </a:lnTo>
                    <a:lnTo>
                      <a:pt x="1286" y="1307"/>
                    </a:lnTo>
                    <a:lnTo>
                      <a:pt x="1293" y="1293"/>
                    </a:lnTo>
                    <a:lnTo>
                      <a:pt x="1302" y="1283"/>
                    </a:lnTo>
                    <a:lnTo>
                      <a:pt x="1312" y="1274"/>
                    </a:lnTo>
                    <a:lnTo>
                      <a:pt x="1325" y="1267"/>
                    </a:lnTo>
                    <a:lnTo>
                      <a:pt x="1344" y="1264"/>
                    </a:lnTo>
                    <a:lnTo>
                      <a:pt x="1347" y="1262"/>
                    </a:lnTo>
                    <a:lnTo>
                      <a:pt x="1349" y="1262"/>
                    </a:lnTo>
                    <a:lnTo>
                      <a:pt x="1352" y="1262"/>
                    </a:lnTo>
                    <a:lnTo>
                      <a:pt x="1354" y="1262"/>
                    </a:lnTo>
                    <a:lnTo>
                      <a:pt x="1358" y="1264"/>
                    </a:lnTo>
                    <a:lnTo>
                      <a:pt x="1363" y="1264"/>
                    </a:lnTo>
                    <a:lnTo>
                      <a:pt x="1361" y="1267"/>
                    </a:lnTo>
                    <a:lnTo>
                      <a:pt x="1361" y="1271"/>
                    </a:lnTo>
                    <a:lnTo>
                      <a:pt x="1359" y="1271"/>
                    </a:lnTo>
                    <a:lnTo>
                      <a:pt x="1359" y="1272"/>
                    </a:lnTo>
                    <a:lnTo>
                      <a:pt x="1361" y="1272"/>
                    </a:lnTo>
                    <a:lnTo>
                      <a:pt x="1363" y="1274"/>
                    </a:lnTo>
                    <a:lnTo>
                      <a:pt x="1366" y="1276"/>
                    </a:lnTo>
                    <a:lnTo>
                      <a:pt x="1366" y="1272"/>
                    </a:lnTo>
                    <a:lnTo>
                      <a:pt x="1370" y="1269"/>
                    </a:lnTo>
                    <a:lnTo>
                      <a:pt x="1372" y="1267"/>
                    </a:lnTo>
                    <a:lnTo>
                      <a:pt x="1373" y="1265"/>
                    </a:lnTo>
                    <a:lnTo>
                      <a:pt x="1375" y="1264"/>
                    </a:lnTo>
                    <a:lnTo>
                      <a:pt x="1379" y="1262"/>
                    </a:lnTo>
                    <a:lnTo>
                      <a:pt x="1382" y="1260"/>
                    </a:lnTo>
                    <a:lnTo>
                      <a:pt x="1398" y="1274"/>
                    </a:lnTo>
                    <a:lnTo>
                      <a:pt x="1419" y="1281"/>
                    </a:lnTo>
                    <a:lnTo>
                      <a:pt x="1440" y="1283"/>
                    </a:lnTo>
                    <a:lnTo>
                      <a:pt x="1464" y="1281"/>
                    </a:lnTo>
                    <a:lnTo>
                      <a:pt x="1489" y="1279"/>
                    </a:lnTo>
                    <a:lnTo>
                      <a:pt x="1489" y="1283"/>
                    </a:lnTo>
                    <a:lnTo>
                      <a:pt x="1489" y="1285"/>
                    </a:lnTo>
                    <a:lnTo>
                      <a:pt x="1487" y="1286"/>
                    </a:lnTo>
                    <a:lnTo>
                      <a:pt x="1487" y="1286"/>
                    </a:lnTo>
                    <a:lnTo>
                      <a:pt x="1487" y="1288"/>
                    </a:lnTo>
                    <a:lnTo>
                      <a:pt x="1485" y="1291"/>
                    </a:lnTo>
                    <a:lnTo>
                      <a:pt x="1497" y="1295"/>
                    </a:lnTo>
                    <a:lnTo>
                      <a:pt x="1504" y="1300"/>
                    </a:lnTo>
                    <a:lnTo>
                      <a:pt x="1511" y="1305"/>
                    </a:lnTo>
                    <a:lnTo>
                      <a:pt x="1523" y="1311"/>
                    </a:lnTo>
                    <a:lnTo>
                      <a:pt x="1523" y="1321"/>
                    </a:lnTo>
                    <a:lnTo>
                      <a:pt x="1536" y="1325"/>
                    </a:lnTo>
                    <a:lnTo>
                      <a:pt x="1544" y="1326"/>
                    </a:lnTo>
                    <a:lnTo>
                      <a:pt x="1551" y="1333"/>
                    </a:lnTo>
                    <a:lnTo>
                      <a:pt x="1555" y="1344"/>
                    </a:lnTo>
                    <a:lnTo>
                      <a:pt x="1576" y="1346"/>
                    </a:lnTo>
                    <a:lnTo>
                      <a:pt x="1593" y="1347"/>
                    </a:lnTo>
                    <a:lnTo>
                      <a:pt x="1616" y="1349"/>
                    </a:lnTo>
                    <a:lnTo>
                      <a:pt x="1632" y="1370"/>
                    </a:lnTo>
                    <a:lnTo>
                      <a:pt x="1651" y="1389"/>
                    </a:lnTo>
                    <a:lnTo>
                      <a:pt x="1672" y="1405"/>
                    </a:lnTo>
                    <a:lnTo>
                      <a:pt x="1696" y="1417"/>
                    </a:lnTo>
                    <a:lnTo>
                      <a:pt x="1695" y="1424"/>
                    </a:lnTo>
                    <a:lnTo>
                      <a:pt x="1691" y="1428"/>
                    </a:lnTo>
                    <a:lnTo>
                      <a:pt x="1688" y="1433"/>
                    </a:lnTo>
                    <a:lnTo>
                      <a:pt x="1684" y="1436"/>
                    </a:lnTo>
                    <a:lnTo>
                      <a:pt x="1681" y="1442"/>
                    </a:lnTo>
                    <a:lnTo>
                      <a:pt x="1703" y="1442"/>
                    </a:lnTo>
                    <a:lnTo>
                      <a:pt x="1724" y="1449"/>
                    </a:lnTo>
                    <a:lnTo>
                      <a:pt x="1728" y="1461"/>
                    </a:lnTo>
                    <a:lnTo>
                      <a:pt x="1733" y="1459"/>
                    </a:lnTo>
                    <a:lnTo>
                      <a:pt x="1736" y="1457"/>
                    </a:lnTo>
                    <a:lnTo>
                      <a:pt x="1742" y="1459"/>
                    </a:lnTo>
                    <a:lnTo>
                      <a:pt x="1743" y="1459"/>
                    </a:lnTo>
                    <a:lnTo>
                      <a:pt x="1747" y="1461"/>
                    </a:lnTo>
                    <a:lnTo>
                      <a:pt x="1750" y="1463"/>
                    </a:lnTo>
                    <a:lnTo>
                      <a:pt x="1754" y="1464"/>
                    </a:lnTo>
                    <a:lnTo>
                      <a:pt x="1808" y="1468"/>
                    </a:lnTo>
                    <a:lnTo>
                      <a:pt x="1813" y="1473"/>
                    </a:lnTo>
                    <a:lnTo>
                      <a:pt x="1817" y="1483"/>
                    </a:lnTo>
                    <a:lnTo>
                      <a:pt x="1818" y="1492"/>
                    </a:lnTo>
                    <a:lnTo>
                      <a:pt x="1824" y="1499"/>
                    </a:lnTo>
                    <a:lnTo>
                      <a:pt x="1832" y="1501"/>
                    </a:lnTo>
                    <a:lnTo>
                      <a:pt x="1841" y="1501"/>
                    </a:lnTo>
                    <a:lnTo>
                      <a:pt x="1848" y="1499"/>
                    </a:lnTo>
                    <a:lnTo>
                      <a:pt x="1853" y="1506"/>
                    </a:lnTo>
                    <a:lnTo>
                      <a:pt x="1859" y="1511"/>
                    </a:lnTo>
                    <a:lnTo>
                      <a:pt x="1862" y="1517"/>
                    </a:lnTo>
                    <a:lnTo>
                      <a:pt x="1864" y="1524"/>
                    </a:lnTo>
                    <a:lnTo>
                      <a:pt x="1866" y="1532"/>
                    </a:lnTo>
                    <a:lnTo>
                      <a:pt x="1853" y="1548"/>
                    </a:lnTo>
                    <a:lnTo>
                      <a:pt x="1839" y="1567"/>
                    </a:lnTo>
                    <a:lnTo>
                      <a:pt x="1825" y="1588"/>
                    </a:lnTo>
                    <a:lnTo>
                      <a:pt x="1813" y="1609"/>
                    </a:lnTo>
                    <a:lnTo>
                      <a:pt x="1805" y="1625"/>
                    </a:lnTo>
                    <a:lnTo>
                      <a:pt x="1805" y="1635"/>
                    </a:lnTo>
                    <a:lnTo>
                      <a:pt x="1806" y="1649"/>
                    </a:lnTo>
                    <a:lnTo>
                      <a:pt x="1810" y="1665"/>
                    </a:lnTo>
                    <a:lnTo>
                      <a:pt x="1808" y="1679"/>
                    </a:lnTo>
                    <a:lnTo>
                      <a:pt x="1805" y="1688"/>
                    </a:lnTo>
                    <a:lnTo>
                      <a:pt x="1798" y="1702"/>
                    </a:lnTo>
                    <a:lnTo>
                      <a:pt x="1789" y="1717"/>
                    </a:lnTo>
                    <a:lnTo>
                      <a:pt x="1780" y="1733"/>
                    </a:lnTo>
                    <a:lnTo>
                      <a:pt x="1771" y="1745"/>
                    </a:lnTo>
                    <a:lnTo>
                      <a:pt x="1766" y="1752"/>
                    </a:lnTo>
                    <a:lnTo>
                      <a:pt x="1756" y="1756"/>
                    </a:lnTo>
                    <a:lnTo>
                      <a:pt x="1740" y="1758"/>
                    </a:lnTo>
                    <a:lnTo>
                      <a:pt x="1724" y="1759"/>
                    </a:lnTo>
                    <a:lnTo>
                      <a:pt x="1709" y="1763"/>
                    </a:lnTo>
                    <a:lnTo>
                      <a:pt x="1695" y="1768"/>
                    </a:lnTo>
                    <a:lnTo>
                      <a:pt x="1686" y="1778"/>
                    </a:lnTo>
                    <a:lnTo>
                      <a:pt x="1682" y="1784"/>
                    </a:lnTo>
                    <a:lnTo>
                      <a:pt x="1682" y="1787"/>
                    </a:lnTo>
                    <a:lnTo>
                      <a:pt x="1682" y="1791"/>
                    </a:lnTo>
                    <a:lnTo>
                      <a:pt x="1684" y="1796"/>
                    </a:lnTo>
                    <a:lnTo>
                      <a:pt x="1686" y="1801"/>
                    </a:lnTo>
                    <a:lnTo>
                      <a:pt x="1674" y="1801"/>
                    </a:lnTo>
                    <a:lnTo>
                      <a:pt x="1672" y="1824"/>
                    </a:lnTo>
                    <a:lnTo>
                      <a:pt x="1668" y="1843"/>
                    </a:lnTo>
                    <a:lnTo>
                      <a:pt x="1661" y="1859"/>
                    </a:lnTo>
                    <a:lnTo>
                      <a:pt x="1654" y="1874"/>
                    </a:lnTo>
                    <a:lnTo>
                      <a:pt x="1647" y="1894"/>
                    </a:lnTo>
                    <a:lnTo>
                      <a:pt x="1642" y="1894"/>
                    </a:lnTo>
                    <a:lnTo>
                      <a:pt x="1642" y="1887"/>
                    </a:lnTo>
                    <a:lnTo>
                      <a:pt x="1642" y="1883"/>
                    </a:lnTo>
                    <a:lnTo>
                      <a:pt x="1640" y="1878"/>
                    </a:lnTo>
                    <a:lnTo>
                      <a:pt x="1639" y="1874"/>
                    </a:lnTo>
                    <a:lnTo>
                      <a:pt x="1637" y="1876"/>
                    </a:lnTo>
                    <a:lnTo>
                      <a:pt x="1637" y="1876"/>
                    </a:lnTo>
                    <a:lnTo>
                      <a:pt x="1635" y="1876"/>
                    </a:lnTo>
                    <a:lnTo>
                      <a:pt x="1633" y="1878"/>
                    </a:lnTo>
                    <a:lnTo>
                      <a:pt x="1632" y="1878"/>
                    </a:lnTo>
                    <a:lnTo>
                      <a:pt x="1623" y="1899"/>
                    </a:lnTo>
                    <a:lnTo>
                      <a:pt x="1613" y="1913"/>
                    </a:lnTo>
                    <a:lnTo>
                      <a:pt x="1602" y="1925"/>
                    </a:lnTo>
                    <a:lnTo>
                      <a:pt x="1590" y="1939"/>
                    </a:lnTo>
                    <a:lnTo>
                      <a:pt x="1565" y="1934"/>
                    </a:lnTo>
                    <a:lnTo>
                      <a:pt x="1543" y="1929"/>
                    </a:lnTo>
                    <a:lnTo>
                      <a:pt x="1543" y="1936"/>
                    </a:lnTo>
                    <a:lnTo>
                      <a:pt x="1555" y="1943"/>
                    </a:lnTo>
                    <a:lnTo>
                      <a:pt x="1560" y="1953"/>
                    </a:lnTo>
                    <a:lnTo>
                      <a:pt x="1562" y="1963"/>
                    </a:lnTo>
                    <a:lnTo>
                      <a:pt x="1560" y="1976"/>
                    </a:lnTo>
                    <a:lnTo>
                      <a:pt x="1558" y="1990"/>
                    </a:lnTo>
                    <a:lnTo>
                      <a:pt x="1527" y="1991"/>
                    </a:lnTo>
                    <a:lnTo>
                      <a:pt x="1501" y="1998"/>
                    </a:lnTo>
                    <a:lnTo>
                      <a:pt x="1499" y="2002"/>
                    </a:lnTo>
                    <a:lnTo>
                      <a:pt x="1497" y="2007"/>
                    </a:lnTo>
                    <a:lnTo>
                      <a:pt x="1497" y="2014"/>
                    </a:lnTo>
                    <a:lnTo>
                      <a:pt x="1497" y="2021"/>
                    </a:lnTo>
                    <a:lnTo>
                      <a:pt x="1496" y="2025"/>
                    </a:lnTo>
                    <a:lnTo>
                      <a:pt x="1496" y="2026"/>
                    </a:lnTo>
                    <a:lnTo>
                      <a:pt x="1496" y="2030"/>
                    </a:lnTo>
                    <a:lnTo>
                      <a:pt x="1496" y="2033"/>
                    </a:lnTo>
                    <a:lnTo>
                      <a:pt x="1497" y="2040"/>
                    </a:lnTo>
                    <a:lnTo>
                      <a:pt x="1489" y="2040"/>
                    </a:lnTo>
                    <a:lnTo>
                      <a:pt x="1478" y="2042"/>
                    </a:lnTo>
                    <a:lnTo>
                      <a:pt x="1464" y="2042"/>
                    </a:lnTo>
                    <a:lnTo>
                      <a:pt x="1450" y="2044"/>
                    </a:lnTo>
                    <a:lnTo>
                      <a:pt x="1450" y="2051"/>
                    </a:lnTo>
                    <a:lnTo>
                      <a:pt x="1457" y="2054"/>
                    </a:lnTo>
                    <a:lnTo>
                      <a:pt x="1462" y="2058"/>
                    </a:lnTo>
                    <a:lnTo>
                      <a:pt x="1466" y="2059"/>
                    </a:lnTo>
                    <a:lnTo>
                      <a:pt x="1469" y="2061"/>
                    </a:lnTo>
                    <a:lnTo>
                      <a:pt x="1473" y="2065"/>
                    </a:lnTo>
                    <a:lnTo>
                      <a:pt x="1475" y="2068"/>
                    </a:lnTo>
                    <a:lnTo>
                      <a:pt x="1478" y="2073"/>
                    </a:lnTo>
                    <a:lnTo>
                      <a:pt x="1471" y="2075"/>
                    </a:lnTo>
                    <a:lnTo>
                      <a:pt x="1466" y="2077"/>
                    </a:lnTo>
                    <a:lnTo>
                      <a:pt x="1461" y="2079"/>
                    </a:lnTo>
                    <a:lnTo>
                      <a:pt x="1457" y="2080"/>
                    </a:lnTo>
                    <a:lnTo>
                      <a:pt x="1455" y="2086"/>
                    </a:lnTo>
                    <a:lnTo>
                      <a:pt x="1450" y="2096"/>
                    </a:lnTo>
                    <a:lnTo>
                      <a:pt x="1447" y="2107"/>
                    </a:lnTo>
                    <a:lnTo>
                      <a:pt x="1443" y="2117"/>
                    </a:lnTo>
                    <a:lnTo>
                      <a:pt x="1440" y="2119"/>
                    </a:lnTo>
                    <a:lnTo>
                      <a:pt x="1438" y="2119"/>
                    </a:lnTo>
                    <a:lnTo>
                      <a:pt x="1433" y="2121"/>
                    </a:lnTo>
                    <a:lnTo>
                      <a:pt x="1427" y="2121"/>
                    </a:lnTo>
                    <a:lnTo>
                      <a:pt x="1427" y="2126"/>
                    </a:lnTo>
                    <a:lnTo>
                      <a:pt x="1427" y="2129"/>
                    </a:lnTo>
                    <a:lnTo>
                      <a:pt x="1427" y="2131"/>
                    </a:lnTo>
                    <a:lnTo>
                      <a:pt x="1426" y="2133"/>
                    </a:lnTo>
                    <a:lnTo>
                      <a:pt x="1427" y="2135"/>
                    </a:lnTo>
                    <a:lnTo>
                      <a:pt x="1427" y="2136"/>
                    </a:lnTo>
                    <a:lnTo>
                      <a:pt x="1431" y="2143"/>
                    </a:lnTo>
                    <a:lnTo>
                      <a:pt x="1434" y="2149"/>
                    </a:lnTo>
                    <a:lnTo>
                      <a:pt x="1440" y="2152"/>
                    </a:lnTo>
                    <a:lnTo>
                      <a:pt x="1445" y="2155"/>
                    </a:lnTo>
                    <a:lnTo>
                      <a:pt x="1450" y="2159"/>
                    </a:lnTo>
                    <a:lnTo>
                      <a:pt x="1447" y="2171"/>
                    </a:lnTo>
                    <a:lnTo>
                      <a:pt x="1433" y="2178"/>
                    </a:lnTo>
                    <a:lnTo>
                      <a:pt x="1419" y="2192"/>
                    </a:lnTo>
                    <a:lnTo>
                      <a:pt x="1407" y="2210"/>
                    </a:lnTo>
                    <a:lnTo>
                      <a:pt x="1398" y="2227"/>
                    </a:lnTo>
                    <a:lnTo>
                      <a:pt x="1393" y="2243"/>
                    </a:lnTo>
                    <a:lnTo>
                      <a:pt x="1398" y="2248"/>
                    </a:lnTo>
                    <a:lnTo>
                      <a:pt x="1403" y="2253"/>
                    </a:lnTo>
                    <a:lnTo>
                      <a:pt x="1407" y="2258"/>
                    </a:lnTo>
                    <a:lnTo>
                      <a:pt x="1408" y="2267"/>
                    </a:lnTo>
                    <a:lnTo>
                      <a:pt x="1400" y="2269"/>
                    </a:lnTo>
                    <a:lnTo>
                      <a:pt x="1387" y="2276"/>
                    </a:lnTo>
                    <a:lnTo>
                      <a:pt x="1375" y="2286"/>
                    </a:lnTo>
                    <a:lnTo>
                      <a:pt x="1366" y="2297"/>
                    </a:lnTo>
                    <a:lnTo>
                      <a:pt x="1365" y="2300"/>
                    </a:lnTo>
                    <a:lnTo>
                      <a:pt x="1363" y="2304"/>
                    </a:lnTo>
                    <a:lnTo>
                      <a:pt x="1363" y="2307"/>
                    </a:lnTo>
                    <a:lnTo>
                      <a:pt x="1363" y="2313"/>
                    </a:lnTo>
                    <a:lnTo>
                      <a:pt x="1366" y="2313"/>
                    </a:lnTo>
                    <a:lnTo>
                      <a:pt x="1366" y="2309"/>
                    </a:lnTo>
                    <a:lnTo>
                      <a:pt x="1377" y="2297"/>
                    </a:lnTo>
                    <a:lnTo>
                      <a:pt x="1386" y="2285"/>
                    </a:lnTo>
                    <a:lnTo>
                      <a:pt x="1389" y="2286"/>
                    </a:lnTo>
                    <a:lnTo>
                      <a:pt x="1391" y="2286"/>
                    </a:lnTo>
                    <a:lnTo>
                      <a:pt x="1391" y="2288"/>
                    </a:lnTo>
                    <a:lnTo>
                      <a:pt x="1391" y="2288"/>
                    </a:lnTo>
                    <a:lnTo>
                      <a:pt x="1393" y="2290"/>
                    </a:lnTo>
                    <a:lnTo>
                      <a:pt x="1396" y="2299"/>
                    </a:lnTo>
                    <a:lnTo>
                      <a:pt x="1398" y="2309"/>
                    </a:lnTo>
                    <a:lnTo>
                      <a:pt x="1400" y="2321"/>
                    </a:lnTo>
                    <a:lnTo>
                      <a:pt x="1401" y="2332"/>
                    </a:lnTo>
                    <a:lnTo>
                      <a:pt x="1407" y="2332"/>
                    </a:lnTo>
                    <a:lnTo>
                      <a:pt x="1408" y="2332"/>
                    </a:lnTo>
                    <a:lnTo>
                      <a:pt x="1412" y="2332"/>
                    </a:lnTo>
                    <a:lnTo>
                      <a:pt x="1412" y="2334"/>
                    </a:lnTo>
                    <a:lnTo>
                      <a:pt x="1414" y="2334"/>
                    </a:lnTo>
                    <a:lnTo>
                      <a:pt x="1414" y="2335"/>
                    </a:lnTo>
                    <a:lnTo>
                      <a:pt x="1417" y="2339"/>
                    </a:lnTo>
                    <a:lnTo>
                      <a:pt x="1414" y="2341"/>
                    </a:lnTo>
                    <a:lnTo>
                      <a:pt x="1412" y="2342"/>
                    </a:lnTo>
                    <a:lnTo>
                      <a:pt x="1412" y="2344"/>
                    </a:lnTo>
                    <a:lnTo>
                      <a:pt x="1410" y="2344"/>
                    </a:lnTo>
                    <a:lnTo>
                      <a:pt x="1408" y="2346"/>
                    </a:lnTo>
                    <a:lnTo>
                      <a:pt x="1405" y="2347"/>
                    </a:lnTo>
                    <a:lnTo>
                      <a:pt x="1389" y="2351"/>
                    </a:lnTo>
                    <a:lnTo>
                      <a:pt x="1373" y="2347"/>
                    </a:lnTo>
                    <a:lnTo>
                      <a:pt x="1358" y="2339"/>
                    </a:lnTo>
                    <a:lnTo>
                      <a:pt x="1342" y="2327"/>
                    </a:lnTo>
                    <a:lnTo>
                      <a:pt x="1328" y="2313"/>
                    </a:lnTo>
                    <a:lnTo>
                      <a:pt x="1318" y="2299"/>
                    </a:lnTo>
                    <a:lnTo>
                      <a:pt x="1312" y="2285"/>
                    </a:lnTo>
                    <a:lnTo>
                      <a:pt x="1316" y="2285"/>
                    </a:lnTo>
                    <a:lnTo>
                      <a:pt x="1328" y="2297"/>
                    </a:lnTo>
                    <a:lnTo>
                      <a:pt x="1340" y="2307"/>
                    </a:lnTo>
                    <a:lnTo>
                      <a:pt x="1354" y="2316"/>
                    </a:lnTo>
                    <a:lnTo>
                      <a:pt x="1354" y="2309"/>
                    </a:lnTo>
                    <a:lnTo>
                      <a:pt x="1335" y="2299"/>
                    </a:lnTo>
                    <a:lnTo>
                      <a:pt x="1319" y="2285"/>
                    </a:lnTo>
                    <a:lnTo>
                      <a:pt x="1309" y="2265"/>
                    </a:lnTo>
                    <a:lnTo>
                      <a:pt x="1302" y="2243"/>
                    </a:lnTo>
                    <a:lnTo>
                      <a:pt x="1298" y="2220"/>
                    </a:lnTo>
                    <a:lnTo>
                      <a:pt x="1300" y="2194"/>
                    </a:lnTo>
                    <a:lnTo>
                      <a:pt x="1302" y="2169"/>
                    </a:lnTo>
                    <a:lnTo>
                      <a:pt x="1307" y="2147"/>
                    </a:lnTo>
                    <a:lnTo>
                      <a:pt x="1314" y="2126"/>
                    </a:lnTo>
                    <a:lnTo>
                      <a:pt x="1321" y="2108"/>
                    </a:lnTo>
                    <a:lnTo>
                      <a:pt x="1331" y="2108"/>
                    </a:lnTo>
                    <a:lnTo>
                      <a:pt x="1340" y="2073"/>
                    </a:lnTo>
                    <a:lnTo>
                      <a:pt x="1335" y="2073"/>
                    </a:lnTo>
                    <a:lnTo>
                      <a:pt x="1335" y="2070"/>
                    </a:lnTo>
                    <a:lnTo>
                      <a:pt x="1331" y="2073"/>
                    </a:lnTo>
                    <a:lnTo>
                      <a:pt x="1328" y="2077"/>
                    </a:lnTo>
                    <a:lnTo>
                      <a:pt x="1326" y="2080"/>
                    </a:lnTo>
                    <a:lnTo>
                      <a:pt x="1323" y="2084"/>
                    </a:lnTo>
                    <a:lnTo>
                      <a:pt x="1316" y="2086"/>
                    </a:lnTo>
                    <a:lnTo>
                      <a:pt x="1316" y="2082"/>
                    </a:lnTo>
                    <a:lnTo>
                      <a:pt x="1328" y="2009"/>
                    </a:lnTo>
                    <a:lnTo>
                      <a:pt x="1326" y="2002"/>
                    </a:lnTo>
                    <a:lnTo>
                      <a:pt x="1323" y="1990"/>
                    </a:lnTo>
                    <a:lnTo>
                      <a:pt x="1325" y="1979"/>
                    </a:lnTo>
                    <a:lnTo>
                      <a:pt x="1337" y="1937"/>
                    </a:lnTo>
                    <a:lnTo>
                      <a:pt x="1347" y="1894"/>
                    </a:lnTo>
                    <a:lnTo>
                      <a:pt x="1356" y="1847"/>
                    </a:lnTo>
                    <a:lnTo>
                      <a:pt x="1366" y="1801"/>
                    </a:lnTo>
                    <a:lnTo>
                      <a:pt x="1372" y="1771"/>
                    </a:lnTo>
                    <a:lnTo>
                      <a:pt x="1373" y="1740"/>
                    </a:lnTo>
                    <a:lnTo>
                      <a:pt x="1375" y="1710"/>
                    </a:lnTo>
                    <a:lnTo>
                      <a:pt x="1379" y="1682"/>
                    </a:lnTo>
                    <a:lnTo>
                      <a:pt x="1344" y="1669"/>
                    </a:lnTo>
                    <a:lnTo>
                      <a:pt x="1314" y="1649"/>
                    </a:lnTo>
                    <a:lnTo>
                      <a:pt x="1290" y="1623"/>
                    </a:lnTo>
                    <a:lnTo>
                      <a:pt x="1270" y="1595"/>
                    </a:lnTo>
                    <a:lnTo>
                      <a:pt x="1263" y="1579"/>
                    </a:lnTo>
                    <a:lnTo>
                      <a:pt x="1258" y="1564"/>
                    </a:lnTo>
                    <a:lnTo>
                      <a:pt x="1253" y="1546"/>
                    </a:lnTo>
                    <a:lnTo>
                      <a:pt x="1246" y="1532"/>
                    </a:lnTo>
                    <a:lnTo>
                      <a:pt x="1235" y="1522"/>
                    </a:lnTo>
                    <a:lnTo>
                      <a:pt x="1232" y="1518"/>
                    </a:lnTo>
                    <a:lnTo>
                      <a:pt x="1227" y="1518"/>
                    </a:lnTo>
                    <a:lnTo>
                      <a:pt x="1223" y="1517"/>
                    </a:lnTo>
                    <a:lnTo>
                      <a:pt x="1220" y="1513"/>
                    </a:lnTo>
                    <a:lnTo>
                      <a:pt x="1216" y="1510"/>
                    </a:lnTo>
                    <a:lnTo>
                      <a:pt x="1220" y="1503"/>
                    </a:lnTo>
                    <a:lnTo>
                      <a:pt x="1220" y="1497"/>
                    </a:lnTo>
                    <a:lnTo>
                      <a:pt x="1220" y="1490"/>
                    </a:lnTo>
                    <a:lnTo>
                      <a:pt x="1220" y="1483"/>
                    </a:lnTo>
                    <a:lnTo>
                      <a:pt x="1229" y="1478"/>
                    </a:lnTo>
                    <a:lnTo>
                      <a:pt x="1235" y="1473"/>
                    </a:lnTo>
                    <a:lnTo>
                      <a:pt x="1244" y="1468"/>
                    </a:lnTo>
                    <a:lnTo>
                      <a:pt x="1244" y="1464"/>
                    </a:lnTo>
                    <a:lnTo>
                      <a:pt x="1235" y="1464"/>
                    </a:lnTo>
                    <a:lnTo>
                      <a:pt x="1230" y="1463"/>
                    </a:lnTo>
                    <a:lnTo>
                      <a:pt x="1225" y="1463"/>
                    </a:lnTo>
                    <a:lnTo>
                      <a:pt x="1220" y="1461"/>
                    </a:lnTo>
                    <a:lnTo>
                      <a:pt x="1227" y="1445"/>
                    </a:lnTo>
                    <a:lnTo>
                      <a:pt x="1232" y="1429"/>
                    </a:lnTo>
                    <a:lnTo>
                      <a:pt x="1239" y="1414"/>
                    </a:lnTo>
                    <a:lnTo>
                      <a:pt x="1251" y="1401"/>
                    </a:lnTo>
                    <a:lnTo>
                      <a:pt x="1265" y="1389"/>
                    </a:lnTo>
                    <a:lnTo>
                      <a:pt x="1277" y="1375"/>
                    </a:lnTo>
                    <a:lnTo>
                      <a:pt x="1276" y="1365"/>
                    </a:lnTo>
                    <a:lnTo>
                      <a:pt x="1276" y="1351"/>
                    </a:lnTo>
                    <a:lnTo>
                      <a:pt x="1274" y="1337"/>
                    </a:lnTo>
                    <a:lnTo>
                      <a:pt x="1269" y="1328"/>
                    </a:lnTo>
                    <a:lnTo>
                      <a:pt x="1262" y="1318"/>
                    </a:lnTo>
                    <a:lnTo>
                      <a:pt x="1255" y="1307"/>
                    </a:lnTo>
                    <a:lnTo>
                      <a:pt x="1248" y="1307"/>
                    </a:lnTo>
                    <a:lnTo>
                      <a:pt x="1246" y="1309"/>
                    </a:lnTo>
                    <a:lnTo>
                      <a:pt x="1244" y="1311"/>
                    </a:lnTo>
                    <a:lnTo>
                      <a:pt x="1242" y="1312"/>
                    </a:lnTo>
                    <a:lnTo>
                      <a:pt x="1239" y="1314"/>
                    </a:lnTo>
                    <a:lnTo>
                      <a:pt x="1241" y="1318"/>
                    </a:lnTo>
                    <a:lnTo>
                      <a:pt x="1241" y="1321"/>
                    </a:lnTo>
                    <a:lnTo>
                      <a:pt x="1241" y="1321"/>
                    </a:lnTo>
                    <a:lnTo>
                      <a:pt x="1241" y="1323"/>
                    </a:lnTo>
                    <a:lnTo>
                      <a:pt x="1241" y="1323"/>
                    </a:lnTo>
                    <a:lnTo>
                      <a:pt x="1239" y="1326"/>
                    </a:lnTo>
                    <a:lnTo>
                      <a:pt x="1237" y="1326"/>
                    </a:lnTo>
                    <a:lnTo>
                      <a:pt x="1235" y="1328"/>
                    </a:lnTo>
                    <a:lnTo>
                      <a:pt x="1234" y="1328"/>
                    </a:lnTo>
                    <a:lnTo>
                      <a:pt x="1232" y="1328"/>
                    </a:lnTo>
                    <a:lnTo>
                      <a:pt x="1229" y="1330"/>
                    </a:lnTo>
                    <a:lnTo>
                      <a:pt x="1220" y="1323"/>
                    </a:lnTo>
                    <a:lnTo>
                      <a:pt x="1204" y="1314"/>
                    </a:lnTo>
                    <a:lnTo>
                      <a:pt x="1188" y="1305"/>
                    </a:lnTo>
                    <a:lnTo>
                      <a:pt x="1173" y="1298"/>
                    </a:lnTo>
                    <a:lnTo>
                      <a:pt x="1162" y="1295"/>
                    </a:lnTo>
                    <a:lnTo>
                      <a:pt x="1153" y="1274"/>
                    </a:lnTo>
                    <a:lnTo>
                      <a:pt x="1145" y="1262"/>
                    </a:lnTo>
                    <a:lnTo>
                      <a:pt x="1136" y="1253"/>
                    </a:lnTo>
                    <a:lnTo>
                      <a:pt x="1127" y="1250"/>
                    </a:lnTo>
                    <a:lnTo>
                      <a:pt x="1113" y="1246"/>
                    </a:lnTo>
                    <a:lnTo>
                      <a:pt x="1098" y="1241"/>
                    </a:lnTo>
                    <a:lnTo>
                      <a:pt x="1078" y="1234"/>
                    </a:lnTo>
                    <a:lnTo>
                      <a:pt x="1066" y="1225"/>
                    </a:lnTo>
                    <a:lnTo>
                      <a:pt x="1056" y="1216"/>
                    </a:lnTo>
                    <a:lnTo>
                      <a:pt x="1040" y="1209"/>
                    </a:lnTo>
                    <a:lnTo>
                      <a:pt x="1030" y="1209"/>
                    </a:lnTo>
                    <a:lnTo>
                      <a:pt x="1023" y="1213"/>
                    </a:lnTo>
                    <a:lnTo>
                      <a:pt x="1017" y="1216"/>
                    </a:lnTo>
                    <a:lnTo>
                      <a:pt x="1010" y="1220"/>
                    </a:lnTo>
                    <a:lnTo>
                      <a:pt x="1002" y="1218"/>
                    </a:lnTo>
                    <a:lnTo>
                      <a:pt x="998" y="1216"/>
                    </a:lnTo>
                    <a:lnTo>
                      <a:pt x="995" y="1213"/>
                    </a:lnTo>
                    <a:lnTo>
                      <a:pt x="991" y="1209"/>
                    </a:lnTo>
                    <a:lnTo>
                      <a:pt x="986" y="1204"/>
                    </a:lnTo>
                    <a:lnTo>
                      <a:pt x="982" y="1201"/>
                    </a:lnTo>
                    <a:lnTo>
                      <a:pt x="979" y="1199"/>
                    </a:lnTo>
                    <a:lnTo>
                      <a:pt x="956" y="1195"/>
                    </a:lnTo>
                    <a:lnTo>
                      <a:pt x="953" y="1192"/>
                    </a:lnTo>
                    <a:lnTo>
                      <a:pt x="949" y="1189"/>
                    </a:lnTo>
                    <a:lnTo>
                      <a:pt x="946" y="1185"/>
                    </a:lnTo>
                    <a:lnTo>
                      <a:pt x="942" y="1182"/>
                    </a:lnTo>
                    <a:lnTo>
                      <a:pt x="941" y="1180"/>
                    </a:lnTo>
                    <a:lnTo>
                      <a:pt x="921" y="1183"/>
                    </a:lnTo>
                    <a:lnTo>
                      <a:pt x="918" y="1182"/>
                    </a:lnTo>
                    <a:lnTo>
                      <a:pt x="913" y="1175"/>
                    </a:lnTo>
                    <a:lnTo>
                      <a:pt x="904" y="1168"/>
                    </a:lnTo>
                    <a:lnTo>
                      <a:pt x="897" y="1159"/>
                    </a:lnTo>
                    <a:lnTo>
                      <a:pt x="890" y="1152"/>
                    </a:lnTo>
                    <a:lnTo>
                      <a:pt x="886" y="1148"/>
                    </a:lnTo>
                    <a:lnTo>
                      <a:pt x="893" y="1126"/>
                    </a:lnTo>
                    <a:lnTo>
                      <a:pt x="874" y="1105"/>
                    </a:lnTo>
                    <a:lnTo>
                      <a:pt x="857" y="1082"/>
                    </a:lnTo>
                    <a:lnTo>
                      <a:pt x="839" y="1058"/>
                    </a:lnTo>
                    <a:lnTo>
                      <a:pt x="822" y="1033"/>
                    </a:lnTo>
                    <a:lnTo>
                      <a:pt x="818" y="1031"/>
                    </a:lnTo>
                    <a:lnTo>
                      <a:pt x="813" y="1030"/>
                    </a:lnTo>
                    <a:lnTo>
                      <a:pt x="810" y="1030"/>
                    </a:lnTo>
                    <a:lnTo>
                      <a:pt x="804" y="1028"/>
                    </a:lnTo>
                    <a:lnTo>
                      <a:pt x="803" y="1026"/>
                    </a:lnTo>
                    <a:lnTo>
                      <a:pt x="796" y="1017"/>
                    </a:lnTo>
                    <a:lnTo>
                      <a:pt x="792" y="1007"/>
                    </a:lnTo>
                    <a:lnTo>
                      <a:pt x="789" y="997"/>
                    </a:lnTo>
                    <a:lnTo>
                      <a:pt x="783" y="986"/>
                    </a:lnTo>
                    <a:lnTo>
                      <a:pt x="775" y="981"/>
                    </a:lnTo>
                    <a:lnTo>
                      <a:pt x="771" y="977"/>
                    </a:lnTo>
                    <a:lnTo>
                      <a:pt x="768" y="974"/>
                    </a:lnTo>
                    <a:lnTo>
                      <a:pt x="764" y="972"/>
                    </a:lnTo>
                    <a:lnTo>
                      <a:pt x="764" y="991"/>
                    </a:lnTo>
                    <a:lnTo>
                      <a:pt x="769" y="998"/>
                    </a:lnTo>
                    <a:lnTo>
                      <a:pt x="780" y="1010"/>
                    </a:lnTo>
                    <a:lnTo>
                      <a:pt x="790" y="1024"/>
                    </a:lnTo>
                    <a:lnTo>
                      <a:pt x="803" y="1042"/>
                    </a:lnTo>
                    <a:lnTo>
                      <a:pt x="813" y="1059"/>
                    </a:lnTo>
                    <a:lnTo>
                      <a:pt x="824" y="1077"/>
                    </a:lnTo>
                    <a:lnTo>
                      <a:pt x="832" y="1093"/>
                    </a:lnTo>
                    <a:lnTo>
                      <a:pt x="836" y="1103"/>
                    </a:lnTo>
                    <a:lnTo>
                      <a:pt x="836" y="1110"/>
                    </a:lnTo>
                    <a:lnTo>
                      <a:pt x="834" y="1113"/>
                    </a:lnTo>
                    <a:lnTo>
                      <a:pt x="832" y="1115"/>
                    </a:lnTo>
                    <a:lnTo>
                      <a:pt x="832" y="1117"/>
                    </a:lnTo>
                    <a:lnTo>
                      <a:pt x="829" y="1119"/>
                    </a:lnTo>
                    <a:lnTo>
                      <a:pt x="829" y="1112"/>
                    </a:lnTo>
                    <a:lnTo>
                      <a:pt x="827" y="1106"/>
                    </a:lnTo>
                    <a:lnTo>
                      <a:pt x="827" y="1103"/>
                    </a:lnTo>
                    <a:lnTo>
                      <a:pt x="825" y="1099"/>
                    </a:lnTo>
                    <a:lnTo>
                      <a:pt x="822" y="1099"/>
                    </a:lnTo>
                    <a:lnTo>
                      <a:pt x="820" y="1099"/>
                    </a:lnTo>
                    <a:lnTo>
                      <a:pt x="818" y="1099"/>
                    </a:lnTo>
                    <a:lnTo>
                      <a:pt x="817" y="1099"/>
                    </a:lnTo>
                    <a:lnTo>
                      <a:pt x="815" y="1099"/>
                    </a:lnTo>
                    <a:lnTo>
                      <a:pt x="810" y="1099"/>
                    </a:lnTo>
                    <a:lnTo>
                      <a:pt x="806" y="1087"/>
                    </a:lnTo>
                    <a:lnTo>
                      <a:pt x="803" y="1075"/>
                    </a:lnTo>
                    <a:lnTo>
                      <a:pt x="797" y="1065"/>
                    </a:lnTo>
                    <a:lnTo>
                      <a:pt x="789" y="1056"/>
                    </a:lnTo>
                    <a:lnTo>
                      <a:pt x="778" y="1049"/>
                    </a:lnTo>
                    <a:lnTo>
                      <a:pt x="768" y="1042"/>
                    </a:lnTo>
                    <a:lnTo>
                      <a:pt x="759" y="1030"/>
                    </a:lnTo>
                    <a:lnTo>
                      <a:pt x="762" y="1028"/>
                    </a:lnTo>
                    <a:lnTo>
                      <a:pt x="764" y="1028"/>
                    </a:lnTo>
                    <a:lnTo>
                      <a:pt x="764" y="1028"/>
                    </a:lnTo>
                    <a:lnTo>
                      <a:pt x="766" y="1028"/>
                    </a:lnTo>
                    <a:lnTo>
                      <a:pt x="766" y="1026"/>
                    </a:lnTo>
                    <a:lnTo>
                      <a:pt x="766" y="1024"/>
                    </a:lnTo>
                    <a:lnTo>
                      <a:pt x="768" y="1023"/>
                    </a:lnTo>
                    <a:lnTo>
                      <a:pt x="755" y="1014"/>
                    </a:lnTo>
                    <a:lnTo>
                      <a:pt x="749" y="1003"/>
                    </a:lnTo>
                    <a:lnTo>
                      <a:pt x="743" y="991"/>
                    </a:lnTo>
                    <a:lnTo>
                      <a:pt x="740" y="977"/>
                    </a:lnTo>
                    <a:lnTo>
                      <a:pt x="733" y="965"/>
                    </a:lnTo>
                    <a:lnTo>
                      <a:pt x="724" y="955"/>
                    </a:lnTo>
                    <a:lnTo>
                      <a:pt x="714" y="949"/>
                    </a:lnTo>
                    <a:lnTo>
                      <a:pt x="701" y="944"/>
                    </a:lnTo>
                    <a:lnTo>
                      <a:pt x="691" y="937"/>
                    </a:lnTo>
                    <a:lnTo>
                      <a:pt x="684" y="928"/>
                    </a:lnTo>
                    <a:lnTo>
                      <a:pt x="680" y="918"/>
                    </a:lnTo>
                    <a:lnTo>
                      <a:pt x="675" y="907"/>
                    </a:lnTo>
                    <a:lnTo>
                      <a:pt x="663" y="890"/>
                    </a:lnTo>
                    <a:lnTo>
                      <a:pt x="653" y="878"/>
                    </a:lnTo>
                    <a:lnTo>
                      <a:pt x="642" y="867"/>
                    </a:lnTo>
                    <a:lnTo>
                      <a:pt x="635" y="855"/>
                    </a:lnTo>
                    <a:lnTo>
                      <a:pt x="630" y="839"/>
                    </a:lnTo>
                    <a:lnTo>
                      <a:pt x="626" y="818"/>
                    </a:lnTo>
                    <a:lnTo>
                      <a:pt x="625" y="789"/>
                    </a:lnTo>
                    <a:lnTo>
                      <a:pt x="625" y="782"/>
                    </a:lnTo>
                    <a:lnTo>
                      <a:pt x="626" y="768"/>
                    </a:lnTo>
                    <a:lnTo>
                      <a:pt x="626" y="749"/>
                    </a:lnTo>
                    <a:lnTo>
                      <a:pt x="626" y="726"/>
                    </a:lnTo>
                    <a:lnTo>
                      <a:pt x="626" y="705"/>
                    </a:lnTo>
                    <a:lnTo>
                      <a:pt x="628" y="688"/>
                    </a:lnTo>
                    <a:lnTo>
                      <a:pt x="630" y="677"/>
                    </a:lnTo>
                    <a:lnTo>
                      <a:pt x="635" y="675"/>
                    </a:lnTo>
                    <a:lnTo>
                      <a:pt x="639" y="675"/>
                    </a:lnTo>
                    <a:lnTo>
                      <a:pt x="642" y="675"/>
                    </a:lnTo>
                    <a:lnTo>
                      <a:pt x="646" y="675"/>
                    </a:lnTo>
                    <a:lnTo>
                      <a:pt x="649" y="677"/>
                    </a:lnTo>
                    <a:lnTo>
                      <a:pt x="651" y="681"/>
                    </a:lnTo>
                    <a:lnTo>
                      <a:pt x="654" y="684"/>
                    </a:lnTo>
                    <a:lnTo>
                      <a:pt x="656" y="688"/>
                    </a:lnTo>
                    <a:lnTo>
                      <a:pt x="656" y="668"/>
                    </a:lnTo>
                    <a:lnTo>
                      <a:pt x="644" y="654"/>
                    </a:lnTo>
                    <a:lnTo>
                      <a:pt x="630" y="640"/>
                    </a:lnTo>
                    <a:lnTo>
                      <a:pt x="614" y="630"/>
                    </a:lnTo>
                    <a:lnTo>
                      <a:pt x="614" y="639"/>
                    </a:lnTo>
                    <a:lnTo>
                      <a:pt x="621" y="644"/>
                    </a:lnTo>
                    <a:lnTo>
                      <a:pt x="628" y="649"/>
                    </a:lnTo>
                    <a:lnTo>
                      <a:pt x="635" y="654"/>
                    </a:lnTo>
                    <a:lnTo>
                      <a:pt x="640" y="661"/>
                    </a:lnTo>
                    <a:lnTo>
                      <a:pt x="640" y="665"/>
                    </a:lnTo>
                    <a:lnTo>
                      <a:pt x="639" y="665"/>
                    </a:lnTo>
                    <a:lnTo>
                      <a:pt x="639" y="667"/>
                    </a:lnTo>
                    <a:lnTo>
                      <a:pt x="639" y="667"/>
                    </a:lnTo>
                    <a:lnTo>
                      <a:pt x="637" y="668"/>
                    </a:lnTo>
                    <a:lnTo>
                      <a:pt x="633" y="670"/>
                    </a:lnTo>
                    <a:lnTo>
                      <a:pt x="632" y="672"/>
                    </a:lnTo>
                    <a:lnTo>
                      <a:pt x="626" y="672"/>
                    </a:lnTo>
                    <a:lnTo>
                      <a:pt x="621" y="672"/>
                    </a:lnTo>
                    <a:lnTo>
                      <a:pt x="619" y="672"/>
                    </a:lnTo>
                    <a:lnTo>
                      <a:pt x="619" y="670"/>
                    </a:lnTo>
                    <a:lnTo>
                      <a:pt x="618" y="670"/>
                    </a:lnTo>
                    <a:lnTo>
                      <a:pt x="618" y="670"/>
                    </a:lnTo>
                    <a:lnTo>
                      <a:pt x="614" y="668"/>
                    </a:lnTo>
                    <a:lnTo>
                      <a:pt x="602" y="653"/>
                    </a:lnTo>
                    <a:lnTo>
                      <a:pt x="591" y="637"/>
                    </a:lnTo>
                    <a:lnTo>
                      <a:pt x="583" y="619"/>
                    </a:lnTo>
                    <a:lnTo>
                      <a:pt x="591" y="619"/>
                    </a:lnTo>
                    <a:lnTo>
                      <a:pt x="595" y="621"/>
                    </a:lnTo>
                    <a:lnTo>
                      <a:pt x="598" y="621"/>
                    </a:lnTo>
                    <a:lnTo>
                      <a:pt x="602" y="621"/>
                    </a:lnTo>
                    <a:lnTo>
                      <a:pt x="605" y="619"/>
                    </a:lnTo>
                    <a:lnTo>
                      <a:pt x="591" y="614"/>
                    </a:lnTo>
                    <a:lnTo>
                      <a:pt x="583" y="606"/>
                    </a:lnTo>
                    <a:lnTo>
                      <a:pt x="576" y="595"/>
                    </a:lnTo>
                    <a:lnTo>
                      <a:pt x="570" y="583"/>
                    </a:lnTo>
                    <a:lnTo>
                      <a:pt x="567" y="571"/>
                    </a:lnTo>
                    <a:lnTo>
                      <a:pt x="562" y="560"/>
                    </a:lnTo>
                    <a:lnTo>
                      <a:pt x="555" y="551"/>
                    </a:lnTo>
                    <a:lnTo>
                      <a:pt x="544" y="546"/>
                    </a:lnTo>
                    <a:lnTo>
                      <a:pt x="548" y="523"/>
                    </a:lnTo>
                    <a:lnTo>
                      <a:pt x="536" y="510"/>
                    </a:lnTo>
                    <a:lnTo>
                      <a:pt x="525" y="494"/>
                    </a:lnTo>
                    <a:lnTo>
                      <a:pt x="516" y="478"/>
                    </a:lnTo>
                    <a:lnTo>
                      <a:pt x="504" y="462"/>
                    </a:lnTo>
                    <a:lnTo>
                      <a:pt x="490" y="450"/>
                    </a:lnTo>
                    <a:lnTo>
                      <a:pt x="471" y="441"/>
                    </a:lnTo>
                    <a:lnTo>
                      <a:pt x="448" y="436"/>
                    </a:lnTo>
                    <a:lnTo>
                      <a:pt x="429" y="427"/>
                    </a:lnTo>
                    <a:lnTo>
                      <a:pt x="415" y="415"/>
                    </a:lnTo>
                    <a:lnTo>
                      <a:pt x="399" y="401"/>
                    </a:lnTo>
                    <a:lnTo>
                      <a:pt x="384" y="393"/>
                    </a:lnTo>
                    <a:lnTo>
                      <a:pt x="352" y="393"/>
                    </a:lnTo>
                    <a:lnTo>
                      <a:pt x="342" y="387"/>
                    </a:lnTo>
                    <a:lnTo>
                      <a:pt x="333" y="380"/>
                    </a:lnTo>
                    <a:lnTo>
                      <a:pt x="323" y="375"/>
                    </a:lnTo>
                    <a:lnTo>
                      <a:pt x="307" y="373"/>
                    </a:lnTo>
                    <a:lnTo>
                      <a:pt x="307" y="396"/>
                    </a:lnTo>
                    <a:lnTo>
                      <a:pt x="289" y="405"/>
                    </a:lnTo>
                    <a:lnTo>
                      <a:pt x="274" y="414"/>
                    </a:lnTo>
                    <a:lnTo>
                      <a:pt x="253" y="419"/>
                    </a:lnTo>
                    <a:lnTo>
                      <a:pt x="258" y="403"/>
                    </a:lnTo>
                    <a:lnTo>
                      <a:pt x="265" y="387"/>
                    </a:lnTo>
                    <a:lnTo>
                      <a:pt x="275" y="373"/>
                    </a:lnTo>
                    <a:lnTo>
                      <a:pt x="284" y="358"/>
                    </a:lnTo>
                    <a:lnTo>
                      <a:pt x="275" y="358"/>
                    </a:lnTo>
                    <a:lnTo>
                      <a:pt x="275" y="361"/>
                    </a:lnTo>
                    <a:lnTo>
                      <a:pt x="262" y="372"/>
                    </a:lnTo>
                    <a:lnTo>
                      <a:pt x="251" y="386"/>
                    </a:lnTo>
                    <a:lnTo>
                      <a:pt x="244" y="401"/>
                    </a:lnTo>
                    <a:lnTo>
                      <a:pt x="239" y="417"/>
                    </a:lnTo>
                    <a:lnTo>
                      <a:pt x="232" y="434"/>
                    </a:lnTo>
                    <a:lnTo>
                      <a:pt x="221" y="450"/>
                    </a:lnTo>
                    <a:lnTo>
                      <a:pt x="214" y="457"/>
                    </a:lnTo>
                    <a:lnTo>
                      <a:pt x="200" y="468"/>
                    </a:lnTo>
                    <a:lnTo>
                      <a:pt x="183" y="478"/>
                    </a:lnTo>
                    <a:lnTo>
                      <a:pt x="162" y="490"/>
                    </a:lnTo>
                    <a:lnTo>
                      <a:pt x="141" y="504"/>
                    </a:lnTo>
                    <a:lnTo>
                      <a:pt x="120" y="517"/>
                    </a:lnTo>
                    <a:lnTo>
                      <a:pt x="99" y="527"/>
                    </a:lnTo>
                    <a:lnTo>
                      <a:pt x="83" y="534"/>
                    </a:lnTo>
                    <a:lnTo>
                      <a:pt x="73" y="537"/>
                    </a:lnTo>
                    <a:lnTo>
                      <a:pt x="73" y="534"/>
                    </a:lnTo>
                    <a:lnTo>
                      <a:pt x="77" y="534"/>
                    </a:lnTo>
                    <a:lnTo>
                      <a:pt x="89" y="522"/>
                    </a:lnTo>
                    <a:lnTo>
                      <a:pt x="104" y="511"/>
                    </a:lnTo>
                    <a:lnTo>
                      <a:pt x="122" y="501"/>
                    </a:lnTo>
                    <a:lnTo>
                      <a:pt x="139" y="490"/>
                    </a:lnTo>
                    <a:lnTo>
                      <a:pt x="155" y="478"/>
                    </a:lnTo>
                    <a:lnTo>
                      <a:pt x="167" y="464"/>
                    </a:lnTo>
                    <a:lnTo>
                      <a:pt x="176" y="448"/>
                    </a:lnTo>
                    <a:lnTo>
                      <a:pt x="179" y="427"/>
                    </a:lnTo>
                    <a:lnTo>
                      <a:pt x="166" y="431"/>
                    </a:lnTo>
                    <a:lnTo>
                      <a:pt x="157" y="434"/>
                    </a:lnTo>
                    <a:lnTo>
                      <a:pt x="145" y="438"/>
                    </a:lnTo>
                    <a:lnTo>
                      <a:pt x="145" y="434"/>
                    </a:lnTo>
                    <a:lnTo>
                      <a:pt x="145" y="431"/>
                    </a:lnTo>
                    <a:lnTo>
                      <a:pt x="145" y="431"/>
                    </a:lnTo>
                    <a:lnTo>
                      <a:pt x="143" y="429"/>
                    </a:lnTo>
                    <a:lnTo>
                      <a:pt x="143" y="429"/>
                    </a:lnTo>
                    <a:lnTo>
                      <a:pt x="141" y="429"/>
                    </a:lnTo>
                    <a:lnTo>
                      <a:pt x="138" y="427"/>
                    </a:lnTo>
                    <a:lnTo>
                      <a:pt x="136" y="429"/>
                    </a:lnTo>
                    <a:lnTo>
                      <a:pt x="134" y="431"/>
                    </a:lnTo>
                    <a:lnTo>
                      <a:pt x="132" y="433"/>
                    </a:lnTo>
                    <a:lnTo>
                      <a:pt x="131" y="433"/>
                    </a:lnTo>
                    <a:lnTo>
                      <a:pt x="127" y="434"/>
                    </a:lnTo>
                    <a:lnTo>
                      <a:pt x="122" y="434"/>
                    </a:lnTo>
                    <a:lnTo>
                      <a:pt x="120" y="424"/>
                    </a:lnTo>
                    <a:lnTo>
                      <a:pt x="115" y="410"/>
                    </a:lnTo>
                    <a:lnTo>
                      <a:pt x="111" y="400"/>
                    </a:lnTo>
                    <a:lnTo>
                      <a:pt x="108" y="403"/>
                    </a:lnTo>
                    <a:lnTo>
                      <a:pt x="106" y="405"/>
                    </a:lnTo>
                    <a:lnTo>
                      <a:pt x="104" y="405"/>
                    </a:lnTo>
                    <a:lnTo>
                      <a:pt x="101" y="405"/>
                    </a:lnTo>
                    <a:lnTo>
                      <a:pt x="99" y="403"/>
                    </a:lnTo>
                    <a:lnTo>
                      <a:pt x="82" y="391"/>
                    </a:lnTo>
                    <a:lnTo>
                      <a:pt x="68" y="373"/>
                    </a:lnTo>
                    <a:lnTo>
                      <a:pt x="57" y="354"/>
                    </a:lnTo>
                    <a:lnTo>
                      <a:pt x="63" y="344"/>
                    </a:lnTo>
                    <a:lnTo>
                      <a:pt x="68" y="331"/>
                    </a:lnTo>
                    <a:lnTo>
                      <a:pt x="73" y="321"/>
                    </a:lnTo>
                    <a:lnTo>
                      <a:pt x="80" y="312"/>
                    </a:lnTo>
                    <a:lnTo>
                      <a:pt x="92" y="305"/>
                    </a:lnTo>
                    <a:lnTo>
                      <a:pt x="103" y="302"/>
                    </a:lnTo>
                    <a:lnTo>
                      <a:pt x="113" y="297"/>
                    </a:lnTo>
                    <a:lnTo>
                      <a:pt x="120" y="290"/>
                    </a:lnTo>
                    <a:lnTo>
                      <a:pt x="125" y="279"/>
                    </a:lnTo>
                    <a:lnTo>
                      <a:pt x="125" y="262"/>
                    </a:lnTo>
                    <a:lnTo>
                      <a:pt x="127" y="260"/>
                    </a:lnTo>
                    <a:lnTo>
                      <a:pt x="129" y="260"/>
                    </a:lnTo>
                    <a:lnTo>
                      <a:pt x="129" y="258"/>
                    </a:lnTo>
                    <a:lnTo>
                      <a:pt x="129" y="256"/>
                    </a:lnTo>
                    <a:lnTo>
                      <a:pt x="131" y="255"/>
                    </a:lnTo>
                    <a:lnTo>
                      <a:pt x="115" y="255"/>
                    </a:lnTo>
                    <a:lnTo>
                      <a:pt x="111" y="258"/>
                    </a:lnTo>
                    <a:lnTo>
                      <a:pt x="110" y="260"/>
                    </a:lnTo>
                    <a:lnTo>
                      <a:pt x="108" y="262"/>
                    </a:lnTo>
                    <a:lnTo>
                      <a:pt x="104" y="263"/>
                    </a:lnTo>
                    <a:lnTo>
                      <a:pt x="101" y="265"/>
                    </a:lnTo>
                    <a:lnTo>
                      <a:pt x="96" y="265"/>
                    </a:lnTo>
                    <a:lnTo>
                      <a:pt x="85" y="262"/>
                    </a:lnTo>
                    <a:lnTo>
                      <a:pt x="70" y="256"/>
                    </a:lnTo>
                    <a:lnTo>
                      <a:pt x="52" y="253"/>
                    </a:lnTo>
                    <a:lnTo>
                      <a:pt x="38" y="246"/>
                    </a:lnTo>
                    <a:lnTo>
                      <a:pt x="35" y="220"/>
                    </a:lnTo>
                    <a:lnTo>
                      <a:pt x="42" y="220"/>
                    </a:lnTo>
                    <a:lnTo>
                      <a:pt x="45" y="218"/>
                    </a:lnTo>
                    <a:lnTo>
                      <a:pt x="50" y="216"/>
                    </a:lnTo>
                    <a:lnTo>
                      <a:pt x="54" y="215"/>
                    </a:lnTo>
                    <a:lnTo>
                      <a:pt x="57" y="215"/>
                    </a:lnTo>
                    <a:lnTo>
                      <a:pt x="61" y="211"/>
                    </a:lnTo>
                    <a:lnTo>
                      <a:pt x="64" y="208"/>
                    </a:lnTo>
                    <a:lnTo>
                      <a:pt x="63" y="206"/>
                    </a:lnTo>
                    <a:lnTo>
                      <a:pt x="63" y="206"/>
                    </a:lnTo>
                    <a:lnTo>
                      <a:pt x="63" y="204"/>
                    </a:lnTo>
                    <a:lnTo>
                      <a:pt x="63" y="204"/>
                    </a:lnTo>
                    <a:lnTo>
                      <a:pt x="61" y="201"/>
                    </a:lnTo>
                    <a:lnTo>
                      <a:pt x="77" y="201"/>
                    </a:lnTo>
                    <a:lnTo>
                      <a:pt x="78" y="199"/>
                    </a:lnTo>
                    <a:lnTo>
                      <a:pt x="80" y="199"/>
                    </a:lnTo>
                    <a:lnTo>
                      <a:pt x="82" y="197"/>
                    </a:lnTo>
                    <a:lnTo>
                      <a:pt x="83" y="197"/>
                    </a:lnTo>
                    <a:lnTo>
                      <a:pt x="87" y="197"/>
                    </a:lnTo>
                    <a:lnTo>
                      <a:pt x="92" y="202"/>
                    </a:lnTo>
                    <a:lnTo>
                      <a:pt x="97" y="206"/>
                    </a:lnTo>
                    <a:lnTo>
                      <a:pt x="103" y="211"/>
                    </a:lnTo>
                    <a:lnTo>
                      <a:pt x="106" y="216"/>
                    </a:lnTo>
                    <a:lnTo>
                      <a:pt x="118" y="211"/>
                    </a:lnTo>
                    <a:lnTo>
                      <a:pt x="118" y="204"/>
                    </a:lnTo>
                    <a:lnTo>
                      <a:pt x="115" y="199"/>
                    </a:lnTo>
                    <a:lnTo>
                      <a:pt x="113" y="194"/>
                    </a:lnTo>
                    <a:lnTo>
                      <a:pt x="111" y="188"/>
                    </a:lnTo>
                    <a:lnTo>
                      <a:pt x="110" y="183"/>
                    </a:lnTo>
                    <a:lnTo>
                      <a:pt x="106" y="178"/>
                    </a:lnTo>
                    <a:lnTo>
                      <a:pt x="94" y="164"/>
                    </a:lnTo>
                    <a:lnTo>
                      <a:pt x="80" y="153"/>
                    </a:lnTo>
                    <a:lnTo>
                      <a:pt x="64" y="143"/>
                    </a:lnTo>
                    <a:lnTo>
                      <a:pt x="50" y="133"/>
                    </a:lnTo>
                    <a:lnTo>
                      <a:pt x="42" y="117"/>
                    </a:lnTo>
                    <a:lnTo>
                      <a:pt x="45" y="112"/>
                    </a:lnTo>
                    <a:lnTo>
                      <a:pt x="47" y="106"/>
                    </a:lnTo>
                    <a:lnTo>
                      <a:pt x="49" y="101"/>
                    </a:lnTo>
                    <a:lnTo>
                      <a:pt x="70" y="103"/>
                    </a:lnTo>
                    <a:lnTo>
                      <a:pt x="90" y="101"/>
                    </a:lnTo>
                    <a:lnTo>
                      <a:pt x="106" y="92"/>
                    </a:lnTo>
                    <a:lnTo>
                      <a:pt x="111" y="80"/>
                    </a:lnTo>
                    <a:lnTo>
                      <a:pt x="115" y="68"/>
                    </a:lnTo>
                    <a:lnTo>
                      <a:pt x="118" y="57"/>
                    </a:lnTo>
                    <a:lnTo>
                      <a:pt x="131" y="47"/>
                    </a:lnTo>
                    <a:lnTo>
                      <a:pt x="148" y="38"/>
                    </a:lnTo>
                    <a:lnTo>
                      <a:pt x="167" y="33"/>
                    </a:lnTo>
                    <a:lnTo>
                      <a:pt x="183" y="26"/>
                    </a:lnTo>
                    <a:lnTo>
                      <a:pt x="199" y="16"/>
                    </a:lnTo>
                    <a:lnTo>
                      <a:pt x="204" y="19"/>
                    </a:lnTo>
                    <a:lnTo>
                      <a:pt x="207" y="21"/>
                    </a:lnTo>
                    <a:lnTo>
                      <a:pt x="207" y="24"/>
                    </a:lnTo>
                    <a:lnTo>
                      <a:pt x="209" y="26"/>
                    </a:lnTo>
                    <a:lnTo>
                      <a:pt x="209" y="30"/>
                    </a:lnTo>
                    <a:lnTo>
                      <a:pt x="211" y="31"/>
                    </a:lnTo>
                    <a:lnTo>
                      <a:pt x="214" y="35"/>
                    </a:lnTo>
                    <a:lnTo>
                      <a:pt x="218" y="38"/>
                    </a:lnTo>
                    <a:lnTo>
                      <a:pt x="223" y="38"/>
                    </a:lnTo>
                    <a:lnTo>
                      <a:pt x="227" y="38"/>
                    </a:lnTo>
                    <a:lnTo>
                      <a:pt x="230" y="37"/>
                    </a:lnTo>
                    <a:lnTo>
                      <a:pt x="234" y="35"/>
                    </a:lnTo>
                    <a:lnTo>
                      <a:pt x="237" y="35"/>
                    </a:lnTo>
                    <a:lnTo>
                      <a:pt x="241" y="35"/>
                    </a:lnTo>
                    <a:lnTo>
                      <a:pt x="244" y="37"/>
                    </a:lnTo>
                    <a:lnTo>
                      <a:pt x="248" y="40"/>
                    </a:lnTo>
                    <a:lnTo>
                      <a:pt x="253" y="45"/>
                    </a:lnTo>
                    <a:lnTo>
                      <a:pt x="256" y="49"/>
                    </a:lnTo>
                    <a:lnTo>
                      <a:pt x="260" y="52"/>
                    </a:lnTo>
                    <a:lnTo>
                      <a:pt x="265" y="54"/>
                    </a:lnTo>
                    <a:lnTo>
                      <a:pt x="270" y="56"/>
                    </a:lnTo>
                    <a:lnTo>
                      <a:pt x="275" y="54"/>
                    </a:lnTo>
                    <a:lnTo>
                      <a:pt x="279" y="54"/>
                    </a:lnTo>
                    <a:lnTo>
                      <a:pt x="282" y="52"/>
                    </a:lnTo>
                    <a:lnTo>
                      <a:pt x="288" y="50"/>
                    </a:lnTo>
                    <a:lnTo>
                      <a:pt x="291" y="50"/>
                    </a:lnTo>
                    <a:lnTo>
                      <a:pt x="302" y="54"/>
                    </a:lnTo>
                    <a:lnTo>
                      <a:pt x="317" y="59"/>
                    </a:lnTo>
                    <a:lnTo>
                      <a:pt x="331" y="66"/>
                    </a:lnTo>
                    <a:lnTo>
                      <a:pt x="345" y="70"/>
                    </a:lnTo>
                    <a:lnTo>
                      <a:pt x="375" y="66"/>
                    </a:lnTo>
                    <a:lnTo>
                      <a:pt x="394" y="75"/>
                    </a:lnTo>
                    <a:lnTo>
                      <a:pt x="412" y="87"/>
                    </a:lnTo>
                    <a:lnTo>
                      <a:pt x="429" y="98"/>
                    </a:lnTo>
                    <a:lnTo>
                      <a:pt x="448" y="108"/>
                    </a:lnTo>
                    <a:lnTo>
                      <a:pt x="471" y="112"/>
                    </a:lnTo>
                    <a:lnTo>
                      <a:pt x="471" y="105"/>
                    </a:lnTo>
                    <a:lnTo>
                      <a:pt x="466" y="99"/>
                    </a:lnTo>
                    <a:lnTo>
                      <a:pt x="461" y="92"/>
                    </a:lnTo>
                    <a:lnTo>
                      <a:pt x="455" y="85"/>
                    </a:lnTo>
                    <a:lnTo>
                      <a:pt x="452" y="77"/>
                    </a:lnTo>
                    <a:lnTo>
                      <a:pt x="473" y="75"/>
                    </a:lnTo>
                    <a:lnTo>
                      <a:pt x="487" y="71"/>
                    </a:lnTo>
                    <a:lnTo>
                      <a:pt x="499" y="64"/>
                    </a:lnTo>
                    <a:lnTo>
                      <a:pt x="509" y="57"/>
                    </a:lnTo>
                    <a:lnTo>
                      <a:pt x="520" y="49"/>
                    </a:lnTo>
                    <a:lnTo>
                      <a:pt x="532" y="43"/>
                    </a:lnTo>
                    <a:lnTo>
                      <a:pt x="548" y="40"/>
                    </a:lnTo>
                    <a:lnTo>
                      <a:pt x="551" y="42"/>
                    </a:lnTo>
                    <a:lnTo>
                      <a:pt x="557" y="43"/>
                    </a:lnTo>
                    <a:lnTo>
                      <a:pt x="560" y="45"/>
                    </a:lnTo>
                    <a:lnTo>
                      <a:pt x="563" y="47"/>
                    </a:lnTo>
                    <a:lnTo>
                      <a:pt x="557" y="47"/>
                    </a:lnTo>
                    <a:lnTo>
                      <a:pt x="539" y="61"/>
                    </a:lnTo>
                    <a:lnTo>
                      <a:pt x="520" y="73"/>
                    </a:lnTo>
                    <a:lnTo>
                      <a:pt x="499" y="82"/>
                    </a:lnTo>
                    <a:lnTo>
                      <a:pt x="499" y="89"/>
                    </a:lnTo>
                    <a:lnTo>
                      <a:pt x="518" y="92"/>
                    </a:lnTo>
                    <a:lnTo>
                      <a:pt x="527" y="82"/>
                    </a:lnTo>
                    <a:lnTo>
                      <a:pt x="536" y="77"/>
                    </a:lnTo>
                    <a:lnTo>
                      <a:pt x="548" y="75"/>
                    </a:lnTo>
                    <a:lnTo>
                      <a:pt x="560" y="75"/>
                    </a:lnTo>
                    <a:lnTo>
                      <a:pt x="576" y="73"/>
                    </a:lnTo>
                    <a:lnTo>
                      <a:pt x="577" y="68"/>
                    </a:lnTo>
                    <a:lnTo>
                      <a:pt x="579" y="63"/>
                    </a:lnTo>
                    <a:lnTo>
                      <a:pt x="583" y="57"/>
                    </a:lnTo>
                    <a:lnTo>
                      <a:pt x="586" y="54"/>
                    </a:lnTo>
                    <a:lnTo>
                      <a:pt x="591" y="66"/>
                    </a:lnTo>
                    <a:lnTo>
                      <a:pt x="597" y="75"/>
                    </a:lnTo>
                    <a:lnTo>
                      <a:pt x="605" y="82"/>
                    </a:lnTo>
                    <a:lnTo>
                      <a:pt x="618" y="85"/>
                    </a:lnTo>
                    <a:lnTo>
                      <a:pt x="621" y="82"/>
                    </a:lnTo>
                    <a:lnTo>
                      <a:pt x="623" y="80"/>
                    </a:lnTo>
                    <a:lnTo>
                      <a:pt x="626" y="78"/>
                    </a:lnTo>
                    <a:lnTo>
                      <a:pt x="628" y="77"/>
                    </a:lnTo>
                    <a:lnTo>
                      <a:pt x="632" y="77"/>
                    </a:lnTo>
                    <a:lnTo>
                      <a:pt x="633" y="77"/>
                    </a:lnTo>
                    <a:lnTo>
                      <a:pt x="637" y="82"/>
                    </a:lnTo>
                    <a:lnTo>
                      <a:pt x="639" y="85"/>
                    </a:lnTo>
                    <a:lnTo>
                      <a:pt x="640" y="89"/>
                    </a:lnTo>
                    <a:lnTo>
                      <a:pt x="646" y="87"/>
                    </a:lnTo>
                    <a:lnTo>
                      <a:pt x="651" y="84"/>
                    </a:lnTo>
                    <a:lnTo>
                      <a:pt x="654" y="80"/>
                    </a:lnTo>
                    <a:lnTo>
                      <a:pt x="659" y="78"/>
                    </a:lnTo>
                    <a:lnTo>
                      <a:pt x="663" y="77"/>
                    </a:lnTo>
                    <a:lnTo>
                      <a:pt x="682" y="82"/>
                    </a:lnTo>
                    <a:lnTo>
                      <a:pt x="698" y="94"/>
                    </a:lnTo>
                    <a:lnTo>
                      <a:pt x="714" y="106"/>
                    </a:lnTo>
                    <a:lnTo>
                      <a:pt x="729" y="117"/>
                    </a:lnTo>
                    <a:lnTo>
                      <a:pt x="735" y="117"/>
                    </a:lnTo>
                    <a:lnTo>
                      <a:pt x="740" y="117"/>
                    </a:lnTo>
                    <a:lnTo>
                      <a:pt x="743" y="115"/>
                    </a:lnTo>
                    <a:lnTo>
                      <a:pt x="749" y="113"/>
                    </a:lnTo>
                    <a:lnTo>
                      <a:pt x="752" y="112"/>
                    </a:lnTo>
                    <a:lnTo>
                      <a:pt x="755" y="112"/>
                    </a:lnTo>
                    <a:lnTo>
                      <a:pt x="759" y="115"/>
                    </a:lnTo>
                    <a:lnTo>
                      <a:pt x="762" y="119"/>
                    </a:lnTo>
                    <a:lnTo>
                      <a:pt x="766" y="124"/>
                    </a:lnTo>
                    <a:lnTo>
                      <a:pt x="769" y="131"/>
                    </a:lnTo>
                    <a:lnTo>
                      <a:pt x="771" y="134"/>
                    </a:lnTo>
                    <a:lnTo>
                      <a:pt x="768" y="136"/>
                    </a:lnTo>
                    <a:lnTo>
                      <a:pt x="764" y="138"/>
                    </a:lnTo>
                    <a:lnTo>
                      <a:pt x="764" y="138"/>
                    </a:lnTo>
                    <a:lnTo>
                      <a:pt x="762" y="139"/>
                    </a:lnTo>
                    <a:lnTo>
                      <a:pt x="762" y="141"/>
                    </a:lnTo>
                    <a:lnTo>
                      <a:pt x="761" y="143"/>
                    </a:lnTo>
                    <a:lnTo>
                      <a:pt x="759" y="146"/>
                    </a:lnTo>
                    <a:lnTo>
                      <a:pt x="771" y="146"/>
                    </a:lnTo>
                    <a:lnTo>
                      <a:pt x="787" y="148"/>
                    </a:lnTo>
                    <a:lnTo>
                      <a:pt x="803" y="148"/>
                    </a:lnTo>
                    <a:lnTo>
                      <a:pt x="817" y="148"/>
                    </a:lnTo>
                    <a:lnTo>
                      <a:pt x="825" y="150"/>
                    </a:lnTo>
                    <a:lnTo>
                      <a:pt x="834" y="160"/>
                    </a:lnTo>
                    <a:lnTo>
                      <a:pt x="843" y="171"/>
                    </a:lnTo>
                    <a:lnTo>
                      <a:pt x="851" y="181"/>
                    </a:lnTo>
                    <a:lnTo>
                      <a:pt x="851" y="146"/>
                    </a:lnTo>
                    <a:lnTo>
                      <a:pt x="860" y="146"/>
                    </a:lnTo>
                    <a:lnTo>
                      <a:pt x="867" y="146"/>
                    </a:lnTo>
                    <a:lnTo>
                      <a:pt x="872" y="145"/>
                    </a:lnTo>
                    <a:lnTo>
                      <a:pt x="879" y="143"/>
                    </a:lnTo>
                    <a:lnTo>
                      <a:pt x="879" y="139"/>
                    </a:lnTo>
                    <a:lnTo>
                      <a:pt x="848" y="139"/>
                    </a:lnTo>
                    <a:lnTo>
                      <a:pt x="846" y="134"/>
                    </a:lnTo>
                    <a:lnTo>
                      <a:pt x="845" y="133"/>
                    </a:lnTo>
                    <a:lnTo>
                      <a:pt x="843" y="129"/>
                    </a:lnTo>
                    <a:lnTo>
                      <a:pt x="841" y="126"/>
                    </a:lnTo>
                    <a:lnTo>
                      <a:pt x="841" y="120"/>
                    </a:lnTo>
                    <a:lnTo>
                      <a:pt x="845" y="120"/>
                    </a:lnTo>
                    <a:lnTo>
                      <a:pt x="845" y="117"/>
                    </a:lnTo>
                    <a:lnTo>
                      <a:pt x="890" y="112"/>
                    </a:lnTo>
                    <a:lnTo>
                      <a:pt x="890" y="124"/>
                    </a:lnTo>
                    <a:lnTo>
                      <a:pt x="895" y="127"/>
                    </a:lnTo>
                    <a:lnTo>
                      <a:pt x="899" y="133"/>
                    </a:lnTo>
                    <a:lnTo>
                      <a:pt x="902" y="136"/>
                    </a:lnTo>
                    <a:lnTo>
                      <a:pt x="906" y="143"/>
                    </a:lnTo>
                    <a:lnTo>
                      <a:pt x="925" y="143"/>
                    </a:lnTo>
                    <a:lnTo>
                      <a:pt x="937" y="146"/>
                    </a:lnTo>
                    <a:lnTo>
                      <a:pt x="949" y="148"/>
                    </a:lnTo>
                    <a:lnTo>
                      <a:pt x="961" y="150"/>
                    </a:lnTo>
                    <a:lnTo>
                      <a:pt x="979" y="150"/>
                    </a:lnTo>
                    <a:lnTo>
                      <a:pt x="981" y="148"/>
                    </a:lnTo>
                    <a:lnTo>
                      <a:pt x="982" y="146"/>
                    </a:lnTo>
                    <a:lnTo>
                      <a:pt x="984" y="145"/>
                    </a:lnTo>
                    <a:lnTo>
                      <a:pt x="986" y="143"/>
                    </a:lnTo>
                    <a:lnTo>
                      <a:pt x="986" y="131"/>
                    </a:lnTo>
                    <a:lnTo>
                      <a:pt x="1009" y="131"/>
                    </a:lnTo>
                    <a:lnTo>
                      <a:pt x="1016" y="146"/>
                    </a:lnTo>
                    <a:lnTo>
                      <a:pt x="1024" y="162"/>
                    </a:lnTo>
                    <a:lnTo>
                      <a:pt x="1026" y="155"/>
                    </a:lnTo>
                    <a:lnTo>
                      <a:pt x="1026" y="152"/>
                    </a:lnTo>
                    <a:lnTo>
                      <a:pt x="1028" y="146"/>
                    </a:lnTo>
                    <a:lnTo>
                      <a:pt x="1028" y="143"/>
                    </a:lnTo>
                    <a:lnTo>
                      <a:pt x="1040" y="143"/>
                    </a:lnTo>
                    <a:lnTo>
                      <a:pt x="1040" y="129"/>
                    </a:lnTo>
                    <a:lnTo>
                      <a:pt x="1040" y="113"/>
                    </a:lnTo>
                    <a:lnTo>
                      <a:pt x="1042" y="99"/>
                    </a:lnTo>
                    <a:lnTo>
                      <a:pt x="1040" y="92"/>
                    </a:lnTo>
                    <a:lnTo>
                      <a:pt x="1028" y="78"/>
                    </a:lnTo>
                    <a:lnTo>
                      <a:pt x="1019" y="63"/>
                    </a:lnTo>
                    <a:lnTo>
                      <a:pt x="1017" y="45"/>
                    </a:lnTo>
                    <a:lnTo>
                      <a:pt x="1021" y="28"/>
                    </a:lnTo>
                    <a:lnTo>
                      <a:pt x="1033" y="9"/>
                    </a:lnTo>
                    <a:lnTo>
                      <a:pt x="1042" y="5"/>
                    </a:lnTo>
                    <a:lnTo>
                      <a:pt x="1052" y="2"/>
                    </a:lnTo>
                    <a:lnTo>
                      <a:pt x="1063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5C7383E-6409-6142-86E9-63A9ED50BF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7819" y="1173162"/>
                <a:ext cx="2600325" cy="1519238"/>
              </a:xfrm>
              <a:custGeom>
                <a:avLst/>
                <a:gdLst>
                  <a:gd name="T0" fmla="*/ 273 w 1638"/>
                  <a:gd name="T1" fmla="*/ 613 h 957"/>
                  <a:gd name="T2" fmla="*/ 102 w 1638"/>
                  <a:gd name="T3" fmla="*/ 506 h 957"/>
                  <a:gd name="T4" fmla="*/ 219 w 1638"/>
                  <a:gd name="T5" fmla="*/ 485 h 957"/>
                  <a:gd name="T6" fmla="*/ 562 w 1638"/>
                  <a:gd name="T7" fmla="*/ 430 h 957"/>
                  <a:gd name="T8" fmla="*/ 665 w 1638"/>
                  <a:gd name="T9" fmla="*/ 492 h 957"/>
                  <a:gd name="T10" fmla="*/ 704 w 1638"/>
                  <a:gd name="T11" fmla="*/ 499 h 957"/>
                  <a:gd name="T12" fmla="*/ 857 w 1638"/>
                  <a:gd name="T13" fmla="*/ 672 h 957"/>
                  <a:gd name="T14" fmla="*/ 833 w 1638"/>
                  <a:gd name="T15" fmla="*/ 716 h 957"/>
                  <a:gd name="T16" fmla="*/ 781 w 1638"/>
                  <a:gd name="T17" fmla="*/ 836 h 957"/>
                  <a:gd name="T18" fmla="*/ 683 w 1638"/>
                  <a:gd name="T19" fmla="*/ 585 h 957"/>
                  <a:gd name="T20" fmla="*/ 534 w 1638"/>
                  <a:gd name="T21" fmla="*/ 433 h 957"/>
                  <a:gd name="T22" fmla="*/ 365 w 1638"/>
                  <a:gd name="T23" fmla="*/ 440 h 957"/>
                  <a:gd name="T24" fmla="*/ 454 w 1638"/>
                  <a:gd name="T25" fmla="*/ 503 h 957"/>
                  <a:gd name="T26" fmla="*/ 67 w 1638"/>
                  <a:gd name="T27" fmla="*/ 543 h 957"/>
                  <a:gd name="T28" fmla="*/ 21 w 1638"/>
                  <a:gd name="T29" fmla="*/ 466 h 957"/>
                  <a:gd name="T30" fmla="*/ 435 w 1638"/>
                  <a:gd name="T31" fmla="*/ 403 h 957"/>
                  <a:gd name="T32" fmla="*/ 391 w 1638"/>
                  <a:gd name="T33" fmla="*/ 342 h 957"/>
                  <a:gd name="T34" fmla="*/ 323 w 1638"/>
                  <a:gd name="T35" fmla="*/ 372 h 957"/>
                  <a:gd name="T36" fmla="*/ 285 w 1638"/>
                  <a:gd name="T37" fmla="*/ 368 h 957"/>
                  <a:gd name="T38" fmla="*/ 194 w 1638"/>
                  <a:gd name="T39" fmla="*/ 416 h 957"/>
                  <a:gd name="T40" fmla="*/ 157 w 1638"/>
                  <a:gd name="T41" fmla="*/ 358 h 957"/>
                  <a:gd name="T42" fmla="*/ 742 w 1638"/>
                  <a:gd name="T43" fmla="*/ 325 h 957"/>
                  <a:gd name="T44" fmla="*/ 140 w 1638"/>
                  <a:gd name="T45" fmla="*/ 318 h 957"/>
                  <a:gd name="T46" fmla="*/ 604 w 1638"/>
                  <a:gd name="T47" fmla="*/ 396 h 957"/>
                  <a:gd name="T48" fmla="*/ 515 w 1638"/>
                  <a:gd name="T49" fmla="*/ 400 h 957"/>
                  <a:gd name="T50" fmla="*/ 418 w 1638"/>
                  <a:gd name="T51" fmla="*/ 328 h 957"/>
                  <a:gd name="T52" fmla="*/ 318 w 1638"/>
                  <a:gd name="T53" fmla="*/ 320 h 957"/>
                  <a:gd name="T54" fmla="*/ 182 w 1638"/>
                  <a:gd name="T55" fmla="*/ 323 h 957"/>
                  <a:gd name="T56" fmla="*/ 217 w 1638"/>
                  <a:gd name="T57" fmla="*/ 283 h 957"/>
                  <a:gd name="T58" fmla="*/ 384 w 1638"/>
                  <a:gd name="T59" fmla="*/ 265 h 957"/>
                  <a:gd name="T60" fmla="*/ 1550 w 1638"/>
                  <a:gd name="T61" fmla="*/ 225 h 957"/>
                  <a:gd name="T62" fmla="*/ 531 w 1638"/>
                  <a:gd name="T63" fmla="*/ 180 h 957"/>
                  <a:gd name="T64" fmla="*/ 418 w 1638"/>
                  <a:gd name="T65" fmla="*/ 206 h 957"/>
                  <a:gd name="T66" fmla="*/ 454 w 1638"/>
                  <a:gd name="T67" fmla="*/ 131 h 957"/>
                  <a:gd name="T68" fmla="*/ 1081 w 1638"/>
                  <a:gd name="T69" fmla="*/ 80 h 957"/>
                  <a:gd name="T70" fmla="*/ 814 w 1638"/>
                  <a:gd name="T71" fmla="*/ 129 h 957"/>
                  <a:gd name="T72" fmla="*/ 669 w 1638"/>
                  <a:gd name="T73" fmla="*/ 278 h 957"/>
                  <a:gd name="T74" fmla="*/ 662 w 1638"/>
                  <a:gd name="T75" fmla="*/ 334 h 957"/>
                  <a:gd name="T76" fmla="*/ 517 w 1638"/>
                  <a:gd name="T77" fmla="*/ 309 h 957"/>
                  <a:gd name="T78" fmla="*/ 564 w 1638"/>
                  <a:gd name="T79" fmla="*/ 197 h 957"/>
                  <a:gd name="T80" fmla="*/ 657 w 1638"/>
                  <a:gd name="T81" fmla="*/ 150 h 957"/>
                  <a:gd name="T82" fmla="*/ 508 w 1638"/>
                  <a:gd name="T83" fmla="*/ 161 h 957"/>
                  <a:gd name="T84" fmla="*/ 510 w 1638"/>
                  <a:gd name="T85" fmla="*/ 105 h 957"/>
                  <a:gd name="T86" fmla="*/ 590 w 1638"/>
                  <a:gd name="T87" fmla="*/ 70 h 957"/>
                  <a:gd name="T88" fmla="*/ 1283 w 1638"/>
                  <a:gd name="T89" fmla="*/ 0 h 957"/>
                  <a:gd name="T90" fmla="*/ 1498 w 1638"/>
                  <a:gd name="T91" fmla="*/ 84 h 957"/>
                  <a:gd name="T92" fmla="*/ 1479 w 1638"/>
                  <a:gd name="T93" fmla="*/ 161 h 957"/>
                  <a:gd name="T94" fmla="*/ 1514 w 1638"/>
                  <a:gd name="T95" fmla="*/ 222 h 957"/>
                  <a:gd name="T96" fmla="*/ 1536 w 1638"/>
                  <a:gd name="T97" fmla="*/ 349 h 957"/>
                  <a:gd name="T98" fmla="*/ 1507 w 1638"/>
                  <a:gd name="T99" fmla="*/ 442 h 957"/>
                  <a:gd name="T100" fmla="*/ 1477 w 1638"/>
                  <a:gd name="T101" fmla="*/ 526 h 957"/>
                  <a:gd name="T102" fmla="*/ 1421 w 1638"/>
                  <a:gd name="T103" fmla="*/ 581 h 957"/>
                  <a:gd name="T104" fmla="*/ 1327 w 1638"/>
                  <a:gd name="T105" fmla="*/ 693 h 957"/>
                  <a:gd name="T106" fmla="*/ 1210 w 1638"/>
                  <a:gd name="T107" fmla="*/ 829 h 957"/>
                  <a:gd name="T108" fmla="*/ 1062 w 1638"/>
                  <a:gd name="T109" fmla="*/ 852 h 957"/>
                  <a:gd name="T110" fmla="*/ 1028 w 1638"/>
                  <a:gd name="T111" fmla="*/ 779 h 957"/>
                  <a:gd name="T112" fmla="*/ 1032 w 1638"/>
                  <a:gd name="T113" fmla="*/ 595 h 957"/>
                  <a:gd name="T114" fmla="*/ 889 w 1638"/>
                  <a:gd name="T115" fmla="*/ 365 h 957"/>
                  <a:gd name="T116" fmla="*/ 744 w 1638"/>
                  <a:gd name="T117" fmla="*/ 278 h 957"/>
                  <a:gd name="T118" fmla="*/ 966 w 1638"/>
                  <a:gd name="T119" fmla="*/ 100 h 957"/>
                  <a:gd name="T120" fmla="*/ 1117 w 1638"/>
                  <a:gd name="T121" fmla="*/ 103 h 957"/>
                  <a:gd name="T122" fmla="*/ 1196 w 1638"/>
                  <a:gd name="T123" fmla="*/ 19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8" h="957">
                    <a:moveTo>
                      <a:pt x="246" y="461"/>
                    </a:moveTo>
                    <a:lnTo>
                      <a:pt x="267" y="475"/>
                    </a:lnTo>
                    <a:lnTo>
                      <a:pt x="280" y="492"/>
                    </a:lnTo>
                    <a:lnTo>
                      <a:pt x="287" y="513"/>
                    </a:lnTo>
                    <a:lnTo>
                      <a:pt x="292" y="540"/>
                    </a:lnTo>
                    <a:lnTo>
                      <a:pt x="297" y="567"/>
                    </a:lnTo>
                    <a:lnTo>
                      <a:pt x="313" y="569"/>
                    </a:lnTo>
                    <a:lnTo>
                      <a:pt x="323" y="571"/>
                    </a:lnTo>
                    <a:lnTo>
                      <a:pt x="332" y="578"/>
                    </a:lnTo>
                    <a:lnTo>
                      <a:pt x="337" y="587"/>
                    </a:lnTo>
                    <a:lnTo>
                      <a:pt x="339" y="602"/>
                    </a:lnTo>
                    <a:lnTo>
                      <a:pt x="336" y="602"/>
                    </a:lnTo>
                    <a:lnTo>
                      <a:pt x="334" y="601"/>
                    </a:lnTo>
                    <a:lnTo>
                      <a:pt x="332" y="599"/>
                    </a:lnTo>
                    <a:lnTo>
                      <a:pt x="330" y="597"/>
                    </a:lnTo>
                    <a:lnTo>
                      <a:pt x="327" y="595"/>
                    </a:lnTo>
                    <a:lnTo>
                      <a:pt x="327" y="602"/>
                    </a:lnTo>
                    <a:lnTo>
                      <a:pt x="330" y="606"/>
                    </a:lnTo>
                    <a:lnTo>
                      <a:pt x="332" y="608"/>
                    </a:lnTo>
                    <a:lnTo>
                      <a:pt x="334" y="608"/>
                    </a:lnTo>
                    <a:lnTo>
                      <a:pt x="334" y="611"/>
                    </a:lnTo>
                    <a:lnTo>
                      <a:pt x="334" y="613"/>
                    </a:lnTo>
                    <a:lnTo>
                      <a:pt x="336" y="618"/>
                    </a:lnTo>
                    <a:lnTo>
                      <a:pt x="327" y="620"/>
                    </a:lnTo>
                    <a:lnTo>
                      <a:pt x="318" y="622"/>
                    </a:lnTo>
                    <a:lnTo>
                      <a:pt x="308" y="622"/>
                    </a:lnTo>
                    <a:lnTo>
                      <a:pt x="290" y="615"/>
                    </a:lnTo>
                    <a:lnTo>
                      <a:pt x="273" y="613"/>
                    </a:lnTo>
                    <a:lnTo>
                      <a:pt x="253" y="616"/>
                    </a:lnTo>
                    <a:lnTo>
                      <a:pt x="234" y="622"/>
                    </a:lnTo>
                    <a:lnTo>
                      <a:pt x="215" y="625"/>
                    </a:lnTo>
                    <a:lnTo>
                      <a:pt x="194" y="625"/>
                    </a:lnTo>
                    <a:lnTo>
                      <a:pt x="170" y="618"/>
                    </a:lnTo>
                    <a:lnTo>
                      <a:pt x="157" y="615"/>
                    </a:lnTo>
                    <a:lnTo>
                      <a:pt x="147" y="613"/>
                    </a:lnTo>
                    <a:lnTo>
                      <a:pt x="138" y="611"/>
                    </a:lnTo>
                    <a:lnTo>
                      <a:pt x="130" y="606"/>
                    </a:lnTo>
                    <a:lnTo>
                      <a:pt x="124" y="595"/>
                    </a:lnTo>
                    <a:lnTo>
                      <a:pt x="128" y="595"/>
                    </a:lnTo>
                    <a:lnTo>
                      <a:pt x="137" y="587"/>
                    </a:lnTo>
                    <a:lnTo>
                      <a:pt x="150" y="583"/>
                    </a:lnTo>
                    <a:lnTo>
                      <a:pt x="166" y="581"/>
                    </a:lnTo>
                    <a:lnTo>
                      <a:pt x="182" y="580"/>
                    </a:lnTo>
                    <a:lnTo>
                      <a:pt x="182" y="576"/>
                    </a:lnTo>
                    <a:lnTo>
                      <a:pt x="175" y="571"/>
                    </a:lnTo>
                    <a:lnTo>
                      <a:pt x="170" y="567"/>
                    </a:lnTo>
                    <a:lnTo>
                      <a:pt x="163" y="566"/>
                    </a:lnTo>
                    <a:lnTo>
                      <a:pt x="150" y="564"/>
                    </a:lnTo>
                    <a:lnTo>
                      <a:pt x="144" y="564"/>
                    </a:lnTo>
                    <a:lnTo>
                      <a:pt x="131" y="564"/>
                    </a:lnTo>
                    <a:lnTo>
                      <a:pt x="116" y="564"/>
                    </a:lnTo>
                    <a:lnTo>
                      <a:pt x="114" y="553"/>
                    </a:lnTo>
                    <a:lnTo>
                      <a:pt x="109" y="543"/>
                    </a:lnTo>
                    <a:lnTo>
                      <a:pt x="105" y="534"/>
                    </a:lnTo>
                    <a:lnTo>
                      <a:pt x="102" y="524"/>
                    </a:lnTo>
                    <a:lnTo>
                      <a:pt x="102" y="506"/>
                    </a:lnTo>
                    <a:lnTo>
                      <a:pt x="109" y="496"/>
                    </a:lnTo>
                    <a:lnTo>
                      <a:pt x="116" y="484"/>
                    </a:lnTo>
                    <a:lnTo>
                      <a:pt x="124" y="473"/>
                    </a:lnTo>
                    <a:lnTo>
                      <a:pt x="135" y="466"/>
                    </a:lnTo>
                    <a:lnTo>
                      <a:pt x="147" y="468"/>
                    </a:lnTo>
                    <a:lnTo>
                      <a:pt x="150" y="468"/>
                    </a:lnTo>
                    <a:lnTo>
                      <a:pt x="150" y="471"/>
                    </a:lnTo>
                    <a:lnTo>
                      <a:pt x="150" y="473"/>
                    </a:lnTo>
                    <a:lnTo>
                      <a:pt x="149" y="473"/>
                    </a:lnTo>
                    <a:lnTo>
                      <a:pt x="149" y="475"/>
                    </a:lnTo>
                    <a:lnTo>
                      <a:pt x="149" y="475"/>
                    </a:lnTo>
                    <a:lnTo>
                      <a:pt x="150" y="477"/>
                    </a:lnTo>
                    <a:lnTo>
                      <a:pt x="150" y="480"/>
                    </a:lnTo>
                    <a:lnTo>
                      <a:pt x="159" y="480"/>
                    </a:lnTo>
                    <a:lnTo>
                      <a:pt x="171" y="480"/>
                    </a:lnTo>
                    <a:lnTo>
                      <a:pt x="182" y="480"/>
                    </a:lnTo>
                    <a:lnTo>
                      <a:pt x="189" y="480"/>
                    </a:lnTo>
                    <a:lnTo>
                      <a:pt x="192" y="482"/>
                    </a:lnTo>
                    <a:lnTo>
                      <a:pt x="194" y="484"/>
                    </a:lnTo>
                    <a:lnTo>
                      <a:pt x="196" y="487"/>
                    </a:lnTo>
                    <a:lnTo>
                      <a:pt x="198" y="491"/>
                    </a:lnTo>
                    <a:lnTo>
                      <a:pt x="201" y="492"/>
                    </a:lnTo>
                    <a:lnTo>
                      <a:pt x="205" y="496"/>
                    </a:lnTo>
                    <a:lnTo>
                      <a:pt x="206" y="491"/>
                    </a:lnTo>
                    <a:lnTo>
                      <a:pt x="208" y="489"/>
                    </a:lnTo>
                    <a:lnTo>
                      <a:pt x="212" y="487"/>
                    </a:lnTo>
                    <a:lnTo>
                      <a:pt x="213" y="485"/>
                    </a:lnTo>
                    <a:lnTo>
                      <a:pt x="219" y="485"/>
                    </a:lnTo>
                    <a:lnTo>
                      <a:pt x="224" y="484"/>
                    </a:lnTo>
                    <a:lnTo>
                      <a:pt x="231" y="498"/>
                    </a:lnTo>
                    <a:lnTo>
                      <a:pt x="238" y="508"/>
                    </a:lnTo>
                    <a:lnTo>
                      <a:pt x="243" y="515"/>
                    </a:lnTo>
                    <a:lnTo>
                      <a:pt x="245" y="510"/>
                    </a:lnTo>
                    <a:lnTo>
                      <a:pt x="246" y="505"/>
                    </a:lnTo>
                    <a:lnTo>
                      <a:pt x="246" y="499"/>
                    </a:lnTo>
                    <a:lnTo>
                      <a:pt x="246" y="492"/>
                    </a:lnTo>
                    <a:lnTo>
                      <a:pt x="240" y="482"/>
                    </a:lnTo>
                    <a:lnTo>
                      <a:pt x="241" y="471"/>
                    </a:lnTo>
                    <a:lnTo>
                      <a:pt x="246" y="461"/>
                    </a:lnTo>
                    <a:close/>
                    <a:moveTo>
                      <a:pt x="266" y="445"/>
                    </a:moveTo>
                    <a:lnTo>
                      <a:pt x="274" y="445"/>
                    </a:lnTo>
                    <a:lnTo>
                      <a:pt x="281" y="447"/>
                    </a:lnTo>
                    <a:lnTo>
                      <a:pt x="288" y="449"/>
                    </a:lnTo>
                    <a:lnTo>
                      <a:pt x="294" y="452"/>
                    </a:lnTo>
                    <a:lnTo>
                      <a:pt x="295" y="457"/>
                    </a:lnTo>
                    <a:lnTo>
                      <a:pt x="295" y="461"/>
                    </a:lnTo>
                    <a:lnTo>
                      <a:pt x="297" y="466"/>
                    </a:lnTo>
                    <a:lnTo>
                      <a:pt x="297" y="473"/>
                    </a:lnTo>
                    <a:lnTo>
                      <a:pt x="292" y="473"/>
                    </a:lnTo>
                    <a:lnTo>
                      <a:pt x="288" y="475"/>
                    </a:lnTo>
                    <a:lnTo>
                      <a:pt x="283" y="475"/>
                    </a:lnTo>
                    <a:lnTo>
                      <a:pt x="278" y="477"/>
                    </a:lnTo>
                    <a:lnTo>
                      <a:pt x="269" y="468"/>
                    </a:lnTo>
                    <a:lnTo>
                      <a:pt x="259" y="461"/>
                    </a:lnTo>
                    <a:lnTo>
                      <a:pt x="266" y="445"/>
                    </a:lnTo>
                    <a:close/>
                    <a:moveTo>
                      <a:pt x="562" y="430"/>
                    </a:moveTo>
                    <a:lnTo>
                      <a:pt x="562" y="433"/>
                    </a:lnTo>
                    <a:lnTo>
                      <a:pt x="566" y="433"/>
                    </a:lnTo>
                    <a:lnTo>
                      <a:pt x="564" y="451"/>
                    </a:lnTo>
                    <a:lnTo>
                      <a:pt x="566" y="466"/>
                    </a:lnTo>
                    <a:lnTo>
                      <a:pt x="573" y="480"/>
                    </a:lnTo>
                    <a:lnTo>
                      <a:pt x="576" y="482"/>
                    </a:lnTo>
                    <a:lnTo>
                      <a:pt x="580" y="482"/>
                    </a:lnTo>
                    <a:lnTo>
                      <a:pt x="583" y="484"/>
                    </a:lnTo>
                    <a:lnTo>
                      <a:pt x="589" y="484"/>
                    </a:lnTo>
                    <a:lnTo>
                      <a:pt x="589" y="442"/>
                    </a:lnTo>
                    <a:lnTo>
                      <a:pt x="615" y="442"/>
                    </a:lnTo>
                    <a:lnTo>
                      <a:pt x="620" y="454"/>
                    </a:lnTo>
                    <a:lnTo>
                      <a:pt x="627" y="466"/>
                    </a:lnTo>
                    <a:lnTo>
                      <a:pt x="634" y="477"/>
                    </a:lnTo>
                    <a:lnTo>
                      <a:pt x="646" y="480"/>
                    </a:lnTo>
                    <a:lnTo>
                      <a:pt x="646" y="485"/>
                    </a:lnTo>
                    <a:lnTo>
                      <a:pt x="648" y="496"/>
                    </a:lnTo>
                    <a:lnTo>
                      <a:pt x="650" y="508"/>
                    </a:lnTo>
                    <a:lnTo>
                      <a:pt x="650" y="515"/>
                    </a:lnTo>
                    <a:lnTo>
                      <a:pt x="653" y="513"/>
                    </a:lnTo>
                    <a:lnTo>
                      <a:pt x="655" y="513"/>
                    </a:lnTo>
                    <a:lnTo>
                      <a:pt x="655" y="513"/>
                    </a:lnTo>
                    <a:lnTo>
                      <a:pt x="657" y="512"/>
                    </a:lnTo>
                    <a:lnTo>
                      <a:pt x="658" y="510"/>
                    </a:lnTo>
                    <a:lnTo>
                      <a:pt x="660" y="506"/>
                    </a:lnTo>
                    <a:lnTo>
                      <a:pt x="662" y="501"/>
                    </a:lnTo>
                    <a:lnTo>
                      <a:pt x="664" y="496"/>
                    </a:lnTo>
                    <a:lnTo>
                      <a:pt x="665" y="492"/>
                    </a:lnTo>
                    <a:lnTo>
                      <a:pt x="669" y="489"/>
                    </a:lnTo>
                    <a:lnTo>
                      <a:pt x="672" y="487"/>
                    </a:lnTo>
                    <a:lnTo>
                      <a:pt x="678" y="485"/>
                    </a:lnTo>
                    <a:lnTo>
                      <a:pt x="681" y="482"/>
                    </a:lnTo>
                    <a:lnTo>
                      <a:pt x="685" y="480"/>
                    </a:lnTo>
                    <a:lnTo>
                      <a:pt x="681" y="480"/>
                    </a:lnTo>
                    <a:lnTo>
                      <a:pt x="681" y="477"/>
                    </a:lnTo>
                    <a:lnTo>
                      <a:pt x="672" y="480"/>
                    </a:lnTo>
                    <a:lnTo>
                      <a:pt x="667" y="484"/>
                    </a:lnTo>
                    <a:lnTo>
                      <a:pt x="660" y="489"/>
                    </a:lnTo>
                    <a:lnTo>
                      <a:pt x="650" y="492"/>
                    </a:lnTo>
                    <a:lnTo>
                      <a:pt x="648" y="477"/>
                    </a:lnTo>
                    <a:lnTo>
                      <a:pt x="646" y="466"/>
                    </a:lnTo>
                    <a:lnTo>
                      <a:pt x="643" y="457"/>
                    </a:lnTo>
                    <a:lnTo>
                      <a:pt x="639" y="445"/>
                    </a:lnTo>
                    <a:lnTo>
                      <a:pt x="643" y="444"/>
                    </a:lnTo>
                    <a:lnTo>
                      <a:pt x="644" y="444"/>
                    </a:lnTo>
                    <a:lnTo>
                      <a:pt x="648" y="442"/>
                    </a:lnTo>
                    <a:lnTo>
                      <a:pt x="653" y="442"/>
                    </a:lnTo>
                    <a:lnTo>
                      <a:pt x="658" y="445"/>
                    </a:lnTo>
                    <a:lnTo>
                      <a:pt x="662" y="447"/>
                    </a:lnTo>
                    <a:lnTo>
                      <a:pt x="667" y="449"/>
                    </a:lnTo>
                    <a:lnTo>
                      <a:pt x="672" y="451"/>
                    </a:lnTo>
                    <a:lnTo>
                      <a:pt x="678" y="452"/>
                    </a:lnTo>
                    <a:lnTo>
                      <a:pt x="685" y="464"/>
                    </a:lnTo>
                    <a:lnTo>
                      <a:pt x="692" y="478"/>
                    </a:lnTo>
                    <a:lnTo>
                      <a:pt x="697" y="491"/>
                    </a:lnTo>
                    <a:lnTo>
                      <a:pt x="704" y="499"/>
                    </a:lnTo>
                    <a:lnTo>
                      <a:pt x="707" y="501"/>
                    </a:lnTo>
                    <a:lnTo>
                      <a:pt x="713" y="501"/>
                    </a:lnTo>
                    <a:lnTo>
                      <a:pt x="718" y="501"/>
                    </a:lnTo>
                    <a:lnTo>
                      <a:pt x="723" y="501"/>
                    </a:lnTo>
                    <a:lnTo>
                      <a:pt x="726" y="501"/>
                    </a:lnTo>
                    <a:lnTo>
                      <a:pt x="730" y="503"/>
                    </a:lnTo>
                    <a:lnTo>
                      <a:pt x="747" y="515"/>
                    </a:lnTo>
                    <a:lnTo>
                      <a:pt x="761" y="531"/>
                    </a:lnTo>
                    <a:lnTo>
                      <a:pt x="777" y="545"/>
                    </a:lnTo>
                    <a:lnTo>
                      <a:pt x="777" y="557"/>
                    </a:lnTo>
                    <a:lnTo>
                      <a:pt x="791" y="562"/>
                    </a:lnTo>
                    <a:lnTo>
                      <a:pt x="803" y="569"/>
                    </a:lnTo>
                    <a:lnTo>
                      <a:pt x="810" y="580"/>
                    </a:lnTo>
                    <a:lnTo>
                      <a:pt x="819" y="592"/>
                    </a:lnTo>
                    <a:lnTo>
                      <a:pt x="826" y="604"/>
                    </a:lnTo>
                    <a:lnTo>
                      <a:pt x="835" y="615"/>
                    </a:lnTo>
                    <a:lnTo>
                      <a:pt x="829" y="622"/>
                    </a:lnTo>
                    <a:lnTo>
                      <a:pt x="826" y="625"/>
                    </a:lnTo>
                    <a:lnTo>
                      <a:pt x="824" y="630"/>
                    </a:lnTo>
                    <a:lnTo>
                      <a:pt x="822" y="634"/>
                    </a:lnTo>
                    <a:lnTo>
                      <a:pt x="829" y="646"/>
                    </a:lnTo>
                    <a:lnTo>
                      <a:pt x="840" y="655"/>
                    </a:lnTo>
                    <a:lnTo>
                      <a:pt x="854" y="660"/>
                    </a:lnTo>
                    <a:lnTo>
                      <a:pt x="854" y="665"/>
                    </a:lnTo>
                    <a:lnTo>
                      <a:pt x="854" y="667"/>
                    </a:lnTo>
                    <a:lnTo>
                      <a:pt x="856" y="669"/>
                    </a:lnTo>
                    <a:lnTo>
                      <a:pt x="856" y="670"/>
                    </a:lnTo>
                    <a:lnTo>
                      <a:pt x="857" y="672"/>
                    </a:lnTo>
                    <a:lnTo>
                      <a:pt x="861" y="674"/>
                    </a:lnTo>
                    <a:lnTo>
                      <a:pt x="864" y="677"/>
                    </a:lnTo>
                    <a:lnTo>
                      <a:pt x="870" y="679"/>
                    </a:lnTo>
                    <a:lnTo>
                      <a:pt x="873" y="681"/>
                    </a:lnTo>
                    <a:lnTo>
                      <a:pt x="877" y="684"/>
                    </a:lnTo>
                    <a:lnTo>
                      <a:pt x="878" y="686"/>
                    </a:lnTo>
                    <a:lnTo>
                      <a:pt x="880" y="690"/>
                    </a:lnTo>
                    <a:lnTo>
                      <a:pt x="878" y="691"/>
                    </a:lnTo>
                    <a:lnTo>
                      <a:pt x="878" y="693"/>
                    </a:lnTo>
                    <a:lnTo>
                      <a:pt x="878" y="693"/>
                    </a:lnTo>
                    <a:lnTo>
                      <a:pt x="878" y="695"/>
                    </a:lnTo>
                    <a:lnTo>
                      <a:pt x="880" y="697"/>
                    </a:lnTo>
                    <a:lnTo>
                      <a:pt x="884" y="698"/>
                    </a:lnTo>
                    <a:lnTo>
                      <a:pt x="889" y="700"/>
                    </a:lnTo>
                    <a:lnTo>
                      <a:pt x="892" y="702"/>
                    </a:lnTo>
                    <a:lnTo>
                      <a:pt x="898" y="702"/>
                    </a:lnTo>
                    <a:lnTo>
                      <a:pt x="903" y="702"/>
                    </a:lnTo>
                    <a:lnTo>
                      <a:pt x="896" y="749"/>
                    </a:lnTo>
                    <a:lnTo>
                      <a:pt x="891" y="751"/>
                    </a:lnTo>
                    <a:lnTo>
                      <a:pt x="885" y="751"/>
                    </a:lnTo>
                    <a:lnTo>
                      <a:pt x="880" y="752"/>
                    </a:lnTo>
                    <a:lnTo>
                      <a:pt x="873" y="752"/>
                    </a:lnTo>
                    <a:lnTo>
                      <a:pt x="866" y="744"/>
                    </a:lnTo>
                    <a:lnTo>
                      <a:pt x="857" y="735"/>
                    </a:lnTo>
                    <a:lnTo>
                      <a:pt x="850" y="726"/>
                    </a:lnTo>
                    <a:lnTo>
                      <a:pt x="845" y="714"/>
                    </a:lnTo>
                    <a:lnTo>
                      <a:pt x="838" y="714"/>
                    </a:lnTo>
                    <a:lnTo>
                      <a:pt x="833" y="716"/>
                    </a:lnTo>
                    <a:lnTo>
                      <a:pt x="828" y="716"/>
                    </a:lnTo>
                    <a:lnTo>
                      <a:pt x="822" y="718"/>
                    </a:lnTo>
                    <a:lnTo>
                      <a:pt x="831" y="745"/>
                    </a:lnTo>
                    <a:lnTo>
                      <a:pt x="838" y="775"/>
                    </a:lnTo>
                    <a:lnTo>
                      <a:pt x="850" y="775"/>
                    </a:lnTo>
                    <a:lnTo>
                      <a:pt x="857" y="789"/>
                    </a:lnTo>
                    <a:lnTo>
                      <a:pt x="863" y="803"/>
                    </a:lnTo>
                    <a:lnTo>
                      <a:pt x="864" y="822"/>
                    </a:lnTo>
                    <a:lnTo>
                      <a:pt x="863" y="824"/>
                    </a:lnTo>
                    <a:lnTo>
                      <a:pt x="861" y="826"/>
                    </a:lnTo>
                    <a:lnTo>
                      <a:pt x="861" y="828"/>
                    </a:lnTo>
                    <a:lnTo>
                      <a:pt x="859" y="829"/>
                    </a:lnTo>
                    <a:lnTo>
                      <a:pt x="857" y="831"/>
                    </a:lnTo>
                    <a:lnTo>
                      <a:pt x="854" y="833"/>
                    </a:lnTo>
                    <a:lnTo>
                      <a:pt x="847" y="829"/>
                    </a:lnTo>
                    <a:lnTo>
                      <a:pt x="838" y="824"/>
                    </a:lnTo>
                    <a:lnTo>
                      <a:pt x="829" y="819"/>
                    </a:lnTo>
                    <a:lnTo>
                      <a:pt x="822" y="815"/>
                    </a:lnTo>
                    <a:lnTo>
                      <a:pt x="819" y="814"/>
                    </a:lnTo>
                    <a:lnTo>
                      <a:pt x="816" y="814"/>
                    </a:lnTo>
                    <a:lnTo>
                      <a:pt x="826" y="828"/>
                    </a:lnTo>
                    <a:lnTo>
                      <a:pt x="835" y="840"/>
                    </a:lnTo>
                    <a:lnTo>
                      <a:pt x="842" y="855"/>
                    </a:lnTo>
                    <a:lnTo>
                      <a:pt x="838" y="855"/>
                    </a:lnTo>
                    <a:lnTo>
                      <a:pt x="826" y="850"/>
                    </a:lnTo>
                    <a:lnTo>
                      <a:pt x="810" y="847"/>
                    </a:lnTo>
                    <a:lnTo>
                      <a:pt x="793" y="843"/>
                    </a:lnTo>
                    <a:lnTo>
                      <a:pt x="781" y="836"/>
                    </a:lnTo>
                    <a:lnTo>
                      <a:pt x="770" y="826"/>
                    </a:lnTo>
                    <a:lnTo>
                      <a:pt x="763" y="810"/>
                    </a:lnTo>
                    <a:lnTo>
                      <a:pt x="756" y="796"/>
                    </a:lnTo>
                    <a:lnTo>
                      <a:pt x="746" y="782"/>
                    </a:lnTo>
                    <a:lnTo>
                      <a:pt x="735" y="772"/>
                    </a:lnTo>
                    <a:lnTo>
                      <a:pt x="720" y="780"/>
                    </a:lnTo>
                    <a:lnTo>
                      <a:pt x="702" y="786"/>
                    </a:lnTo>
                    <a:lnTo>
                      <a:pt x="681" y="787"/>
                    </a:lnTo>
                    <a:lnTo>
                      <a:pt x="679" y="782"/>
                    </a:lnTo>
                    <a:lnTo>
                      <a:pt x="678" y="777"/>
                    </a:lnTo>
                    <a:lnTo>
                      <a:pt x="678" y="772"/>
                    </a:lnTo>
                    <a:lnTo>
                      <a:pt x="678" y="765"/>
                    </a:lnTo>
                    <a:lnTo>
                      <a:pt x="693" y="759"/>
                    </a:lnTo>
                    <a:lnTo>
                      <a:pt x="713" y="754"/>
                    </a:lnTo>
                    <a:lnTo>
                      <a:pt x="730" y="749"/>
                    </a:lnTo>
                    <a:lnTo>
                      <a:pt x="735" y="739"/>
                    </a:lnTo>
                    <a:lnTo>
                      <a:pt x="740" y="725"/>
                    </a:lnTo>
                    <a:lnTo>
                      <a:pt x="746" y="709"/>
                    </a:lnTo>
                    <a:lnTo>
                      <a:pt x="749" y="693"/>
                    </a:lnTo>
                    <a:lnTo>
                      <a:pt x="751" y="681"/>
                    </a:lnTo>
                    <a:lnTo>
                      <a:pt x="749" y="672"/>
                    </a:lnTo>
                    <a:lnTo>
                      <a:pt x="742" y="660"/>
                    </a:lnTo>
                    <a:lnTo>
                      <a:pt x="733" y="653"/>
                    </a:lnTo>
                    <a:lnTo>
                      <a:pt x="723" y="646"/>
                    </a:lnTo>
                    <a:lnTo>
                      <a:pt x="716" y="637"/>
                    </a:lnTo>
                    <a:lnTo>
                      <a:pt x="707" y="595"/>
                    </a:lnTo>
                    <a:lnTo>
                      <a:pt x="693" y="592"/>
                    </a:lnTo>
                    <a:lnTo>
                      <a:pt x="683" y="585"/>
                    </a:lnTo>
                    <a:lnTo>
                      <a:pt x="674" y="578"/>
                    </a:lnTo>
                    <a:lnTo>
                      <a:pt x="665" y="576"/>
                    </a:lnTo>
                    <a:lnTo>
                      <a:pt x="657" y="580"/>
                    </a:lnTo>
                    <a:lnTo>
                      <a:pt x="651" y="585"/>
                    </a:lnTo>
                    <a:lnTo>
                      <a:pt x="646" y="590"/>
                    </a:lnTo>
                    <a:lnTo>
                      <a:pt x="639" y="595"/>
                    </a:lnTo>
                    <a:lnTo>
                      <a:pt x="627" y="599"/>
                    </a:lnTo>
                    <a:lnTo>
                      <a:pt x="615" y="592"/>
                    </a:lnTo>
                    <a:lnTo>
                      <a:pt x="599" y="587"/>
                    </a:lnTo>
                    <a:lnTo>
                      <a:pt x="582" y="583"/>
                    </a:lnTo>
                    <a:lnTo>
                      <a:pt x="566" y="578"/>
                    </a:lnTo>
                    <a:lnTo>
                      <a:pt x="552" y="573"/>
                    </a:lnTo>
                    <a:lnTo>
                      <a:pt x="541" y="564"/>
                    </a:lnTo>
                    <a:lnTo>
                      <a:pt x="534" y="550"/>
                    </a:lnTo>
                    <a:lnTo>
                      <a:pt x="536" y="548"/>
                    </a:lnTo>
                    <a:lnTo>
                      <a:pt x="536" y="547"/>
                    </a:lnTo>
                    <a:lnTo>
                      <a:pt x="538" y="547"/>
                    </a:lnTo>
                    <a:lnTo>
                      <a:pt x="538" y="545"/>
                    </a:lnTo>
                    <a:lnTo>
                      <a:pt x="538" y="541"/>
                    </a:lnTo>
                    <a:lnTo>
                      <a:pt x="531" y="540"/>
                    </a:lnTo>
                    <a:lnTo>
                      <a:pt x="524" y="538"/>
                    </a:lnTo>
                    <a:lnTo>
                      <a:pt x="519" y="534"/>
                    </a:lnTo>
                    <a:lnTo>
                      <a:pt x="515" y="529"/>
                    </a:lnTo>
                    <a:lnTo>
                      <a:pt x="512" y="522"/>
                    </a:lnTo>
                    <a:lnTo>
                      <a:pt x="521" y="505"/>
                    </a:lnTo>
                    <a:lnTo>
                      <a:pt x="528" y="482"/>
                    </a:lnTo>
                    <a:lnTo>
                      <a:pt x="531" y="457"/>
                    </a:lnTo>
                    <a:lnTo>
                      <a:pt x="534" y="433"/>
                    </a:lnTo>
                    <a:lnTo>
                      <a:pt x="562" y="430"/>
                    </a:lnTo>
                    <a:close/>
                    <a:moveTo>
                      <a:pt x="400" y="426"/>
                    </a:moveTo>
                    <a:lnTo>
                      <a:pt x="416" y="426"/>
                    </a:lnTo>
                    <a:lnTo>
                      <a:pt x="425" y="461"/>
                    </a:lnTo>
                    <a:lnTo>
                      <a:pt x="432" y="499"/>
                    </a:lnTo>
                    <a:lnTo>
                      <a:pt x="428" y="499"/>
                    </a:lnTo>
                    <a:lnTo>
                      <a:pt x="423" y="506"/>
                    </a:lnTo>
                    <a:lnTo>
                      <a:pt x="412" y="503"/>
                    </a:lnTo>
                    <a:lnTo>
                      <a:pt x="409" y="506"/>
                    </a:lnTo>
                    <a:lnTo>
                      <a:pt x="409" y="510"/>
                    </a:lnTo>
                    <a:lnTo>
                      <a:pt x="409" y="513"/>
                    </a:lnTo>
                    <a:lnTo>
                      <a:pt x="409" y="515"/>
                    </a:lnTo>
                    <a:lnTo>
                      <a:pt x="407" y="517"/>
                    </a:lnTo>
                    <a:lnTo>
                      <a:pt x="405" y="520"/>
                    </a:lnTo>
                    <a:lnTo>
                      <a:pt x="400" y="522"/>
                    </a:lnTo>
                    <a:lnTo>
                      <a:pt x="395" y="519"/>
                    </a:lnTo>
                    <a:lnTo>
                      <a:pt x="388" y="513"/>
                    </a:lnTo>
                    <a:lnTo>
                      <a:pt x="381" y="510"/>
                    </a:lnTo>
                    <a:lnTo>
                      <a:pt x="381" y="499"/>
                    </a:lnTo>
                    <a:lnTo>
                      <a:pt x="358" y="496"/>
                    </a:lnTo>
                    <a:lnTo>
                      <a:pt x="362" y="464"/>
                    </a:lnTo>
                    <a:lnTo>
                      <a:pt x="369" y="461"/>
                    </a:lnTo>
                    <a:lnTo>
                      <a:pt x="376" y="456"/>
                    </a:lnTo>
                    <a:lnTo>
                      <a:pt x="381" y="449"/>
                    </a:lnTo>
                    <a:lnTo>
                      <a:pt x="376" y="447"/>
                    </a:lnTo>
                    <a:lnTo>
                      <a:pt x="372" y="445"/>
                    </a:lnTo>
                    <a:lnTo>
                      <a:pt x="369" y="444"/>
                    </a:lnTo>
                    <a:lnTo>
                      <a:pt x="365" y="440"/>
                    </a:lnTo>
                    <a:lnTo>
                      <a:pt x="363" y="437"/>
                    </a:lnTo>
                    <a:lnTo>
                      <a:pt x="362" y="430"/>
                    </a:lnTo>
                    <a:lnTo>
                      <a:pt x="381" y="428"/>
                    </a:lnTo>
                    <a:lnTo>
                      <a:pt x="400" y="426"/>
                    </a:lnTo>
                    <a:close/>
                    <a:moveTo>
                      <a:pt x="438" y="410"/>
                    </a:moveTo>
                    <a:lnTo>
                      <a:pt x="451" y="412"/>
                    </a:lnTo>
                    <a:lnTo>
                      <a:pt x="465" y="414"/>
                    </a:lnTo>
                    <a:lnTo>
                      <a:pt x="477" y="416"/>
                    </a:lnTo>
                    <a:lnTo>
                      <a:pt x="486" y="419"/>
                    </a:lnTo>
                    <a:lnTo>
                      <a:pt x="487" y="423"/>
                    </a:lnTo>
                    <a:lnTo>
                      <a:pt x="487" y="428"/>
                    </a:lnTo>
                    <a:lnTo>
                      <a:pt x="489" y="435"/>
                    </a:lnTo>
                    <a:lnTo>
                      <a:pt x="489" y="442"/>
                    </a:lnTo>
                    <a:lnTo>
                      <a:pt x="487" y="445"/>
                    </a:lnTo>
                    <a:lnTo>
                      <a:pt x="486" y="449"/>
                    </a:lnTo>
                    <a:lnTo>
                      <a:pt x="484" y="454"/>
                    </a:lnTo>
                    <a:lnTo>
                      <a:pt x="480" y="457"/>
                    </a:lnTo>
                    <a:lnTo>
                      <a:pt x="477" y="459"/>
                    </a:lnTo>
                    <a:lnTo>
                      <a:pt x="473" y="461"/>
                    </a:lnTo>
                    <a:lnTo>
                      <a:pt x="472" y="463"/>
                    </a:lnTo>
                    <a:lnTo>
                      <a:pt x="468" y="464"/>
                    </a:lnTo>
                    <a:lnTo>
                      <a:pt x="466" y="468"/>
                    </a:lnTo>
                    <a:lnTo>
                      <a:pt x="468" y="477"/>
                    </a:lnTo>
                    <a:lnTo>
                      <a:pt x="466" y="487"/>
                    </a:lnTo>
                    <a:lnTo>
                      <a:pt x="465" y="494"/>
                    </a:lnTo>
                    <a:lnTo>
                      <a:pt x="461" y="499"/>
                    </a:lnTo>
                    <a:lnTo>
                      <a:pt x="458" y="501"/>
                    </a:lnTo>
                    <a:lnTo>
                      <a:pt x="454" y="503"/>
                    </a:lnTo>
                    <a:lnTo>
                      <a:pt x="449" y="503"/>
                    </a:lnTo>
                    <a:lnTo>
                      <a:pt x="442" y="503"/>
                    </a:lnTo>
                    <a:lnTo>
                      <a:pt x="438" y="492"/>
                    </a:lnTo>
                    <a:lnTo>
                      <a:pt x="442" y="482"/>
                    </a:lnTo>
                    <a:lnTo>
                      <a:pt x="442" y="470"/>
                    </a:lnTo>
                    <a:lnTo>
                      <a:pt x="438" y="456"/>
                    </a:lnTo>
                    <a:lnTo>
                      <a:pt x="437" y="440"/>
                    </a:lnTo>
                    <a:lnTo>
                      <a:pt x="435" y="426"/>
                    </a:lnTo>
                    <a:lnTo>
                      <a:pt x="438" y="410"/>
                    </a:lnTo>
                    <a:close/>
                    <a:moveTo>
                      <a:pt x="60" y="409"/>
                    </a:moveTo>
                    <a:lnTo>
                      <a:pt x="74" y="410"/>
                    </a:lnTo>
                    <a:lnTo>
                      <a:pt x="74" y="423"/>
                    </a:lnTo>
                    <a:lnTo>
                      <a:pt x="91" y="423"/>
                    </a:lnTo>
                    <a:lnTo>
                      <a:pt x="105" y="423"/>
                    </a:lnTo>
                    <a:lnTo>
                      <a:pt x="121" y="423"/>
                    </a:lnTo>
                    <a:lnTo>
                      <a:pt x="124" y="430"/>
                    </a:lnTo>
                    <a:lnTo>
                      <a:pt x="128" y="438"/>
                    </a:lnTo>
                    <a:lnTo>
                      <a:pt x="131" y="447"/>
                    </a:lnTo>
                    <a:lnTo>
                      <a:pt x="135" y="454"/>
                    </a:lnTo>
                    <a:lnTo>
                      <a:pt x="135" y="457"/>
                    </a:lnTo>
                    <a:lnTo>
                      <a:pt x="124" y="470"/>
                    </a:lnTo>
                    <a:lnTo>
                      <a:pt x="110" y="475"/>
                    </a:lnTo>
                    <a:lnTo>
                      <a:pt x="96" y="480"/>
                    </a:lnTo>
                    <a:lnTo>
                      <a:pt x="88" y="496"/>
                    </a:lnTo>
                    <a:lnTo>
                      <a:pt x="81" y="510"/>
                    </a:lnTo>
                    <a:lnTo>
                      <a:pt x="79" y="526"/>
                    </a:lnTo>
                    <a:lnTo>
                      <a:pt x="82" y="541"/>
                    </a:lnTo>
                    <a:lnTo>
                      <a:pt x="67" y="543"/>
                    </a:lnTo>
                    <a:lnTo>
                      <a:pt x="53" y="548"/>
                    </a:lnTo>
                    <a:lnTo>
                      <a:pt x="35" y="553"/>
                    </a:lnTo>
                    <a:lnTo>
                      <a:pt x="34" y="550"/>
                    </a:lnTo>
                    <a:lnTo>
                      <a:pt x="32" y="547"/>
                    </a:lnTo>
                    <a:lnTo>
                      <a:pt x="30" y="545"/>
                    </a:lnTo>
                    <a:lnTo>
                      <a:pt x="30" y="541"/>
                    </a:lnTo>
                    <a:lnTo>
                      <a:pt x="28" y="538"/>
                    </a:lnTo>
                    <a:lnTo>
                      <a:pt x="30" y="536"/>
                    </a:lnTo>
                    <a:lnTo>
                      <a:pt x="30" y="534"/>
                    </a:lnTo>
                    <a:lnTo>
                      <a:pt x="30" y="533"/>
                    </a:lnTo>
                    <a:lnTo>
                      <a:pt x="32" y="529"/>
                    </a:lnTo>
                    <a:lnTo>
                      <a:pt x="32" y="526"/>
                    </a:lnTo>
                    <a:lnTo>
                      <a:pt x="20" y="526"/>
                    </a:lnTo>
                    <a:lnTo>
                      <a:pt x="20" y="520"/>
                    </a:lnTo>
                    <a:lnTo>
                      <a:pt x="20" y="519"/>
                    </a:lnTo>
                    <a:lnTo>
                      <a:pt x="18" y="517"/>
                    </a:lnTo>
                    <a:lnTo>
                      <a:pt x="18" y="515"/>
                    </a:lnTo>
                    <a:lnTo>
                      <a:pt x="16" y="513"/>
                    </a:lnTo>
                    <a:lnTo>
                      <a:pt x="13" y="510"/>
                    </a:lnTo>
                    <a:lnTo>
                      <a:pt x="11" y="510"/>
                    </a:lnTo>
                    <a:lnTo>
                      <a:pt x="9" y="510"/>
                    </a:lnTo>
                    <a:lnTo>
                      <a:pt x="9" y="510"/>
                    </a:lnTo>
                    <a:lnTo>
                      <a:pt x="7" y="510"/>
                    </a:lnTo>
                    <a:lnTo>
                      <a:pt x="6" y="510"/>
                    </a:lnTo>
                    <a:lnTo>
                      <a:pt x="0" y="510"/>
                    </a:lnTo>
                    <a:lnTo>
                      <a:pt x="0" y="499"/>
                    </a:lnTo>
                    <a:lnTo>
                      <a:pt x="13" y="485"/>
                    </a:lnTo>
                    <a:lnTo>
                      <a:pt x="21" y="466"/>
                    </a:lnTo>
                    <a:lnTo>
                      <a:pt x="28" y="445"/>
                    </a:lnTo>
                    <a:lnTo>
                      <a:pt x="23" y="442"/>
                    </a:lnTo>
                    <a:lnTo>
                      <a:pt x="21" y="437"/>
                    </a:lnTo>
                    <a:lnTo>
                      <a:pt x="20" y="433"/>
                    </a:lnTo>
                    <a:lnTo>
                      <a:pt x="18" y="426"/>
                    </a:lnTo>
                    <a:lnTo>
                      <a:pt x="16" y="419"/>
                    </a:lnTo>
                    <a:lnTo>
                      <a:pt x="30" y="416"/>
                    </a:lnTo>
                    <a:lnTo>
                      <a:pt x="41" y="414"/>
                    </a:lnTo>
                    <a:lnTo>
                      <a:pt x="49" y="410"/>
                    </a:lnTo>
                    <a:lnTo>
                      <a:pt x="60" y="409"/>
                    </a:lnTo>
                    <a:close/>
                    <a:moveTo>
                      <a:pt x="1556" y="368"/>
                    </a:moveTo>
                    <a:lnTo>
                      <a:pt x="1571" y="368"/>
                    </a:lnTo>
                    <a:lnTo>
                      <a:pt x="1571" y="372"/>
                    </a:lnTo>
                    <a:lnTo>
                      <a:pt x="1568" y="372"/>
                    </a:lnTo>
                    <a:lnTo>
                      <a:pt x="1564" y="374"/>
                    </a:lnTo>
                    <a:lnTo>
                      <a:pt x="1563" y="374"/>
                    </a:lnTo>
                    <a:lnTo>
                      <a:pt x="1563" y="374"/>
                    </a:lnTo>
                    <a:lnTo>
                      <a:pt x="1561" y="374"/>
                    </a:lnTo>
                    <a:lnTo>
                      <a:pt x="1561" y="374"/>
                    </a:lnTo>
                    <a:lnTo>
                      <a:pt x="1559" y="372"/>
                    </a:lnTo>
                    <a:lnTo>
                      <a:pt x="1556" y="368"/>
                    </a:lnTo>
                    <a:close/>
                    <a:moveTo>
                      <a:pt x="454" y="368"/>
                    </a:moveTo>
                    <a:lnTo>
                      <a:pt x="458" y="391"/>
                    </a:lnTo>
                    <a:lnTo>
                      <a:pt x="452" y="395"/>
                    </a:lnTo>
                    <a:lnTo>
                      <a:pt x="449" y="396"/>
                    </a:lnTo>
                    <a:lnTo>
                      <a:pt x="445" y="398"/>
                    </a:lnTo>
                    <a:lnTo>
                      <a:pt x="440" y="402"/>
                    </a:lnTo>
                    <a:lnTo>
                      <a:pt x="435" y="403"/>
                    </a:lnTo>
                    <a:lnTo>
                      <a:pt x="433" y="402"/>
                    </a:lnTo>
                    <a:lnTo>
                      <a:pt x="432" y="402"/>
                    </a:lnTo>
                    <a:lnTo>
                      <a:pt x="430" y="400"/>
                    </a:lnTo>
                    <a:lnTo>
                      <a:pt x="428" y="400"/>
                    </a:lnTo>
                    <a:lnTo>
                      <a:pt x="423" y="400"/>
                    </a:lnTo>
                    <a:lnTo>
                      <a:pt x="423" y="396"/>
                    </a:lnTo>
                    <a:lnTo>
                      <a:pt x="423" y="395"/>
                    </a:lnTo>
                    <a:lnTo>
                      <a:pt x="421" y="395"/>
                    </a:lnTo>
                    <a:lnTo>
                      <a:pt x="421" y="393"/>
                    </a:lnTo>
                    <a:lnTo>
                      <a:pt x="419" y="391"/>
                    </a:lnTo>
                    <a:lnTo>
                      <a:pt x="419" y="384"/>
                    </a:lnTo>
                    <a:lnTo>
                      <a:pt x="428" y="379"/>
                    </a:lnTo>
                    <a:lnTo>
                      <a:pt x="435" y="374"/>
                    </a:lnTo>
                    <a:lnTo>
                      <a:pt x="442" y="370"/>
                    </a:lnTo>
                    <a:lnTo>
                      <a:pt x="454" y="368"/>
                    </a:lnTo>
                    <a:close/>
                    <a:moveTo>
                      <a:pt x="109" y="365"/>
                    </a:moveTo>
                    <a:lnTo>
                      <a:pt x="112" y="365"/>
                    </a:lnTo>
                    <a:lnTo>
                      <a:pt x="116" y="367"/>
                    </a:lnTo>
                    <a:lnTo>
                      <a:pt x="117" y="367"/>
                    </a:lnTo>
                    <a:lnTo>
                      <a:pt x="117" y="367"/>
                    </a:lnTo>
                    <a:lnTo>
                      <a:pt x="117" y="367"/>
                    </a:lnTo>
                    <a:lnTo>
                      <a:pt x="119" y="368"/>
                    </a:lnTo>
                    <a:lnTo>
                      <a:pt x="121" y="372"/>
                    </a:lnTo>
                    <a:lnTo>
                      <a:pt x="109" y="372"/>
                    </a:lnTo>
                    <a:lnTo>
                      <a:pt x="109" y="365"/>
                    </a:lnTo>
                    <a:close/>
                    <a:moveTo>
                      <a:pt x="384" y="342"/>
                    </a:moveTo>
                    <a:lnTo>
                      <a:pt x="390" y="342"/>
                    </a:lnTo>
                    <a:lnTo>
                      <a:pt x="391" y="342"/>
                    </a:lnTo>
                    <a:lnTo>
                      <a:pt x="393" y="344"/>
                    </a:lnTo>
                    <a:lnTo>
                      <a:pt x="395" y="344"/>
                    </a:lnTo>
                    <a:lnTo>
                      <a:pt x="397" y="346"/>
                    </a:lnTo>
                    <a:lnTo>
                      <a:pt x="398" y="349"/>
                    </a:lnTo>
                    <a:lnTo>
                      <a:pt x="400" y="351"/>
                    </a:lnTo>
                    <a:lnTo>
                      <a:pt x="400" y="356"/>
                    </a:lnTo>
                    <a:lnTo>
                      <a:pt x="400" y="361"/>
                    </a:lnTo>
                    <a:lnTo>
                      <a:pt x="397" y="372"/>
                    </a:lnTo>
                    <a:lnTo>
                      <a:pt x="395" y="388"/>
                    </a:lnTo>
                    <a:lnTo>
                      <a:pt x="393" y="400"/>
                    </a:lnTo>
                    <a:lnTo>
                      <a:pt x="388" y="402"/>
                    </a:lnTo>
                    <a:lnTo>
                      <a:pt x="384" y="403"/>
                    </a:lnTo>
                    <a:lnTo>
                      <a:pt x="381" y="407"/>
                    </a:lnTo>
                    <a:lnTo>
                      <a:pt x="377" y="407"/>
                    </a:lnTo>
                    <a:lnTo>
                      <a:pt x="377" y="405"/>
                    </a:lnTo>
                    <a:lnTo>
                      <a:pt x="376" y="405"/>
                    </a:lnTo>
                    <a:lnTo>
                      <a:pt x="376" y="405"/>
                    </a:lnTo>
                    <a:lnTo>
                      <a:pt x="374" y="403"/>
                    </a:lnTo>
                    <a:lnTo>
                      <a:pt x="370" y="400"/>
                    </a:lnTo>
                    <a:lnTo>
                      <a:pt x="369" y="396"/>
                    </a:lnTo>
                    <a:lnTo>
                      <a:pt x="369" y="391"/>
                    </a:lnTo>
                    <a:lnTo>
                      <a:pt x="369" y="388"/>
                    </a:lnTo>
                    <a:lnTo>
                      <a:pt x="365" y="384"/>
                    </a:lnTo>
                    <a:lnTo>
                      <a:pt x="358" y="379"/>
                    </a:lnTo>
                    <a:lnTo>
                      <a:pt x="349" y="377"/>
                    </a:lnTo>
                    <a:lnTo>
                      <a:pt x="341" y="379"/>
                    </a:lnTo>
                    <a:lnTo>
                      <a:pt x="332" y="377"/>
                    </a:lnTo>
                    <a:lnTo>
                      <a:pt x="323" y="372"/>
                    </a:lnTo>
                    <a:lnTo>
                      <a:pt x="316" y="361"/>
                    </a:lnTo>
                    <a:lnTo>
                      <a:pt x="320" y="361"/>
                    </a:lnTo>
                    <a:lnTo>
                      <a:pt x="322" y="358"/>
                    </a:lnTo>
                    <a:lnTo>
                      <a:pt x="323" y="356"/>
                    </a:lnTo>
                    <a:lnTo>
                      <a:pt x="323" y="355"/>
                    </a:lnTo>
                    <a:lnTo>
                      <a:pt x="325" y="355"/>
                    </a:lnTo>
                    <a:lnTo>
                      <a:pt x="327" y="355"/>
                    </a:lnTo>
                    <a:lnTo>
                      <a:pt x="330" y="355"/>
                    </a:lnTo>
                    <a:lnTo>
                      <a:pt x="336" y="353"/>
                    </a:lnTo>
                    <a:lnTo>
                      <a:pt x="346" y="356"/>
                    </a:lnTo>
                    <a:lnTo>
                      <a:pt x="358" y="355"/>
                    </a:lnTo>
                    <a:lnTo>
                      <a:pt x="372" y="353"/>
                    </a:lnTo>
                    <a:lnTo>
                      <a:pt x="384" y="353"/>
                    </a:lnTo>
                    <a:lnTo>
                      <a:pt x="384" y="342"/>
                    </a:lnTo>
                    <a:close/>
                    <a:moveTo>
                      <a:pt x="255" y="339"/>
                    </a:moveTo>
                    <a:lnTo>
                      <a:pt x="257" y="342"/>
                    </a:lnTo>
                    <a:lnTo>
                      <a:pt x="259" y="344"/>
                    </a:lnTo>
                    <a:lnTo>
                      <a:pt x="260" y="348"/>
                    </a:lnTo>
                    <a:lnTo>
                      <a:pt x="260" y="351"/>
                    </a:lnTo>
                    <a:lnTo>
                      <a:pt x="262" y="355"/>
                    </a:lnTo>
                    <a:lnTo>
                      <a:pt x="262" y="361"/>
                    </a:lnTo>
                    <a:lnTo>
                      <a:pt x="259" y="361"/>
                    </a:lnTo>
                    <a:lnTo>
                      <a:pt x="259" y="365"/>
                    </a:lnTo>
                    <a:lnTo>
                      <a:pt x="262" y="365"/>
                    </a:lnTo>
                    <a:lnTo>
                      <a:pt x="267" y="367"/>
                    </a:lnTo>
                    <a:lnTo>
                      <a:pt x="273" y="368"/>
                    </a:lnTo>
                    <a:lnTo>
                      <a:pt x="278" y="368"/>
                    </a:lnTo>
                    <a:lnTo>
                      <a:pt x="285" y="368"/>
                    </a:lnTo>
                    <a:lnTo>
                      <a:pt x="288" y="365"/>
                    </a:lnTo>
                    <a:lnTo>
                      <a:pt x="290" y="363"/>
                    </a:lnTo>
                    <a:lnTo>
                      <a:pt x="290" y="363"/>
                    </a:lnTo>
                    <a:lnTo>
                      <a:pt x="292" y="363"/>
                    </a:lnTo>
                    <a:lnTo>
                      <a:pt x="294" y="363"/>
                    </a:lnTo>
                    <a:lnTo>
                      <a:pt x="297" y="365"/>
                    </a:lnTo>
                    <a:lnTo>
                      <a:pt x="299" y="367"/>
                    </a:lnTo>
                    <a:lnTo>
                      <a:pt x="299" y="368"/>
                    </a:lnTo>
                    <a:lnTo>
                      <a:pt x="299" y="370"/>
                    </a:lnTo>
                    <a:lnTo>
                      <a:pt x="301" y="372"/>
                    </a:lnTo>
                    <a:lnTo>
                      <a:pt x="301" y="375"/>
                    </a:lnTo>
                    <a:lnTo>
                      <a:pt x="299" y="379"/>
                    </a:lnTo>
                    <a:lnTo>
                      <a:pt x="299" y="381"/>
                    </a:lnTo>
                    <a:lnTo>
                      <a:pt x="299" y="381"/>
                    </a:lnTo>
                    <a:lnTo>
                      <a:pt x="299" y="382"/>
                    </a:lnTo>
                    <a:lnTo>
                      <a:pt x="299" y="384"/>
                    </a:lnTo>
                    <a:lnTo>
                      <a:pt x="297" y="388"/>
                    </a:lnTo>
                    <a:lnTo>
                      <a:pt x="287" y="393"/>
                    </a:lnTo>
                    <a:lnTo>
                      <a:pt x="274" y="393"/>
                    </a:lnTo>
                    <a:lnTo>
                      <a:pt x="260" y="393"/>
                    </a:lnTo>
                    <a:lnTo>
                      <a:pt x="246" y="396"/>
                    </a:lnTo>
                    <a:lnTo>
                      <a:pt x="236" y="403"/>
                    </a:lnTo>
                    <a:lnTo>
                      <a:pt x="224" y="412"/>
                    </a:lnTo>
                    <a:lnTo>
                      <a:pt x="213" y="421"/>
                    </a:lnTo>
                    <a:lnTo>
                      <a:pt x="198" y="426"/>
                    </a:lnTo>
                    <a:lnTo>
                      <a:pt x="196" y="423"/>
                    </a:lnTo>
                    <a:lnTo>
                      <a:pt x="194" y="419"/>
                    </a:lnTo>
                    <a:lnTo>
                      <a:pt x="194" y="416"/>
                    </a:lnTo>
                    <a:lnTo>
                      <a:pt x="192" y="410"/>
                    </a:lnTo>
                    <a:lnTo>
                      <a:pt x="198" y="407"/>
                    </a:lnTo>
                    <a:lnTo>
                      <a:pt x="203" y="403"/>
                    </a:lnTo>
                    <a:lnTo>
                      <a:pt x="206" y="398"/>
                    </a:lnTo>
                    <a:lnTo>
                      <a:pt x="210" y="393"/>
                    </a:lnTo>
                    <a:lnTo>
                      <a:pt x="212" y="388"/>
                    </a:lnTo>
                    <a:lnTo>
                      <a:pt x="192" y="388"/>
                    </a:lnTo>
                    <a:lnTo>
                      <a:pt x="180" y="393"/>
                    </a:lnTo>
                    <a:lnTo>
                      <a:pt x="166" y="395"/>
                    </a:lnTo>
                    <a:lnTo>
                      <a:pt x="150" y="393"/>
                    </a:lnTo>
                    <a:lnTo>
                      <a:pt x="140" y="388"/>
                    </a:lnTo>
                    <a:lnTo>
                      <a:pt x="135" y="388"/>
                    </a:lnTo>
                    <a:lnTo>
                      <a:pt x="135" y="384"/>
                    </a:lnTo>
                    <a:lnTo>
                      <a:pt x="140" y="382"/>
                    </a:lnTo>
                    <a:lnTo>
                      <a:pt x="144" y="381"/>
                    </a:lnTo>
                    <a:lnTo>
                      <a:pt x="145" y="379"/>
                    </a:lnTo>
                    <a:lnTo>
                      <a:pt x="149" y="377"/>
                    </a:lnTo>
                    <a:lnTo>
                      <a:pt x="150" y="372"/>
                    </a:lnTo>
                    <a:lnTo>
                      <a:pt x="147" y="372"/>
                    </a:lnTo>
                    <a:lnTo>
                      <a:pt x="147" y="368"/>
                    </a:lnTo>
                    <a:lnTo>
                      <a:pt x="152" y="368"/>
                    </a:lnTo>
                    <a:lnTo>
                      <a:pt x="156" y="367"/>
                    </a:lnTo>
                    <a:lnTo>
                      <a:pt x="159" y="367"/>
                    </a:lnTo>
                    <a:lnTo>
                      <a:pt x="163" y="365"/>
                    </a:lnTo>
                    <a:lnTo>
                      <a:pt x="161" y="363"/>
                    </a:lnTo>
                    <a:lnTo>
                      <a:pt x="159" y="361"/>
                    </a:lnTo>
                    <a:lnTo>
                      <a:pt x="157" y="360"/>
                    </a:lnTo>
                    <a:lnTo>
                      <a:pt x="157" y="358"/>
                    </a:lnTo>
                    <a:lnTo>
                      <a:pt x="156" y="356"/>
                    </a:lnTo>
                    <a:lnTo>
                      <a:pt x="154" y="353"/>
                    </a:lnTo>
                    <a:lnTo>
                      <a:pt x="157" y="353"/>
                    </a:lnTo>
                    <a:lnTo>
                      <a:pt x="159" y="351"/>
                    </a:lnTo>
                    <a:lnTo>
                      <a:pt x="159" y="351"/>
                    </a:lnTo>
                    <a:lnTo>
                      <a:pt x="161" y="351"/>
                    </a:lnTo>
                    <a:lnTo>
                      <a:pt x="163" y="349"/>
                    </a:lnTo>
                    <a:lnTo>
                      <a:pt x="182" y="355"/>
                    </a:lnTo>
                    <a:lnTo>
                      <a:pt x="198" y="361"/>
                    </a:lnTo>
                    <a:lnTo>
                      <a:pt x="212" y="368"/>
                    </a:lnTo>
                    <a:lnTo>
                      <a:pt x="227" y="374"/>
                    </a:lnTo>
                    <a:lnTo>
                      <a:pt x="246" y="375"/>
                    </a:lnTo>
                    <a:lnTo>
                      <a:pt x="243" y="367"/>
                    </a:lnTo>
                    <a:lnTo>
                      <a:pt x="240" y="360"/>
                    </a:lnTo>
                    <a:lnTo>
                      <a:pt x="238" y="355"/>
                    </a:lnTo>
                    <a:lnTo>
                      <a:pt x="236" y="342"/>
                    </a:lnTo>
                    <a:lnTo>
                      <a:pt x="240" y="341"/>
                    </a:lnTo>
                    <a:lnTo>
                      <a:pt x="243" y="339"/>
                    </a:lnTo>
                    <a:lnTo>
                      <a:pt x="248" y="339"/>
                    </a:lnTo>
                    <a:lnTo>
                      <a:pt x="255" y="339"/>
                    </a:lnTo>
                    <a:close/>
                    <a:moveTo>
                      <a:pt x="742" y="318"/>
                    </a:moveTo>
                    <a:lnTo>
                      <a:pt x="754" y="323"/>
                    </a:lnTo>
                    <a:lnTo>
                      <a:pt x="754" y="327"/>
                    </a:lnTo>
                    <a:lnTo>
                      <a:pt x="749" y="327"/>
                    </a:lnTo>
                    <a:lnTo>
                      <a:pt x="746" y="327"/>
                    </a:lnTo>
                    <a:lnTo>
                      <a:pt x="744" y="327"/>
                    </a:lnTo>
                    <a:lnTo>
                      <a:pt x="742" y="325"/>
                    </a:lnTo>
                    <a:lnTo>
                      <a:pt x="742" y="325"/>
                    </a:lnTo>
                    <a:lnTo>
                      <a:pt x="742" y="323"/>
                    </a:lnTo>
                    <a:lnTo>
                      <a:pt x="742" y="318"/>
                    </a:lnTo>
                    <a:close/>
                    <a:moveTo>
                      <a:pt x="140" y="318"/>
                    </a:moveTo>
                    <a:lnTo>
                      <a:pt x="140" y="325"/>
                    </a:lnTo>
                    <a:lnTo>
                      <a:pt x="140" y="330"/>
                    </a:lnTo>
                    <a:lnTo>
                      <a:pt x="142" y="335"/>
                    </a:lnTo>
                    <a:lnTo>
                      <a:pt x="140" y="339"/>
                    </a:lnTo>
                    <a:lnTo>
                      <a:pt x="140" y="342"/>
                    </a:lnTo>
                    <a:lnTo>
                      <a:pt x="135" y="346"/>
                    </a:lnTo>
                    <a:lnTo>
                      <a:pt x="130" y="349"/>
                    </a:lnTo>
                    <a:lnTo>
                      <a:pt x="124" y="353"/>
                    </a:lnTo>
                    <a:lnTo>
                      <a:pt x="121" y="358"/>
                    </a:lnTo>
                    <a:lnTo>
                      <a:pt x="114" y="355"/>
                    </a:lnTo>
                    <a:lnTo>
                      <a:pt x="110" y="353"/>
                    </a:lnTo>
                    <a:lnTo>
                      <a:pt x="107" y="351"/>
                    </a:lnTo>
                    <a:lnTo>
                      <a:pt x="105" y="349"/>
                    </a:lnTo>
                    <a:lnTo>
                      <a:pt x="102" y="346"/>
                    </a:lnTo>
                    <a:lnTo>
                      <a:pt x="100" y="363"/>
                    </a:lnTo>
                    <a:lnTo>
                      <a:pt x="95" y="372"/>
                    </a:lnTo>
                    <a:lnTo>
                      <a:pt x="82" y="375"/>
                    </a:lnTo>
                    <a:lnTo>
                      <a:pt x="72" y="375"/>
                    </a:lnTo>
                    <a:lnTo>
                      <a:pt x="61" y="375"/>
                    </a:lnTo>
                    <a:lnTo>
                      <a:pt x="48" y="375"/>
                    </a:lnTo>
                    <a:lnTo>
                      <a:pt x="48" y="361"/>
                    </a:lnTo>
                    <a:lnTo>
                      <a:pt x="67" y="348"/>
                    </a:lnTo>
                    <a:lnTo>
                      <a:pt x="88" y="335"/>
                    </a:lnTo>
                    <a:lnTo>
                      <a:pt x="112" y="325"/>
                    </a:lnTo>
                    <a:lnTo>
                      <a:pt x="140" y="318"/>
                    </a:lnTo>
                    <a:close/>
                    <a:moveTo>
                      <a:pt x="458" y="311"/>
                    </a:moveTo>
                    <a:lnTo>
                      <a:pt x="461" y="321"/>
                    </a:lnTo>
                    <a:lnTo>
                      <a:pt x="468" y="325"/>
                    </a:lnTo>
                    <a:lnTo>
                      <a:pt x="479" y="325"/>
                    </a:lnTo>
                    <a:lnTo>
                      <a:pt x="496" y="323"/>
                    </a:lnTo>
                    <a:lnTo>
                      <a:pt x="496" y="327"/>
                    </a:lnTo>
                    <a:lnTo>
                      <a:pt x="498" y="332"/>
                    </a:lnTo>
                    <a:lnTo>
                      <a:pt x="500" y="337"/>
                    </a:lnTo>
                    <a:lnTo>
                      <a:pt x="500" y="341"/>
                    </a:lnTo>
                    <a:lnTo>
                      <a:pt x="500" y="346"/>
                    </a:lnTo>
                    <a:lnTo>
                      <a:pt x="500" y="349"/>
                    </a:lnTo>
                    <a:lnTo>
                      <a:pt x="519" y="360"/>
                    </a:lnTo>
                    <a:lnTo>
                      <a:pt x="541" y="365"/>
                    </a:lnTo>
                    <a:lnTo>
                      <a:pt x="566" y="365"/>
                    </a:lnTo>
                    <a:lnTo>
                      <a:pt x="590" y="365"/>
                    </a:lnTo>
                    <a:lnTo>
                      <a:pt x="617" y="363"/>
                    </a:lnTo>
                    <a:lnTo>
                      <a:pt x="639" y="365"/>
                    </a:lnTo>
                    <a:lnTo>
                      <a:pt x="639" y="370"/>
                    </a:lnTo>
                    <a:lnTo>
                      <a:pt x="641" y="375"/>
                    </a:lnTo>
                    <a:lnTo>
                      <a:pt x="643" y="379"/>
                    </a:lnTo>
                    <a:lnTo>
                      <a:pt x="643" y="381"/>
                    </a:lnTo>
                    <a:lnTo>
                      <a:pt x="643" y="384"/>
                    </a:lnTo>
                    <a:lnTo>
                      <a:pt x="643" y="388"/>
                    </a:lnTo>
                    <a:lnTo>
                      <a:pt x="639" y="400"/>
                    </a:lnTo>
                    <a:lnTo>
                      <a:pt x="629" y="400"/>
                    </a:lnTo>
                    <a:lnTo>
                      <a:pt x="617" y="398"/>
                    </a:lnTo>
                    <a:lnTo>
                      <a:pt x="608" y="396"/>
                    </a:lnTo>
                    <a:lnTo>
                      <a:pt x="604" y="396"/>
                    </a:lnTo>
                    <a:lnTo>
                      <a:pt x="601" y="398"/>
                    </a:lnTo>
                    <a:lnTo>
                      <a:pt x="599" y="402"/>
                    </a:lnTo>
                    <a:lnTo>
                      <a:pt x="597" y="403"/>
                    </a:lnTo>
                    <a:lnTo>
                      <a:pt x="594" y="403"/>
                    </a:lnTo>
                    <a:lnTo>
                      <a:pt x="592" y="405"/>
                    </a:lnTo>
                    <a:lnTo>
                      <a:pt x="587" y="407"/>
                    </a:lnTo>
                    <a:lnTo>
                      <a:pt x="582" y="407"/>
                    </a:lnTo>
                    <a:lnTo>
                      <a:pt x="576" y="409"/>
                    </a:lnTo>
                    <a:lnTo>
                      <a:pt x="573" y="410"/>
                    </a:lnTo>
                    <a:lnTo>
                      <a:pt x="568" y="410"/>
                    </a:lnTo>
                    <a:lnTo>
                      <a:pt x="562" y="410"/>
                    </a:lnTo>
                    <a:lnTo>
                      <a:pt x="559" y="405"/>
                    </a:lnTo>
                    <a:lnTo>
                      <a:pt x="557" y="400"/>
                    </a:lnTo>
                    <a:lnTo>
                      <a:pt x="554" y="396"/>
                    </a:lnTo>
                    <a:lnTo>
                      <a:pt x="554" y="400"/>
                    </a:lnTo>
                    <a:lnTo>
                      <a:pt x="550" y="403"/>
                    </a:lnTo>
                    <a:lnTo>
                      <a:pt x="548" y="407"/>
                    </a:lnTo>
                    <a:lnTo>
                      <a:pt x="547" y="410"/>
                    </a:lnTo>
                    <a:lnTo>
                      <a:pt x="538" y="410"/>
                    </a:lnTo>
                    <a:lnTo>
                      <a:pt x="534" y="405"/>
                    </a:lnTo>
                    <a:lnTo>
                      <a:pt x="531" y="398"/>
                    </a:lnTo>
                    <a:lnTo>
                      <a:pt x="528" y="391"/>
                    </a:lnTo>
                    <a:lnTo>
                      <a:pt x="526" y="396"/>
                    </a:lnTo>
                    <a:lnTo>
                      <a:pt x="524" y="400"/>
                    </a:lnTo>
                    <a:lnTo>
                      <a:pt x="522" y="402"/>
                    </a:lnTo>
                    <a:lnTo>
                      <a:pt x="522" y="402"/>
                    </a:lnTo>
                    <a:lnTo>
                      <a:pt x="519" y="402"/>
                    </a:lnTo>
                    <a:lnTo>
                      <a:pt x="515" y="400"/>
                    </a:lnTo>
                    <a:lnTo>
                      <a:pt x="512" y="398"/>
                    </a:lnTo>
                    <a:lnTo>
                      <a:pt x="510" y="396"/>
                    </a:lnTo>
                    <a:lnTo>
                      <a:pt x="510" y="395"/>
                    </a:lnTo>
                    <a:lnTo>
                      <a:pt x="510" y="393"/>
                    </a:lnTo>
                    <a:lnTo>
                      <a:pt x="510" y="391"/>
                    </a:lnTo>
                    <a:lnTo>
                      <a:pt x="510" y="389"/>
                    </a:lnTo>
                    <a:lnTo>
                      <a:pt x="508" y="388"/>
                    </a:lnTo>
                    <a:lnTo>
                      <a:pt x="507" y="388"/>
                    </a:lnTo>
                    <a:lnTo>
                      <a:pt x="505" y="389"/>
                    </a:lnTo>
                    <a:lnTo>
                      <a:pt x="501" y="389"/>
                    </a:lnTo>
                    <a:lnTo>
                      <a:pt x="496" y="391"/>
                    </a:lnTo>
                    <a:lnTo>
                      <a:pt x="493" y="391"/>
                    </a:lnTo>
                    <a:lnTo>
                      <a:pt x="487" y="393"/>
                    </a:lnTo>
                    <a:lnTo>
                      <a:pt x="486" y="391"/>
                    </a:lnTo>
                    <a:lnTo>
                      <a:pt x="484" y="391"/>
                    </a:lnTo>
                    <a:lnTo>
                      <a:pt x="480" y="389"/>
                    </a:lnTo>
                    <a:lnTo>
                      <a:pt x="479" y="388"/>
                    </a:lnTo>
                    <a:lnTo>
                      <a:pt x="475" y="386"/>
                    </a:lnTo>
                    <a:lnTo>
                      <a:pt x="473" y="384"/>
                    </a:lnTo>
                    <a:lnTo>
                      <a:pt x="475" y="374"/>
                    </a:lnTo>
                    <a:lnTo>
                      <a:pt x="473" y="367"/>
                    </a:lnTo>
                    <a:lnTo>
                      <a:pt x="470" y="361"/>
                    </a:lnTo>
                    <a:lnTo>
                      <a:pt x="466" y="353"/>
                    </a:lnTo>
                    <a:lnTo>
                      <a:pt x="466" y="342"/>
                    </a:lnTo>
                    <a:lnTo>
                      <a:pt x="449" y="341"/>
                    </a:lnTo>
                    <a:lnTo>
                      <a:pt x="433" y="335"/>
                    </a:lnTo>
                    <a:lnTo>
                      <a:pt x="419" y="330"/>
                    </a:lnTo>
                    <a:lnTo>
                      <a:pt x="418" y="328"/>
                    </a:lnTo>
                    <a:lnTo>
                      <a:pt x="418" y="327"/>
                    </a:lnTo>
                    <a:lnTo>
                      <a:pt x="418" y="325"/>
                    </a:lnTo>
                    <a:lnTo>
                      <a:pt x="416" y="323"/>
                    </a:lnTo>
                    <a:lnTo>
                      <a:pt x="416" y="318"/>
                    </a:lnTo>
                    <a:lnTo>
                      <a:pt x="423" y="316"/>
                    </a:lnTo>
                    <a:lnTo>
                      <a:pt x="432" y="316"/>
                    </a:lnTo>
                    <a:lnTo>
                      <a:pt x="442" y="314"/>
                    </a:lnTo>
                    <a:lnTo>
                      <a:pt x="445" y="313"/>
                    </a:lnTo>
                    <a:lnTo>
                      <a:pt x="449" y="313"/>
                    </a:lnTo>
                    <a:lnTo>
                      <a:pt x="452" y="311"/>
                    </a:lnTo>
                    <a:lnTo>
                      <a:pt x="458" y="311"/>
                    </a:lnTo>
                    <a:close/>
                    <a:moveTo>
                      <a:pt x="377" y="311"/>
                    </a:moveTo>
                    <a:lnTo>
                      <a:pt x="409" y="311"/>
                    </a:lnTo>
                    <a:lnTo>
                      <a:pt x="409" y="314"/>
                    </a:lnTo>
                    <a:lnTo>
                      <a:pt x="411" y="318"/>
                    </a:lnTo>
                    <a:lnTo>
                      <a:pt x="411" y="321"/>
                    </a:lnTo>
                    <a:lnTo>
                      <a:pt x="412" y="327"/>
                    </a:lnTo>
                    <a:lnTo>
                      <a:pt x="404" y="327"/>
                    </a:lnTo>
                    <a:lnTo>
                      <a:pt x="400" y="327"/>
                    </a:lnTo>
                    <a:lnTo>
                      <a:pt x="397" y="327"/>
                    </a:lnTo>
                    <a:lnTo>
                      <a:pt x="390" y="325"/>
                    </a:lnTo>
                    <a:lnTo>
                      <a:pt x="384" y="325"/>
                    </a:lnTo>
                    <a:lnTo>
                      <a:pt x="377" y="323"/>
                    </a:lnTo>
                    <a:lnTo>
                      <a:pt x="377" y="311"/>
                    </a:lnTo>
                    <a:close/>
                    <a:moveTo>
                      <a:pt x="301" y="307"/>
                    </a:moveTo>
                    <a:lnTo>
                      <a:pt x="308" y="311"/>
                    </a:lnTo>
                    <a:lnTo>
                      <a:pt x="315" y="314"/>
                    </a:lnTo>
                    <a:lnTo>
                      <a:pt x="318" y="320"/>
                    </a:lnTo>
                    <a:lnTo>
                      <a:pt x="322" y="327"/>
                    </a:lnTo>
                    <a:lnTo>
                      <a:pt x="323" y="334"/>
                    </a:lnTo>
                    <a:lnTo>
                      <a:pt x="313" y="334"/>
                    </a:lnTo>
                    <a:lnTo>
                      <a:pt x="313" y="330"/>
                    </a:lnTo>
                    <a:lnTo>
                      <a:pt x="308" y="327"/>
                    </a:lnTo>
                    <a:lnTo>
                      <a:pt x="306" y="323"/>
                    </a:lnTo>
                    <a:lnTo>
                      <a:pt x="304" y="320"/>
                    </a:lnTo>
                    <a:lnTo>
                      <a:pt x="302" y="314"/>
                    </a:lnTo>
                    <a:lnTo>
                      <a:pt x="301" y="307"/>
                    </a:lnTo>
                    <a:close/>
                    <a:moveTo>
                      <a:pt x="489" y="299"/>
                    </a:moveTo>
                    <a:lnTo>
                      <a:pt x="505" y="299"/>
                    </a:lnTo>
                    <a:lnTo>
                      <a:pt x="505" y="307"/>
                    </a:lnTo>
                    <a:lnTo>
                      <a:pt x="489" y="307"/>
                    </a:lnTo>
                    <a:lnTo>
                      <a:pt x="489" y="299"/>
                    </a:lnTo>
                    <a:close/>
                    <a:moveTo>
                      <a:pt x="192" y="299"/>
                    </a:moveTo>
                    <a:lnTo>
                      <a:pt x="201" y="300"/>
                    </a:lnTo>
                    <a:lnTo>
                      <a:pt x="208" y="300"/>
                    </a:lnTo>
                    <a:lnTo>
                      <a:pt x="215" y="302"/>
                    </a:lnTo>
                    <a:lnTo>
                      <a:pt x="220" y="304"/>
                    </a:lnTo>
                    <a:lnTo>
                      <a:pt x="217" y="309"/>
                    </a:lnTo>
                    <a:lnTo>
                      <a:pt x="213" y="314"/>
                    </a:lnTo>
                    <a:lnTo>
                      <a:pt x="210" y="318"/>
                    </a:lnTo>
                    <a:lnTo>
                      <a:pt x="205" y="323"/>
                    </a:lnTo>
                    <a:lnTo>
                      <a:pt x="199" y="327"/>
                    </a:lnTo>
                    <a:lnTo>
                      <a:pt x="194" y="328"/>
                    </a:lnTo>
                    <a:lnTo>
                      <a:pt x="191" y="328"/>
                    </a:lnTo>
                    <a:lnTo>
                      <a:pt x="185" y="327"/>
                    </a:lnTo>
                    <a:lnTo>
                      <a:pt x="182" y="323"/>
                    </a:lnTo>
                    <a:lnTo>
                      <a:pt x="180" y="320"/>
                    </a:lnTo>
                    <a:lnTo>
                      <a:pt x="178" y="316"/>
                    </a:lnTo>
                    <a:lnTo>
                      <a:pt x="178" y="311"/>
                    </a:lnTo>
                    <a:lnTo>
                      <a:pt x="185" y="306"/>
                    </a:lnTo>
                    <a:lnTo>
                      <a:pt x="192" y="299"/>
                    </a:lnTo>
                    <a:close/>
                    <a:moveTo>
                      <a:pt x="435" y="292"/>
                    </a:moveTo>
                    <a:lnTo>
                      <a:pt x="440" y="292"/>
                    </a:lnTo>
                    <a:lnTo>
                      <a:pt x="444" y="292"/>
                    </a:lnTo>
                    <a:lnTo>
                      <a:pt x="447" y="292"/>
                    </a:lnTo>
                    <a:lnTo>
                      <a:pt x="449" y="292"/>
                    </a:lnTo>
                    <a:lnTo>
                      <a:pt x="452" y="292"/>
                    </a:lnTo>
                    <a:lnTo>
                      <a:pt x="456" y="292"/>
                    </a:lnTo>
                    <a:lnTo>
                      <a:pt x="461" y="292"/>
                    </a:lnTo>
                    <a:lnTo>
                      <a:pt x="461" y="299"/>
                    </a:lnTo>
                    <a:lnTo>
                      <a:pt x="438" y="304"/>
                    </a:lnTo>
                    <a:lnTo>
                      <a:pt x="435" y="292"/>
                    </a:lnTo>
                    <a:close/>
                    <a:moveTo>
                      <a:pt x="220" y="281"/>
                    </a:moveTo>
                    <a:lnTo>
                      <a:pt x="227" y="283"/>
                    </a:lnTo>
                    <a:lnTo>
                      <a:pt x="234" y="285"/>
                    </a:lnTo>
                    <a:lnTo>
                      <a:pt x="240" y="288"/>
                    </a:lnTo>
                    <a:lnTo>
                      <a:pt x="236" y="288"/>
                    </a:lnTo>
                    <a:lnTo>
                      <a:pt x="227" y="292"/>
                    </a:lnTo>
                    <a:lnTo>
                      <a:pt x="217" y="292"/>
                    </a:lnTo>
                    <a:lnTo>
                      <a:pt x="205" y="292"/>
                    </a:lnTo>
                    <a:lnTo>
                      <a:pt x="205" y="288"/>
                    </a:lnTo>
                    <a:lnTo>
                      <a:pt x="208" y="288"/>
                    </a:lnTo>
                    <a:lnTo>
                      <a:pt x="212" y="285"/>
                    </a:lnTo>
                    <a:lnTo>
                      <a:pt x="217" y="283"/>
                    </a:lnTo>
                    <a:lnTo>
                      <a:pt x="220" y="281"/>
                    </a:lnTo>
                    <a:close/>
                    <a:moveTo>
                      <a:pt x="400" y="253"/>
                    </a:moveTo>
                    <a:lnTo>
                      <a:pt x="416" y="253"/>
                    </a:lnTo>
                    <a:lnTo>
                      <a:pt x="421" y="260"/>
                    </a:lnTo>
                    <a:lnTo>
                      <a:pt x="428" y="267"/>
                    </a:lnTo>
                    <a:lnTo>
                      <a:pt x="435" y="272"/>
                    </a:lnTo>
                    <a:lnTo>
                      <a:pt x="432" y="276"/>
                    </a:lnTo>
                    <a:lnTo>
                      <a:pt x="430" y="278"/>
                    </a:lnTo>
                    <a:lnTo>
                      <a:pt x="428" y="279"/>
                    </a:lnTo>
                    <a:lnTo>
                      <a:pt x="426" y="283"/>
                    </a:lnTo>
                    <a:lnTo>
                      <a:pt x="425" y="286"/>
                    </a:lnTo>
                    <a:lnTo>
                      <a:pt x="423" y="292"/>
                    </a:lnTo>
                    <a:lnTo>
                      <a:pt x="418" y="292"/>
                    </a:lnTo>
                    <a:lnTo>
                      <a:pt x="411" y="292"/>
                    </a:lnTo>
                    <a:lnTo>
                      <a:pt x="407" y="290"/>
                    </a:lnTo>
                    <a:lnTo>
                      <a:pt x="402" y="290"/>
                    </a:lnTo>
                    <a:lnTo>
                      <a:pt x="397" y="288"/>
                    </a:lnTo>
                    <a:lnTo>
                      <a:pt x="397" y="281"/>
                    </a:lnTo>
                    <a:lnTo>
                      <a:pt x="398" y="276"/>
                    </a:lnTo>
                    <a:lnTo>
                      <a:pt x="400" y="269"/>
                    </a:lnTo>
                    <a:lnTo>
                      <a:pt x="400" y="262"/>
                    </a:lnTo>
                    <a:lnTo>
                      <a:pt x="400" y="253"/>
                    </a:lnTo>
                    <a:close/>
                    <a:moveTo>
                      <a:pt x="323" y="224"/>
                    </a:moveTo>
                    <a:lnTo>
                      <a:pt x="341" y="229"/>
                    </a:lnTo>
                    <a:lnTo>
                      <a:pt x="353" y="238"/>
                    </a:lnTo>
                    <a:lnTo>
                      <a:pt x="363" y="246"/>
                    </a:lnTo>
                    <a:lnTo>
                      <a:pt x="374" y="257"/>
                    </a:lnTo>
                    <a:lnTo>
                      <a:pt x="384" y="265"/>
                    </a:lnTo>
                    <a:lnTo>
                      <a:pt x="384" y="262"/>
                    </a:lnTo>
                    <a:lnTo>
                      <a:pt x="390" y="262"/>
                    </a:lnTo>
                    <a:lnTo>
                      <a:pt x="390" y="265"/>
                    </a:lnTo>
                    <a:lnTo>
                      <a:pt x="391" y="269"/>
                    </a:lnTo>
                    <a:lnTo>
                      <a:pt x="395" y="274"/>
                    </a:lnTo>
                    <a:lnTo>
                      <a:pt x="397" y="281"/>
                    </a:lnTo>
                    <a:lnTo>
                      <a:pt x="390" y="281"/>
                    </a:lnTo>
                    <a:lnTo>
                      <a:pt x="386" y="281"/>
                    </a:lnTo>
                    <a:lnTo>
                      <a:pt x="386" y="283"/>
                    </a:lnTo>
                    <a:lnTo>
                      <a:pt x="384" y="283"/>
                    </a:lnTo>
                    <a:lnTo>
                      <a:pt x="381" y="283"/>
                    </a:lnTo>
                    <a:lnTo>
                      <a:pt x="377" y="285"/>
                    </a:lnTo>
                    <a:lnTo>
                      <a:pt x="363" y="274"/>
                    </a:lnTo>
                    <a:lnTo>
                      <a:pt x="349" y="269"/>
                    </a:lnTo>
                    <a:lnTo>
                      <a:pt x="332" y="265"/>
                    </a:lnTo>
                    <a:lnTo>
                      <a:pt x="316" y="257"/>
                    </a:lnTo>
                    <a:lnTo>
                      <a:pt x="322" y="252"/>
                    </a:lnTo>
                    <a:lnTo>
                      <a:pt x="323" y="246"/>
                    </a:lnTo>
                    <a:lnTo>
                      <a:pt x="322" y="241"/>
                    </a:lnTo>
                    <a:lnTo>
                      <a:pt x="322" y="234"/>
                    </a:lnTo>
                    <a:lnTo>
                      <a:pt x="323" y="224"/>
                    </a:lnTo>
                    <a:close/>
                    <a:moveTo>
                      <a:pt x="1538" y="217"/>
                    </a:moveTo>
                    <a:lnTo>
                      <a:pt x="1542" y="217"/>
                    </a:lnTo>
                    <a:lnTo>
                      <a:pt x="1545" y="218"/>
                    </a:lnTo>
                    <a:lnTo>
                      <a:pt x="1547" y="220"/>
                    </a:lnTo>
                    <a:lnTo>
                      <a:pt x="1549" y="222"/>
                    </a:lnTo>
                    <a:lnTo>
                      <a:pt x="1550" y="224"/>
                    </a:lnTo>
                    <a:lnTo>
                      <a:pt x="1550" y="225"/>
                    </a:lnTo>
                    <a:lnTo>
                      <a:pt x="1550" y="227"/>
                    </a:lnTo>
                    <a:lnTo>
                      <a:pt x="1552" y="231"/>
                    </a:lnTo>
                    <a:lnTo>
                      <a:pt x="1545" y="231"/>
                    </a:lnTo>
                    <a:lnTo>
                      <a:pt x="1542" y="232"/>
                    </a:lnTo>
                    <a:lnTo>
                      <a:pt x="1538" y="232"/>
                    </a:lnTo>
                    <a:lnTo>
                      <a:pt x="1535" y="234"/>
                    </a:lnTo>
                    <a:lnTo>
                      <a:pt x="1529" y="234"/>
                    </a:lnTo>
                    <a:lnTo>
                      <a:pt x="1529" y="231"/>
                    </a:lnTo>
                    <a:lnTo>
                      <a:pt x="1526" y="231"/>
                    </a:lnTo>
                    <a:lnTo>
                      <a:pt x="1526" y="218"/>
                    </a:lnTo>
                    <a:lnTo>
                      <a:pt x="1531" y="218"/>
                    </a:lnTo>
                    <a:lnTo>
                      <a:pt x="1536" y="217"/>
                    </a:lnTo>
                    <a:lnTo>
                      <a:pt x="1538" y="217"/>
                    </a:lnTo>
                    <a:close/>
                    <a:moveTo>
                      <a:pt x="377" y="208"/>
                    </a:moveTo>
                    <a:lnTo>
                      <a:pt x="393" y="208"/>
                    </a:lnTo>
                    <a:lnTo>
                      <a:pt x="393" y="211"/>
                    </a:lnTo>
                    <a:lnTo>
                      <a:pt x="390" y="211"/>
                    </a:lnTo>
                    <a:lnTo>
                      <a:pt x="386" y="211"/>
                    </a:lnTo>
                    <a:lnTo>
                      <a:pt x="384" y="213"/>
                    </a:lnTo>
                    <a:lnTo>
                      <a:pt x="383" y="213"/>
                    </a:lnTo>
                    <a:lnTo>
                      <a:pt x="383" y="213"/>
                    </a:lnTo>
                    <a:lnTo>
                      <a:pt x="381" y="213"/>
                    </a:lnTo>
                    <a:lnTo>
                      <a:pt x="379" y="211"/>
                    </a:lnTo>
                    <a:lnTo>
                      <a:pt x="377" y="208"/>
                    </a:lnTo>
                    <a:close/>
                    <a:moveTo>
                      <a:pt x="458" y="131"/>
                    </a:moveTo>
                    <a:lnTo>
                      <a:pt x="477" y="152"/>
                    </a:lnTo>
                    <a:lnTo>
                      <a:pt x="501" y="168"/>
                    </a:lnTo>
                    <a:lnTo>
                      <a:pt x="531" y="180"/>
                    </a:lnTo>
                    <a:lnTo>
                      <a:pt x="533" y="197"/>
                    </a:lnTo>
                    <a:lnTo>
                      <a:pt x="538" y="210"/>
                    </a:lnTo>
                    <a:lnTo>
                      <a:pt x="543" y="217"/>
                    </a:lnTo>
                    <a:lnTo>
                      <a:pt x="550" y="224"/>
                    </a:lnTo>
                    <a:lnTo>
                      <a:pt x="557" y="234"/>
                    </a:lnTo>
                    <a:lnTo>
                      <a:pt x="545" y="236"/>
                    </a:lnTo>
                    <a:lnTo>
                      <a:pt x="533" y="238"/>
                    </a:lnTo>
                    <a:lnTo>
                      <a:pt x="522" y="243"/>
                    </a:lnTo>
                    <a:lnTo>
                      <a:pt x="515" y="250"/>
                    </a:lnTo>
                    <a:lnTo>
                      <a:pt x="514" y="253"/>
                    </a:lnTo>
                    <a:lnTo>
                      <a:pt x="512" y="257"/>
                    </a:lnTo>
                    <a:lnTo>
                      <a:pt x="510" y="260"/>
                    </a:lnTo>
                    <a:lnTo>
                      <a:pt x="508" y="262"/>
                    </a:lnTo>
                    <a:lnTo>
                      <a:pt x="505" y="265"/>
                    </a:lnTo>
                    <a:lnTo>
                      <a:pt x="494" y="267"/>
                    </a:lnTo>
                    <a:lnTo>
                      <a:pt x="479" y="269"/>
                    </a:lnTo>
                    <a:lnTo>
                      <a:pt x="461" y="267"/>
                    </a:lnTo>
                    <a:lnTo>
                      <a:pt x="447" y="265"/>
                    </a:lnTo>
                    <a:lnTo>
                      <a:pt x="444" y="255"/>
                    </a:lnTo>
                    <a:lnTo>
                      <a:pt x="442" y="248"/>
                    </a:lnTo>
                    <a:lnTo>
                      <a:pt x="440" y="243"/>
                    </a:lnTo>
                    <a:lnTo>
                      <a:pt x="435" y="234"/>
                    </a:lnTo>
                    <a:lnTo>
                      <a:pt x="458" y="227"/>
                    </a:lnTo>
                    <a:lnTo>
                      <a:pt x="458" y="224"/>
                    </a:lnTo>
                    <a:lnTo>
                      <a:pt x="440" y="222"/>
                    </a:lnTo>
                    <a:lnTo>
                      <a:pt x="428" y="218"/>
                    </a:lnTo>
                    <a:lnTo>
                      <a:pt x="419" y="211"/>
                    </a:lnTo>
                    <a:lnTo>
                      <a:pt x="418" y="206"/>
                    </a:lnTo>
                    <a:lnTo>
                      <a:pt x="414" y="201"/>
                    </a:lnTo>
                    <a:lnTo>
                      <a:pt x="412" y="196"/>
                    </a:lnTo>
                    <a:lnTo>
                      <a:pt x="412" y="190"/>
                    </a:lnTo>
                    <a:lnTo>
                      <a:pt x="412" y="187"/>
                    </a:lnTo>
                    <a:lnTo>
                      <a:pt x="412" y="183"/>
                    </a:lnTo>
                    <a:lnTo>
                      <a:pt x="414" y="183"/>
                    </a:lnTo>
                    <a:lnTo>
                      <a:pt x="416" y="182"/>
                    </a:lnTo>
                    <a:lnTo>
                      <a:pt x="418" y="182"/>
                    </a:lnTo>
                    <a:lnTo>
                      <a:pt x="419" y="182"/>
                    </a:lnTo>
                    <a:lnTo>
                      <a:pt x="423" y="180"/>
                    </a:lnTo>
                    <a:lnTo>
                      <a:pt x="425" y="175"/>
                    </a:lnTo>
                    <a:lnTo>
                      <a:pt x="425" y="169"/>
                    </a:lnTo>
                    <a:lnTo>
                      <a:pt x="425" y="166"/>
                    </a:lnTo>
                    <a:lnTo>
                      <a:pt x="426" y="164"/>
                    </a:lnTo>
                    <a:lnTo>
                      <a:pt x="428" y="161"/>
                    </a:lnTo>
                    <a:lnTo>
                      <a:pt x="430" y="161"/>
                    </a:lnTo>
                    <a:lnTo>
                      <a:pt x="432" y="159"/>
                    </a:lnTo>
                    <a:lnTo>
                      <a:pt x="433" y="159"/>
                    </a:lnTo>
                    <a:lnTo>
                      <a:pt x="435" y="159"/>
                    </a:lnTo>
                    <a:lnTo>
                      <a:pt x="438" y="157"/>
                    </a:lnTo>
                    <a:lnTo>
                      <a:pt x="440" y="150"/>
                    </a:lnTo>
                    <a:lnTo>
                      <a:pt x="442" y="145"/>
                    </a:lnTo>
                    <a:lnTo>
                      <a:pt x="444" y="140"/>
                    </a:lnTo>
                    <a:lnTo>
                      <a:pt x="447" y="135"/>
                    </a:lnTo>
                    <a:lnTo>
                      <a:pt x="449" y="133"/>
                    </a:lnTo>
                    <a:lnTo>
                      <a:pt x="451" y="133"/>
                    </a:lnTo>
                    <a:lnTo>
                      <a:pt x="452" y="131"/>
                    </a:lnTo>
                    <a:lnTo>
                      <a:pt x="454" y="131"/>
                    </a:lnTo>
                    <a:lnTo>
                      <a:pt x="458" y="131"/>
                    </a:lnTo>
                    <a:close/>
                    <a:moveTo>
                      <a:pt x="1488" y="112"/>
                    </a:moveTo>
                    <a:lnTo>
                      <a:pt x="1493" y="114"/>
                    </a:lnTo>
                    <a:lnTo>
                      <a:pt x="1498" y="115"/>
                    </a:lnTo>
                    <a:lnTo>
                      <a:pt x="1501" y="117"/>
                    </a:lnTo>
                    <a:lnTo>
                      <a:pt x="1507" y="119"/>
                    </a:lnTo>
                    <a:lnTo>
                      <a:pt x="1507" y="124"/>
                    </a:lnTo>
                    <a:lnTo>
                      <a:pt x="1508" y="128"/>
                    </a:lnTo>
                    <a:lnTo>
                      <a:pt x="1508" y="131"/>
                    </a:lnTo>
                    <a:lnTo>
                      <a:pt x="1510" y="135"/>
                    </a:lnTo>
                    <a:lnTo>
                      <a:pt x="1498" y="135"/>
                    </a:lnTo>
                    <a:lnTo>
                      <a:pt x="1496" y="131"/>
                    </a:lnTo>
                    <a:lnTo>
                      <a:pt x="1494" y="128"/>
                    </a:lnTo>
                    <a:lnTo>
                      <a:pt x="1491" y="124"/>
                    </a:lnTo>
                    <a:lnTo>
                      <a:pt x="1489" y="122"/>
                    </a:lnTo>
                    <a:lnTo>
                      <a:pt x="1489" y="117"/>
                    </a:lnTo>
                    <a:lnTo>
                      <a:pt x="1488" y="112"/>
                    </a:lnTo>
                    <a:close/>
                    <a:moveTo>
                      <a:pt x="1081" y="80"/>
                    </a:moveTo>
                    <a:lnTo>
                      <a:pt x="1095" y="80"/>
                    </a:lnTo>
                    <a:lnTo>
                      <a:pt x="1098" y="89"/>
                    </a:lnTo>
                    <a:lnTo>
                      <a:pt x="1102" y="94"/>
                    </a:lnTo>
                    <a:lnTo>
                      <a:pt x="1105" y="101"/>
                    </a:lnTo>
                    <a:lnTo>
                      <a:pt x="1107" y="112"/>
                    </a:lnTo>
                    <a:lnTo>
                      <a:pt x="1104" y="112"/>
                    </a:lnTo>
                    <a:lnTo>
                      <a:pt x="1093" y="105"/>
                    </a:lnTo>
                    <a:lnTo>
                      <a:pt x="1086" y="98"/>
                    </a:lnTo>
                    <a:lnTo>
                      <a:pt x="1081" y="91"/>
                    </a:lnTo>
                    <a:lnTo>
                      <a:pt x="1081" y="80"/>
                    </a:lnTo>
                    <a:close/>
                    <a:moveTo>
                      <a:pt x="737" y="26"/>
                    </a:moveTo>
                    <a:lnTo>
                      <a:pt x="749" y="26"/>
                    </a:lnTo>
                    <a:lnTo>
                      <a:pt x="754" y="30"/>
                    </a:lnTo>
                    <a:lnTo>
                      <a:pt x="758" y="33"/>
                    </a:lnTo>
                    <a:lnTo>
                      <a:pt x="760" y="37"/>
                    </a:lnTo>
                    <a:lnTo>
                      <a:pt x="763" y="42"/>
                    </a:lnTo>
                    <a:lnTo>
                      <a:pt x="765" y="46"/>
                    </a:lnTo>
                    <a:lnTo>
                      <a:pt x="774" y="37"/>
                    </a:lnTo>
                    <a:lnTo>
                      <a:pt x="784" y="33"/>
                    </a:lnTo>
                    <a:lnTo>
                      <a:pt x="800" y="35"/>
                    </a:lnTo>
                    <a:lnTo>
                      <a:pt x="800" y="49"/>
                    </a:lnTo>
                    <a:lnTo>
                      <a:pt x="822" y="51"/>
                    </a:lnTo>
                    <a:lnTo>
                      <a:pt x="842" y="54"/>
                    </a:lnTo>
                    <a:lnTo>
                      <a:pt x="859" y="58"/>
                    </a:lnTo>
                    <a:lnTo>
                      <a:pt x="878" y="60"/>
                    </a:lnTo>
                    <a:lnTo>
                      <a:pt x="899" y="58"/>
                    </a:lnTo>
                    <a:lnTo>
                      <a:pt x="899" y="70"/>
                    </a:lnTo>
                    <a:lnTo>
                      <a:pt x="903" y="70"/>
                    </a:lnTo>
                    <a:lnTo>
                      <a:pt x="906" y="70"/>
                    </a:lnTo>
                    <a:lnTo>
                      <a:pt x="908" y="70"/>
                    </a:lnTo>
                    <a:lnTo>
                      <a:pt x="910" y="72"/>
                    </a:lnTo>
                    <a:lnTo>
                      <a:pt x="912" y="73"/>
                    </a:lnTo>
                    <a:lnTo>
                      <a:pt x="908" y="73"/>
                    </a:lnTo>
                    <a:lnTo>
                      <a:pt x="892" y="84"/>
                    </a:lnTo>
                    <a:lnTo>
                      <a:pt x="873" y="96"/>
                    </a:lnTo>
                    <a:lnTo>
                      <a:pt x="850" y="107"/>
                    </a:lnTo>
                    <a:lnTo>
                      <a:pt x="829" y="119"/>
                    </a:lnTo>
                    <a:lnTo>
                      <a:pt x="814" y="129"/>
                    </a:lnTo>
                    <a:lnTo>
                      <a:pt x="803" y="138"/>
                    </a:lnTo>
                    <a:lnTo>
                      <a:pt x="819" y="138"/>
                    </a:lnTo>
                    <a:lnTo>
                      <a:pt x="824" y="135"/>
                    </a:lnTo>
                    <a:lnTo>
                      <a:pt x="829" y="133"/>
                    </a:lnTo>
                    <a:lnTo>
                      <a:pt x="835" y="131"/>
                    </a:lnTo>
                    <a:lnTo>
                      <a:pt x="842" y="131"/>
                    </a:lnTo>
                    <a:lnTo>
                      <a:pt x="842" y="135"/>
                    </a:lnTo>
                    <a:lnTo>
                      <a:pt x="821" y="150"/>
                    </a:lnTo>
                    <a:lnTo>
                      <a:pt x="803" y="166"/>
                    </a:lnTo>
                    <a:lnTo>
                      <a:pt x="788" y="182"/>
                    </a:lnTo>
                    <a:lnTo>
                      <a:pt x="770" y="196"/>
                    </a:lnTo>
                    <a:lnTo>
                      <a:pt x="751" y="208"/>
                    </a:lnTo>
                    <a:lnTo>
                      <a:pt x="726" y="215"/>
                    </a:lnTo>
                    <a:lnTo>
                      <a:pt x="726" y="227"/>
                    </a:lnTo>
                    <a:lnTo>
                      <a:pt x="714" y="229"/>
                    </a:lnTo>
                    <a:lnTo>
                      <a:pt x="700" y="234"/>
                    </a:lnTo>
                    <a:lnTo>
                      <a:pt x="692" y="241"/>
                    </a:lnTo>
                    <a:lnTo>
                      <a:pt x="697" y="245"/>
                    </a:lnTo>
                    <a:lnTo>
                      <a:pt x="700" y="248"/>
                    </a:lnTo>
                    <a:lnTo>
                      <a:pt x="702" y="250"/>
                    </a:lnTo>
                    <a:lnTo>
                      <a:pt x="702" y="253"/>
                    </a:lnTo>
                    <a:lnTo>
                      <a:pt x="702" y="257"/>
                    </a:lnTo>
                    <a:lnTo>
                      <a:pt x="700" y="262"/>
                    </a:lnTo>
                    <a:lnTo>
                      <a:pt x="700" y="269"/>
                    </a:lnTo>
                    <a:lnTo>
                      <a:pt x="662" y="272"/>
                    </a:lnTo>
                    <a:lnTo>
                      <a:pt x="662" y="276"/>
                    </a:lnTo>
                    <a:lnTo>
                      <a:pt x="667" y="278"/>
                    </a:lnTo>
                    <a:lnTo>
                      <a:pt x="669" y="278"/>
                    </a:lnTo>
                    <a:lnTo>
                      <a:pt x="672" y="278"/>
                    </a:lnTo>
                    <a:lnTo>
                      <a:pt x="672" y="278"/>
                    </a:lnTo>
                    <a:lnTo>
                      <a:pt x="674" y="279"/>
                    </a:lnTo>
                    <a:lnTo>
                      <a:pt x="674" y="281"/>
                    </a:lnTo>
                    <a:lnTo>
                      <a:pt x="678" y="285"/>
                    </a:lnTo>
                    <a:lnTo>
                      <a:pt x="672" y="285"/>
                    </a:lnTo>
                    <a:lnTo>
                      <a:pt x="664" y="288"/>
                    </a:lnTo>
                    <a:lnTo>
                      <a:pt x="653" y="292"/>
                    </a:lnTo>
                    <a:lnTo>
                      <a:pt x="643" y="295"/>
                    </a:lnTo>
                    <a:lnTo>
                      <a:pt x="646" y="297"/>
                    </a:lnTo>
                    <a:lnTo>
                      <a:pt x="648" y="297"/>
                    </a:lnTo>
                    <a:lnTo>
                      <a:pt x="650" y="297"/>
                    </a:lnTo>
                    <a:lnTo>
                      <a:pt x="651" y="299"/>
                    </a:lnTo>
                    <a:lnTo>
                      <a:pt x="653" y="299"/>
                    </a:lnTo>
                    <a:lnTo>
                      <a:pt x="651" y="302"/>
                    </a:lnTo>
                    <a:lnTo>
                      <a:pt x="650" y="306"/>
                    </a:lnTo>
                    <a:lnTo>
                      <a:pt x="648" y="307"/>
                    </a:lnTo>
                    <a:lnTo>
                      <a:pt x="650" y="309"/>
                    </a:lnTo>
                    <a:lnTo>
                      <a:pt x="650" y="311"/>
                    </a:lnTo>
                    <a:lnTo>
                      <a:pt x="651" y="314"/>
                    </a:lnTo>
                    <a:lnTo>
                      <a:pt x="653" y="318"/>
                    </a:lnTo>
                    <a:lnTo>
                      <a:pt x="646" y="320"/>
                    </a:lnTo>
                    <a:lnTo>
                      <a:pt x="641" y="320"/>
                    </a:lnTo>
                    <a:lnTo>
                      <a:pt x="636" y="320"/>
                    </a:lnTo>
                    <a:lnTo>
                      <a:pt x="630" y="323"/>
                    </a:lnTo>
                    <a:lnTo>
                      <a:pt x="648" y="323"/>
                    </a:lnTo>
                    <a:lnTo>
                      <a:pt x="662" y="327"/>
                    </a:lnTo>
                    <a:lnTo>
                      <a:pt x="662" y="334"/>
                    </a:lnTo>
                    <a:lnTo>
                      <a:pt x="639" y="334"/>
                    </a:lnTo>
                    <a:lnTo>
                      <a:pt x="637" y="339"/>
                    </a:lnTo>
                    <a:lnTo>
                      <a:pt x="637" y="341"/>
                    </a:lnTo>
                    <a:lnTo>
                      <a:pt x="637" y="342"/>
                    </a:lnTo>
                    <a:lnTo>
                      <a:pt x="636" y="344"/>
                    </a:lnTo>
                    <a:lnTo>
                      <a:pt x="634" y="346"/>
                    </a:lnTo>
                    <a:lnTo>
                      <a:pt x="625" y="349"/>
                    </a:lnTo>
                    <a:lnTo>
                      <a:pt x="613" y="349"/>
                    </a:lnTo>
                    <a:lnTo>
                      <a:pt x="601" y="349"/>
                    </a:lnTo>
                    <a:lnTo>
                      <a:pt x="589" y="342"/>
                    </a:lnTo>
                    <a:lnTo>
                      <a:pt x="573" y="342"/>
                    </a:lnTo>
                    <a:lnTo>
                      <a:pt x="557" y="344"/>
                    </a:lnTo>
                    <a:lnTo>
                      <a:pt x="540" y="346"/>
                    </a:lnTo>
                    <a:lnTo>
                      <a:pt x="524" y="344"/>
                    </a:lnTo>
                    <a:lnTo>
                      <a:pt x="508" y="339"/>
                    </a:lnTo>
                    <a:lnTo>
                      <a:pt x="507" y="337"/>
                    </a:lnTo>
                    <a:lnTo>
                      <a:pt x="507" y="335"/>
                    </a:lnTo>
                    <a:lnTo>
                      <a:pt x="505" y="335"/>
                    </a:lnTo>
                    <a:lnTo>
                      <a:pt x="505" y="334"/>
                    </a:lnTo>
                    <a:lnTo>
                      <a:pt x="505" y="330"/>
                    </a:lnTo>
                    <a:lnTo>
                      <a:pt x="508" y="330"/>
                    </a:lnTo>
                    <a:lnTo>
                      <a:pt x="510" y="327"/>
                    </a:lnTo>
                    <a:lnTo>
                      <a:pt x="514" y="323"/>
                    </a:lnTo>
                    <a:lnTo>
                      <a:pt x="515" y="321"/>
                    </a:lnTo>
                    <a:lnTo>
                      <a:pt x="519" y="320"/>
                    </a:lnTo>
                    <a:lnTo>
                      <a:pt x="521" y="316"/>
                    </a:lnTo>
                    <a:lnTo>
                      <a:pt x="524" y="311"/>
                    </a:lnTo>
                    <a:lnTo>
                      <a:pt x="517" y="309"/>
                    </a:lnTo>
                    <a:lnTo>
                      <a:pt x="512" y="306"/>
                    </a:lnTo>
                    <a:lnTo>
                      <a:pt x="508" y="300"/>
                    </a:lnTo>
                    <a:lnTo>
                      <a:pt x="507" y="295"/>
                    </a:lnTo>
                    <a:lnTo>
                      <a:pt x="505" y="288"/>
                    </a:lnTo>
                    <a:lnTo>
                      <a:pt x="512" y="288"/>
                    </a:lnTo>
                    <a:lnTo>
                      <a:pt x="524" y="285"/>
                    </a:lnTo>
                    <a:lnTo>
                      <a:pt x="538" y="288"/>
                    </a:lnTo>
                    <a:lnTo>
                      <a:pt x="550" y="293"/>
                    </a:lnTo>
                    <a:lnTo>
                      <a:pt x="562" y="299"/>
                    </a:lnTo>
                    <a:lnTo>
                      <a:pt x="562" y="292"/>
                    </a:lnTo>
                    <a:lnTo>
                      <a:pt x="550" y="286"/>
                    </a:lnTo>
                    <a:lnTo>
                      <a:pt x="540" y="281"/>
                    </a:lnTo>
                    <a:lnTo>
                      <a:pt x="531" y="272"/>
                    </a:lnTo>
                    <a:lnTo>
                      <a:pt x="534" y="272"/>
                    </a:lnTo>
                    <a:lnTo>
                      <a:pt x="543" y="259"/>
                    </a:lnTo>
                    <a:lnTo>
                      <a:pt x="554" y="250"/>
                    </a:lnTo>
                    <a:lnTo>
                      <a:pt x="568" y="243"/>
                    </a:lnTo>
                    <a:lnTo>
                      <a:pt x="585" y="238"/>
                    </a:lnTo>
                    <a:lnTo>
                      <a:pt x="585" y="234"/>
                    </a:lnTo>
                    <a:lnTo>
                      <a:pt x="569" y="229"/>
                    </a:lnTo>
                    <a:lnTo>
                      <a:pt x="557" y="220"/>
                    </a:lnTo>
                    <a:lnTo>
                      <a:pt x="547" y="208"/>
                    </a:lnTo>
                    <a:lnTo>
                      <a:pt x="538" y="196"/>
                    </a:lnTo>
                    <a:lnTo>
                      <a:pt x="543" y="194"/>
                    </a:lnTo>
                    <a:lnTo>
                      <a:pt x="547" y="194"/>
                    </a:lnTo>
                    <a:lnTo>
                      <a:pt x="552" y="192"/>
                    </a:lnTo>
                    <a:lnTo>
                      <a:pt x="557" y="192"/>
                    </a:lnTo>
                    <a:lnTo>
                      <a:pt x="564" y="197"/>
                    </a:lnTo>
                    <a:lnTo>
                      <a:pt x="569" y="203"/>
                    </a:lnTo>
                    <a:lnTo>
                      <a:pt x="576" y="208"/>
                    </a:lnTo>
                    <a:lnTo>
                      <a:pt x="576" y="204"/>
                    </a:lnTo>
                    <a:lnTo>
                      <a:pt x="575" y="201"/>
                    </a:lnTo>
                    <a:lnTo>
                      <a:pt x="573" y="201"/>
                    </a:lnTo>
                    <a:lnTo>
                      <a:pt x="573" y="199"/>
                    </a:lnTo>
                    <a:lnTo>
                      <a:pt x="571" y="197"/>
                    </a:lnTo>
                    <a:lnTo>
                      <a:pt x="571" y="196"/>
                    </a:lnTo>
                    <a:lnTo>
                      <a:pt x="569" y="192"/>
                    </a:lnTo>
                    <a:lnTo>
                      <a:pt x="573" y="192"/>
                    </a:lnTo>
                    <a:lnTo>
                      <a:pt x="573" y="189"/>
                    </a:lnTo>
                    <a:lnTo>
                      <a:pt x="589" y="183"/>
                    </a:lnTo>
                    <a:lnTo>
                      <a:pt x="604" y="180"/>
                    </a:lnTo>
                    <a:lnTo>
                      <a:pt x="620" y="178"/>
                    </a:lnTo>
                    <a:lnTo>
                      <a:pt x="639" y="180"/>
                    </a:lnTo>
                    <a:lnTo>
                      <a:pt x="630" y="169"/>
                    </a:lnTo>
                    <a:lnTo>
                      <a:pt x="641" y="166"/>
                    </a:lnTo>
                    <a:lnTo>
                      <a:pt x="653" y="161"/>
                    </a:lnTo>
                    <a:lnTo>
                      <a:pt x="665" y="156"/>
                    </a:lnTo>
                    <a:lnTo>
                      <a:pt x="672" y="150"/>
                    </a:lnTo>
                    <a:lnTo>
                      <a:pt x="678" y="150"/>
                    </a:lnTo>
                    <a:lnTo>
                      <a:pt x="678" y="147"/>
                    </a:lnTo>
                    <a:lnTo>
                      <a:pt x="669" y="147"/>
                    </a:lnTo>
                    <a:lnTo>
                      <a:pt x="665" y="149"/>
                    </a:lnTo>
                    <a:lnTo>
                      <a:pt x="662" y="150"/>
                    </a:lnTo>
                    <a:lnTo>
                      <a:pt x="660" y="150"/>
                    </a:lnTo>
                    <a:lnTo>
                      <a:pt x="658" y="150"/>
                    </a:lnTo>
                    <a:lnTo>
                      <a:pt x="657" y="150"/>
                    </a:lnTo>
                    <a:lnTo>
                      <a:pt x="655" y="149"/>
                    </a:lnTo>
                    <a:lnTo>
                      <a:pt x="653" y="147"/>
                    </a:lnTo>
                    <a:lnTo>
                      <a:pt x="650" y="147"/>
                    </a:lnTo>
                    <a:lnTo>
                      <a:pt x="646" y="150"/>
                    </a:lnTo>
                    <a:lnTo>
                      <a:pt x="641" y="156"/>
                    </a:lnTo>
                    <a:lnTo>
                      <a:pt x="636" y="161"/>
                    </a:lnTo>
                    <a:lnTo>
                      <a:pt x="632" y="166"/>
                    </a:lnTo>
                    <a:lnTo>
                      <a:pt x="627" y="169"/>
                    </a:lnTo>
                    <a:lnTo>
                      <a:pt x="608" y="175"/>
                    </a:lnTo>
                    <a:lnTo>
                      <a:pt x="590" y="175"/>
                    </a:lnTo>
                    <a:lnTo>
                      <a:pt x="573" y="171"/>
                    </a:lnTo>
                    <a:lnTo>
                      <a:pt x="557" y="164"/>
                    </a:lnTo>
                    <a:lnTo>
                      <a:pt x="555" y="164"/>
                    </a:lnTo>
                    <a:lnTo>
                      <a:pt x="552" y="166"/>
                    </a:lnTo>
                    <a:lnTo>
                      <a:pt x="547" y="168"/>
                    </a:lnTo>
                    <a:lnTo>
                      <a:pt x="543" y="169"/>
                    </a:lnTo>
                    <a:lnTo>
                      <a:pt x="540" y="171"/>
                    </a:lnTo>
                    <a:lnTo>
                      <a:pt x="534" y="173"/>
                    </a:lnTo>
                    <a:lnTo>
                      <a:pt x="531" y="164"/>
                    </a:lnTo>
                    <a:lnTo>
                      <a:pt x="534" y="163"/>
                    </a:lnTo>
                    <a:lnTo>
                      <a:pt x="534" y="163"/>
                    </a:lnTo>
                    <a:lnTo>
                      <a:pt x="536" y="161"/>
                    </a:lnTo>
                    <a:lnTo>
                      <a:pt x="538" y="157"/>
                    </a:lnTo>
                    <a:lnTo>
                      <a:pt x="528" y="157"/>
                    </a:lnTo>
                    <a:lnTo>
                      <a:pt x="524" y="159"/>
                    </a:lnTo>
                    <a:lnTo>
                      <a:pt x="519" y="161"/>
                    </a:lnTo>
                    <a:lnTo>
                      <a:pt x="514" y="161"/>
                    </a:lnTo>
                    <a:lnTo>
                      <a:pt x="508" y="161"/>
                    </a:lnTo>
                    <a:lnTo>
                      <a:pt x="505" y="150"/>
                    </a:lnTo>
                    <a:lnTo>
                      <a:pt x="508" y="149"/>
                    </a:lnTo>
                    <a:lnTo>
                      <a:pt x="510" y="149"/>
                    </a:lnTo>
                    <a:lnTo>
                      <a:pt x="512" y="149"/>
                    </a:lnTo>
                    <a:lnTo>
                      <a:pt x="514" y="147"/>
                    </a:lnTo>
                    <a:lnTo>
                      <a:pt x="515" y="147"/>
                    </a:lnTo>
                    <a:lnTo>
                      <a:pt x="493" y="150"/>
                    </a:lnTo>
                    <a:lnTo>
                      <a:pt x="491" y="145"/>
                    </a:lnTo>
                    <a:lnTo>
                      <a:pt x="487" y="142"/>
                    </a:lnTo>
                    <a:lnTo>
                      <a:pt x="486" y="140"/>
                    </a:lnTo>
                    <a:lnTo>
                      <a:pt x="484" y="136"/>
                    </a:lnTo>
                    <a:lnTo>
                      <a:pt x="480" y="131"/>
                    </a:lnTo>
                    <a:lnTo>
                      <a:pt x="486" y="129"/>
                    </a:lnTo>
                    <a:lnTo>
                      <a:pt x="489" y="129"/>
                    </a:lnTo>
                    <a:lnTo>
                      <a:pt x="491" y="129"/>
                    </a:lnTo>
                    <a:lnTo>
                      <a:pt x="493" y="129"/>
                    </a:lnTo>
                    <a:lnTo>
                      <a:pt x="493" y="128"/>
                    </a:lnTo>
                    <a:lnTo>
                      <a:pt x="494" y="126"/>
                    </a:lnTo>
                    <a:lnTo>
                      <a:pt x="496" y="122"/>
                    </a:lnTo>
                    <a:lnTo>
                      <a:pt x="489" y="121"/>
                    </a:lnTo>
                    <a:lnTo>
                      <a:pt x="482" y="119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7" y="112"/>
                    </a:lnTo>
                    <a:lnTo>
                      <a:pt x="477" y="107"/>
                    </a:lnTo>
                    <a:lnTo>
                      <a:pt x="494" y="110"/>
                    </a:lnTo>
                    <a:lnTo>
                      <a:pt x="503" y="108"/>
                    </a:lnTo>
                    <a:lnTo>
                      <a:pt x="510" y="105"/>
                    </a:lnTo>
                    <a:lnTo>
                      <a:pt x="514" y="100"/>
                    </a:lnTo>
                    <a:lnTo>
                      <a:pt x="519" y="93"/>
                    </a:lnTo>
                    <a:lnTo>
                      <a:pt x="528" y="89"/>
                    </a:lnTo>
                    <a:lnTo>
                      <a:pt x="538" y="86"/>
                    </a:lnTo>
                    <a:lnTo>
                      <a:pt x="545" y="89"/>
                    </a:lnTo>
                    <a:lnTo>
                      <a:pt x="554" y="93"/>
                    </a:lnTo>
                    <a:lnTo>
                      <a:pt x="561" y="94"/>
                    </a:lnTo>
                    <a:lnTo>
                      <a:pt x="569" y="93"/>
                    </a:lnTo>
                    <a:lnTo>
                      <a:pt x="566" y="91"/>
                    </a:lnTo>
                    <a:lnTo>
                      <a:pt x="562" y="89"/>
                    </a:lnTo>
                    <a:lnTo>
                      <a:pt x="561" y="89"/>
                    </a:lnTo>
                    <a:lnTo>
                      <a:pt x="561" y="87"/>
                    </a:lnTo>
                    <a:lnTo>
                      <a:pt x="559" y="86"/>
                    </a:lnTo>
                    <a:lnTo>
                      <a:pt x="559" y="82"/>
                    </a:lnTo>
                    <a:lnTo>
                      <a:pt x="557" y="77"/>
                    </a:lnTo>
                    <a:lnTo>
                      <a:pt x="562" y="75"/>
                    </a:lnTo>
                    <a:lnTo>
                      <a:pt x="566" y="73"/>
                    </a:lnTo>
                    <a:lnTo>
                      <a:pt x="569" y="73"/>
                    </a:lnTo>
                    <a:lnTo>
                      <a:pt x="571" y="72"/>
                    </a:lnTo>
                    <a:lnTo>
                      <a:pt x="575" y="70"/>
                    </a:lnTo>
                    <a:lnTo>
                      <a:pt x="582" y="70"/>
                    </a:lnTo>
                    <a:lnTo>
                      <a:pt x="585" y="72"/>
                    </a:lnTo>
                    <a:lnTo>
                      <a:pt x="589" y="75"/>
                    </a:lnTo>
                    <a:lnTo>
                      <a:pt x="592" y="77"/>
                    </a:lnTo>
                    <a:lnTo>
                      <a:pt x="592" y="73"/>
                    </a:lnTo>
                    <a:lnTo>
                      <a:pt x="590" y="72"/>
                    </a:lnTo>
                    <a:lnTo>
                      <a:pt x="590" y="70"/>
                    </a:lnTo>
                    <a:lnTo>
                      <a:pt x="590" y="70"/>
                    </a:lnTo>
                    <a:lnTo>
                      <a:pt x="590" y="68"/>
                    </a:lnTo>
                    <a:lnTo>
                      <a:pt x="589" y="65"/>
                    </a:lnTo>
                    <a:lnTo>
                      <a:pt x="594" y="63"/>
                    </a:lnTo>
                    <a:lnTo>
                      <a:pt x="597" y="61"/>
                    </a:lnTo>
                    <a:lnTo>
                      <a:pt x="603" y="58"/>
                    </a:lnTo>
                    <a:lnTo>
                      <a:pt x="606" y="54"/>
                    </a:lnTo>
                    <a:lnTo>
                      <a:pt x="608" y="54"/>
                    </a:lnTo>
                    <a:lnTo>
                      <a:pt x="615" y="54"/>
                    </a:lnTo>
                    <a:lnTo>
                      <a:pt x="620" y="56"/>
                    </a:lnTo>
                    <a:lnTo>
                      <a:pt x="624" y="60"/>
                    </a:lnTo>
                    <a:lnTo>
                      <a:pt x="630" y="60"/>
                    </a:lnTo>
                    <a:lnTo>
                      <a:pt x="639" y="58"/>
                    </a:lnTo>
                    <a:lnTo>
                      <a:pt x="643" y="46"/>
                    </a:lnTo>
                    <a:lnTo>
                      <a:pt x="648" y="44"/>
                    </a:lnTo>
                    <a:lnTo>
                      <a:pt x="653" y="44"/>
                    </a:lnTo>
                    <a:lnTo>
                      <a:pt x="658" y="44"/>
                    </a:lnTo>
                    <a:lnTo>
                      <a:pt x="662" y="46"/>
                    </a:lnTo>
                    <a:lnTo>
                      <a:pt x="665" y="46"/>
                    </a:lnTo>
                    <a:lnTo>
                      <a:pt x="672" y="35"/>
                    </a:lnTo>
                    <a:lnTo>
                      <a:pt x="683" y="33"/>
                    </a:lnTo>
                    <a:lnTo>
                      <a:pt x="690" y="37"/>
                    </a:lnTo>
                    <a:lnTo>
                      <a:pt x="697" y="40"/>
                    </a:lnTo>
                    <a:lnTo>
                      <a:pt x="704" y="42"/>
                    </a:lnTo>
                    <a:lnTo>
                      <a:pt x="713" y="39"/>
                    </a:lnTo>
                    <a:lnTo>
                      <a:pt x="725" y="32"/>
                    </a:lnTo>
                    <a:lnTo>
                      <a:pt x="737" y="26"/>
                    </a:lnTo>
                    <a:close/>
                    <a:moveTo>
                      <a:pt x="1259" y="0"/>
                    </a:moveTo>
                    <a:lnTo>
                      <a:pt x="1283" y="0"/>
                    </a:lnTo>
                    <a:lnTo>
                      <a:pt x="1308" y="4"/>
                    </a:lnTo>
                    <a:lnTo>
                      <a:pt x="1330" y="7"/>
                    </a:lnTo>
                    <a:lnTo>
                      <a:pt x="1350" y="12"/>
                    </a:lnTo>
                    <a:lnTo>
                      <a:pt x="1379" y="7"/>
                    </a:lnTo>
                    <a:lnTo>
                      <a:pt x="1383" y="11"/>
                    </a:lnTo>
                    <a:lnTo>
                      <a:pt x="1386" y="12"/>
                    </a:lnTo>
                    <a:lnTo>
                      <a:pt x="1390" y="18"/>
                    </a:lnTo>
                    <a:lnTo>
                      <a:pt x="1392" y="21"/>
                    </a:lnTo>
                    <a:lnTo>
                      <a:pt x="1395" y="23"/>
                    </a:lnTo>
                    <a:lnTo>
                      <a:pt x="1412" y="30"/>
                    </a:lnTo>
                    <a:lnTo>
                      <a:pt x="1432" y="35"/>
                    </a:lnTo>
                    <a:lnTo>
                      <a:pt x="1449" y="39"/>
                    </a:lnTo>
                    <a:lnTo>
                      <a:pt x="1449" y="46"/>
                    </a:lnTo>
                    <a:lnTo>
                      <a:pt x="1421" y="46"/>
                    </a:lnTo>
                    <a:lnTo>
                      <a:pt x="1409" y="40"/>
                    </a:lnTo>
                    <a:lnTo>
                      <a:pt x="1395" y="40"/>
                    </a:lnTo>
                    <a:lnTo>
                      <a:pt x="1379" y="42"/>
                    </a:lnTo>
                    <a:lnTo>
                      <a:pt x="1364" y="46"/>
                    </a:lnTo>
                    <a:lnTo>
                      <a:pt x="1364" y="54"/>
                    </a:lnTo>
                    <a:lnTo>
                      <a:pt x="1383" y="54"/>
                    </a:lnTo>
                    <a:lnTo>
                      <a:pt x="1397" y="51"/>
                    </a:lnTo>
                    <a:lnTo>
                      <a:pt x="1414" y="49"/>
                    </a:lnTo>
                    <a:lnTo>
                      <a:pt x="1435" y="49"/>
                    </a:lnTo>
                    <a:lnTo>
                      <a:pt x="1456" y="49"/>
                    </a:lnTo>
                    <a:lnTo>
                      <a:pt x="1472" y="49"/>
                    </a:lnTo>
                    <a:lnTo>
                      <a:pt x="1486" y="63"/>
                    </a:lnTo>
                    <a:lnTo>
                      <a:pt x="1503" y="73"/>
                    </a:lnTo>
                    <a:lnTo>
                      <a:pt x="1498" y="84"/>
                    </a:lnTo>
                    <a:lnTo>
                      <a:pt x="1488" y="91"/>
                    </a:lnTo>
                    <a:lnTo>
                      <a:pt x="1479" y="96"/>
                    </a:lnTo>
                    <a:lnTo>
                      <a:pt x="1467" y="100"/>
                    </a:lnTo>
                    <a:lnTo>
                      <a:pt x="1449" y="100"/>
                    </a:lnTo>
                    <a:lnTo>
                      <a:pt x="1433" y="105"/>
                    </a:lnTo>
                    <a:lnTo>
                      <a:pt x="1416" y="105"/>
                    </a:lnTo>
                    <a:lnTo>
                      <a:pt x="1397" y="103"/>
                    </a:lnTo>
                    <a:lnTo>
                      <a:pt x="1379" y="101"/>
                    </a:lnTo>
                    <a:lnTo>
                      <a:pt x="1362" y="101"/>
                    </a:lnTo>
                    <a:lnTo>
                      <a:pt x="1348" y="105"/>
                    </a:lnTo>
                    <a:lnTo>
                      <a:pt x="1337" y="115"/>
                    </a:lnTo>
                    <a:lnTo>
                      <a:pt x="1379" y="115"/>
                    </a:lnTo>
                    <a:lnTo>
                      <a:pt x="1392" y="112"/>
                    </a:lnTo>
                    <a:lnTo>
                      <a:pt x="1407" y="110"/>
                    </a:lnTo>
                    <a:lnTo>
                      <a:pt x="1425" y="112"/>
                    </a:lnTo>
                    <a:lnTo>
                      <a:pt x="1437" y="115"/>
                    </a:lnTo>
                    <a:lnTo>
                      <a:pt x="1440" y="128"/>
                    </a:lnTo>
                    <a:lnTo>
                      <a:pt x="1446" y="126"/>
                    </a:lnTo>
                    <a:lnTo>
                      <a:pt x="1454" y="121"/>
                    </a:lnTo>
                    <a:lnTo>
                      <a:pt x="1465" y="117"/>
                    </a:lnTo>
                    <a:lnTo>
                      <a:pt x="1475" y="115"/>
                    </a:lnTo>
                    <a:lnTo>
                      <a:pt x="1477" y="121"/>
                    </a:lnTo>
                    <a:lnTo>
                      <a:pt x="1479" y="124"/>
                    </a:lnTo>
                    <a:lnTo>
                      <a:pt x="1481" y="126"/>
                    </a:lnTo>
                    <a:lnTo>
                      <a:pt x="1484" y="128"/>
                    </a:lnTo>
                    <a:lnTo>
                      <a:pt x="1488" y="131"/>
                    </a:lnTo>
                    <a:lnTo>
                      <a:pt x="1472" y="161"/>
                    </a:lnTo>
                    <a:lnTo>
                      <a:pt x="1479" y="161"/>
                    </a:lnTo>
                    <a:lnTo>
                      <a:pt x="1491" y="154"/>
                    </a:lnTo>
                    <a:lnTo>
                      <a:pt x="1507" y="145"/>
                    </a:lnTo>
                    <a:lnTo>
                      <a:pt x="1526" y="138"/>
                    </a:lnTo>
                    <a:lnTo>
                      <a:pt x="1547" y="131"/>
                    </a:lnTo>
                    <a:lnTo>
                      <a:pt x="1570" y="126"/>
                    </a:lnTo>
                    <a:lnTo>
                      <a:pt x="1590" y="126"/>
                    </a:lnTo>
                    <a:lnTo>
                      <a:pt x="1610" y="128"/>
                    </a:lnTo>
                    <a:lnTo>
                      <a:pt x="1624" y="136"/>
                    </a:lnTo>
                    <a:lnTo>
                      <a:pt x="1632" y="150"/>
                    </a:lnTo>
                    <a:lnTo>
                      <a:pt x="1638" y="150"/>
                    </a:lnTo>
                    <a:lnTo>
                      <a:pt x="1638" y="152"/>
                    </a:lnTo>
                    <a:lnTo>
                      <a:pt x="1638" y="152"/>
                    </a:lnTo>
                    <a:lnTo>
                      <a:pt x="1636" y="154"/>
                    </a:lnTo>
                    <a:lnTo>
                      <a:pt x="1634" y="154"/>
                    </a:lnTo>
                    <a:lnTo>
                      <a:pt x="1634" y="154"/>
                    </a:lnTo>
                    <a:lnTo>
                      <a:pt x="1632" y="154"/>
                    </a:lnTo>
                    <a:lnTo>
                      <a:pt x="1629" y="157"/>
                    </a:lnTo>
                    <a:lnTo>
                      <a:pt x="1624" y="159"/>
                    </a:lnTo>
                    <a:lnTo>
                      <a:pt x="1618" y="161"/>
                    </a:lnTo>
                    <a:lnTo>
                      <a:pt x="1611" y="163"/>
                    </a:lnTo>
                    <a:lnTo>
                      <a:pt x="1606" y="164"/>
                    </a:lnTo>
                    <a:lnTo>
                      <a:pt x="1594" y="183"/>
                    </a:lnTo>
                    <a:lnTo>
                      <a:pt x="1571" y="197"/>
                    </a:lnTo>
                    <a:lnTo>
                      <a:pt x="1545" y="206"/>
                    </a:lnTo>
                    <a:lnTo>
                      <a:pt x="1514" y="211"/>
                    </a:lnTo>
                    <a:lnTo>
                      <a:pt x="1514" y="217"/>
                    </a:lnTo>
                    <a:lnTo>
                      <a:pt x="1514" y="220"/>
                    </a:lnTo>
                    <a:lnTo>
                      <a:pt x="1514" y="222"/>
                    </a:lnTo>
                    <a:lnTo>
                      <a:pt x="1512" y="224"/>
                    </a:lnTo>
                    <a:lnTo>
                      <a:pt x="1514" y="225"/>
                    </a:lnTo>
                    <a:lnTo>
                      <a:pt x="1514" y="227"/>
                    </a:lnTo>
                    <a:lnTo>
                      <a:pt x="1517" y="231"/>
                    </a:lnTo>
                    <a:lnTo>
                      <a:pt x="1522" y="234"/>
                    </a:lnTo>
                    <a:lnTo>
                      <a:pt x="1526" y="236"/>
                    </a:lnTo>
                    <a:lnTo>
                      <a:pt x="1529" y="239"/>
                    </a:lnTo>
                    <a:lnTo>
                      <a:pt x="1533" y="241"/>
                    </a:lnTo>
                    <a:lnTo>
                      <a:pt x="1536" y="246"/>
                    </a:lnTo>
                    <a:lnTo>
                      <a:pt x="1533" y="253"/>
                    </a:lnTo>
                    <a:lnTo>
                      <a:pt x="1529" y="269"/>
                    </a:lnTo>
                    <a:lnTo>
                      <a:pt x="1526" y="288"/>
                    </a:lnTo>
                    <a:lnTo>
                      <a:pt x="1522" y="307"/>
                    </a:lnTo>
                    <a:lnTo>
                      <a:pt x="1522" y="323"/>
                    </a:lnTo>
                    <a:lnTo>
                      <a:pt x="1526" y="321"/>
                    </a:lnTo>
                    <a:lnTo>
                      <a:pt x="1529" y="321"/>
                    </a:lnTo>
                    <a:lnTo>
                      <a:pt x="1531" y="321"/>
                    </a:lnTo>
                    <a:lnTo>
                      <a:pt x="1535" y="321"/>
                    </a:lnTo>
                    <a:lnTo>
                      <a:pt x="1536" y="321"/>
                    </a:lnTo>
                    <a:lnTo>
                      <a:pt x="1542" y="323"/>
                    </a:lnTo>
                    <a:lnTo>
                      <a:pt x="1540" y="328"/>
                    </a:lnTo>
                    <a:lnTo>
                      <a:pt x="1540" y="330"/>
                    </a:lnTo>
                    <a:lnTo>
                      <a:pt x="1540" y="334"/>
                    </a:lnTo>
                    <a:lnTo>
                      <a:pt x="1540" y="335"/>
                    </a:lnTo>
                    <a:lnTo>
                      <a:pt x="1540" y="339"/>
                    </a:lnTo>
                    <a:lnTo>
                      <a:pt x="1542" y="346"/>
                    </a:lnTo>
                    <a:lnTo>
                      <a:pt x="1536" y="346"/>
                    </a:lnTo>
                    <a:lnTo>
                      <a:pt x="1536" y="349"/>
                    </a:lnTo>
                    <a:lnTo>
                      <a:pt x="1533" y="348"/>
                    </a:lnTo>
                    <a:lnTo>
                      <a:pt x="1529" y="344"/>
                    </a:lnTo>
                    <a:lnTo>
                      <a:pt x="1528" y="342"/>
                    </a:lnTo>
                    <a:lnTo>
                      <a:pt x="1524" y="341"/>
                    </a:lnTo>
                    <a:lnTo>
                      <a:pt x="1521" y="339"/>
                    </a:lnTo>
                    <a:lnTo>
                      <a:pt x="1514" y="339"/>
                    </a:lnTo>
                    <a:lnTo>
                      <a:pt x="1510" y="341"/>
                    </a:lnTo>
                    <a:lnTo>
                      <a:pt x="1507" y="342"/>
                    </a:lnTo>
                    <a:lnTo>
                      <a:pt x="1503" y="344"/>
                    </a:lnTo>
                    <a:lnTo>
                      <a:pt x="1501" y="346"/>
                    </a:lnTo>
                    <a:lnTo>
                      <a:pt x="1498" y="348"/>
                    </a:lnTo>
                    <a:lnTo>
                      <a:pt x="1496" y="351"/>
                    </a:lnTo>
                    <a:lnTo>
                      <a:pt x="1494" y="358"/>
                    </a:lnTo>
                    <a:lnTo>
                      <a:pt x="1517" y="365"/>
                    </a:lnTo>
                    <a:lnTo>
                      <a:pt x="1522" y="396"/>
                    </a:lnTo>
                    <a:lnTo>
                      <a:pt x="1517" y="396"/>
                    </a:lnTo>
                    <a:lnTo>
                      <a:pt x="1514" y="396"/>
                    </a:lnTo>
                    <a:lnTo>
                      <a:pt x="1510" y="398"/>
                    </a:lnTo>
                    <a:lnTo>
                      <a:pt x="1507" y="400"/>
                    </a:lnTo>
                    <a:lnTo>
                      <a:pt x="1507" y="407"/>
                    </a:lnTo>
                    <a:lnTo>
                      <a:pt x="1515" y="412"/>
                    </a:lnTo>
                    <a:lnTo>
                      <a:pt x="1521" y="419"/>
                    </a:lnTo>
                    <a:lnTo>
                      <a:pt x="1524" y="428"/>
                    </a:lnTo>
                    <a:lnTo>
                      <a:pt x="1526" y="442"/>
                    </a:lnTo>
                    <a:lnTo>
                      <a:pt x="1517" y="442"/>
                    </a:lnTo>
                    <a:lnTo>
                      <a:pt x="1515" y="442"/>
                    </a:lnTo>
                    <a:lnTo>
                      <a:pt x="1510" y="440"/>
                    </a:lnTo>
                    <a:lnTo>
                      <a:pt x="1507" y="442"/>
                    </a:lnTo>
                    <a:lnTo>
                      <a:pt x="1501" y="442"/>
                    </a:lnTo>
                    <a:lnTo>
                      <a:pt x="1498" y="445"/>
                    </a:lnTo>
                    <a:lnTo>
                      <a:pt x="1494" y="449"/>
                    </a:lnTo>
                    <a:lnTo>
                      <a:pt x="1500" y="452"/>
                    </a:lnTo>
                    <a:lnTo>
                      <a:pt x="1503" y="454"/>
                    </a:lnTo>
                    <a:lnTo>
                      <a:pt x="1505" y="456"/>
                    </a:lnTo>
                    <a:lnTo>
                      <a:pt x="1507" y="457"/>
                    </a:lnTo>
                    <a:lnTo>
                      <a:pt x="1508" y="463"/>
                    </a:lnTo>
                    <a:lnTo>
                      <a:pt x="1510" y="468"/>
                    </a:lnTo>
                    <a:lnTo>
                      <a:pt x="1508" y="470"/>
                    </a:lnTo>
                    <a:lnTo>
                      <a:pt x="1508" y="471"/>
                    </a:lnTo>
                    <a:lnTo>
                      <a:pt x="1508" y="471"/>
                    </a:lnTo>
                    <a:lnTo>
                      <a:pt x="1507" y="473"/>
                    </a:lnTo>
                    <a:lnTo>
                      <a:pt x="1507" y="477"/>
                    </a:lnTo>
                    <a:lnTo>
                      <a:pt x="1493" y="477"/>
                    </a:lnTo>
                    <a:lnTo>
                      <a:pt x="1479" y="480"/>
                    </a:lnTo>
                    <a:lnTo>
                      <a:pt x="1468" y="484"/>
                    </a:lnTo>
                    <a:lnTo>
                      <a:pt x="1472" y="484"/>
                    </a:lnTo>
                    <a:lnTo>
                      <a:pt x="1477" y="487"/>
                    </a:lnTo>
                    <a:lnTo>
                      <a:pt x="1481" y="489"/>
                    </a:lnTo>
                    <a:lnTo>
                      <a:pt x="1484" y="489"/>
                    </a:lnTo>
                    <a:lnTo>
                      <a:pt x="1488" y="491"/>
                    </a:lnTo>
                    <a:lnTo>
                      <a:pt x="1491" y="494"/>
                    </a:lnTo>
                    <a:lnTo>
                      <a:pt x="1494" y="499"/>
                    </a:lnTo>
                    <a:lnTo>
                      <a:pt x="1488" y="508"/>
                    </a:lnTo>
                    <a:lnTo>
                      <a:pt x="1484" y="519"/>
                    </a:lnTo>
                    <a:lnTo>
                      <a:pt x="1479" y="531"/>
                    </a:lnTo>
                    <a:lnTo>
                      <a:pt x="1477" y="526"/>
                    </a:lnTo>
                    <a:lnTo>
                      <a:pt x="1474" y="522"/>
                    </a:lnTo>
                    <a:lnTo>
                      <a:pt x="1472" y="520"/>
                    </a:lnTo>
                    <a:lnTo>
                      <a:pt x="1468" y="520"/>
                    </a:lnTo>
                    <a:lnTo>
                      <a:pt x="1463" y="519"/>
                    </a:lnTo>
                    <a:lnTo>
                      <a:pt x="1456" y="519"/>
                    </a:lnTo>
                    <a:lnTo>
                      <a:pt x="1456" y="522"/>
                    </a:lnTo>
                    <a:lnTo>
                      <a:pt x="1460" y="522"/>
                    </a:lnTo>
                    <a:lnTo>
                      <a:pt x="1472" y="534"/>
                    </a:lnTo>
                    <a:lnTo>
                      <a:pt x="1482" y="548"/>
                    </a:lnTo>
                    <a:lnTo>
                      <a:pt x="1488" y="566"/>
                    </a:lnTo>
                    <a:lnTo>
                      <a:pt x="1491" y="587"/>
                    </a:lnTo>
                    <a:lnTo>
                      <a:pt x="1488" y="587"/>
                    </a:lnTo>
                    <a:lnTo>
                      <a:pt x="1488" y="592"/>
                    </a:lnTo>
                    <a:lnTo>
                      <a:pt x="1460" y="595"/>
                    </a:lnTo>
                    <a:lnTo>
                      <a:pt x="1460" y="576"/>
                    </a:lnTo>
                    <a:lnTo>
                      <a:pt x="1456" y="573"/>
                    </a:lnTo>
                    <a:lnTo>
                      <a:pt x="1453" y="571"/>
                    </a:lnTo>
                    <a:lnTo>
                      <a:pt x="1451" y="569"/>
                    </a:lnTo>
                    <a:lnTo>
                      <a:pt x="1446" y="566"/>
                    </a:lnTo>
                    <a:lnTo>
                      <a:pt x="1440" y="564"/>
                    </a:lnTo>
                    <a:lnTo>
                      <a:pt x="1432" y="569"/>
                    </a:lnTo>
                    <a:lnTo>
                      <a:pt x="1421" y="573"/>
                    </a:lnTo>
                    <a:lnTo>
                      <a:pt x="1409" y="574"/>
                    </a:lnTo>
                    <a:lnTo>
                      <a:pt x="1398" y="578"/>
                    </a:lnTo>
                    <a:lnTo>
                      <a:pt x="1392" y="583"/>
                    </a:lnTo>
                    <a:lnTo>
                      <a:pt x="1398" y="583"/>
                    </a:lnTo>
                    <a:lnTo>
                      <a:pt x="1407" y="583"/>
                    </a:lnTo>
                    <a:lnTo>
                      <a:pt x="1421" y="581"/>
                    </a:lnTo>
                    <a:lnTo>
                      <a:pt x="1437" y="580"/>
                    </a:lnTo>
                    <a:lnTo>
                      <a:pt x="1437" y="587"/>
                    </a:lnTo>
                    <a:lnTo>
                      <a:pt x="1402" y="599"/>
                    </a:lnTo>
                    <a:lnTo>
                      <a:pt x="1402" y="602"/>
                    </a:lnTo>
                    <a:lnTo>
                      <a:pt x="1411" y="602"/>
                    </a:lnTo>
                    <a:lnTo>
                      <a:pt x="1416" y="601"/>
                    </a:lnTo>
                    <a:lnTo>
                      <a:pt x="1423" y="599"/>
                    </a:lnTo>
                    <a:lnTo>
                      <a:pt x="1430" y="597"/>
                    </a:lnTo>
                    <a:lnTo>
                      <a:pt x="1437" y="595"/>
                    </a:lnTo>
                    <a:lnTo>
                      <a:pt x="1439" y="604"/>
                    </a:lnTo>
                    <a:lnTo>
                      <a:pt x="1446" y="608"/>
                    </a:lnTo>
                    <a:lnTo>
                      <a:pt x="1453" y="609"/>
                    </a:lnTo>
                    <a:lnTo>
                      <a:pt x="1465" y="608"/>
                    </a:lnTo>
                    <a:lnTo>
                      <a:pt x="1479" y="608"/>
                    </a:lnTo>
                    <a:lnTo>
                      <a:pt x="1479" y="611"/>
                    </a:lnTo>
                    <a:lnTo>
                      <a:pt x="1475" y="611"/>
                    </a:lnTo>
                    <a:lnTo>
                      <a:pt x="1456" y="629"/>
                    </a:lnTo>
                    <a:lnTo>
                      <a:pt x="1435" y="646"/>
                    </a:lnTo>
                    <a:lnTo>
                      <a:pt x="1414" y="660"/>
                    </a:lnTo>
                    <a:lnTo>
                      <a:pt x="1390" y="672"/>
                    </a:lnTo>
                    <a:lnTo>
                      <a:pt x="1364" y="677"/>
                    </a:lnTo>
                    <a:lnTo>
                      <a:pt x="1334" y="676"/>
                    </a:lnTo>
                    <a:lnTo>
                      <a:pt x="1334" y="681"/>
                    </a:lnTo>
                    <a:lnTo>
                      <a:pt x="1334" y="686"/>
                    </a:lnTo>
                    <a:lnTo>
                      <a:pt x="1332" y="690"/>
                    </a:lnTo>
                    <a:lnTo>
                      <a:pt x="1330" y="691"/>
                    </a:lnTo>
                    <a:lnTo>
                      <a:pt x="1329" y="691"/>
                    </a:lnTo>
                    <a:lnTo>
                      <a:pt x="1327" y="693"/>
                    </a:lnTo>
                    <a:lnTo>
                      <a:pt x="1323" y="695"/>
                    </a:lnTo>
                    <a:lnTo>
                      <a:pt x="1320" y="697"/>
                    </a:lnTo>
                    <a:lnTo>
                      <a:pt x="1318" y="698"/>
                    </a:lnTo>
                    <a:lnTo>
                      <a:pt x="1315" y="702"/>
                    </a:lnTo>
                    <a:lnTo>
                      <a:pt x="1311" y="712"/>
                    </a:lnTo>
                    <a:lnTo>
                      <a:pt x="1309" y="725"/>
                    </a:lnTo>
                    <a:lnTo>
                      <a:pt x="1306" y="733"/>
                    </a:lnTo>
                    <a:lnTo>
                      <a:pt x="1297" y="742"/>
                    </a:lnTo>
                    <a:lnTo>
                      <a:pt x="1282" y="752"/>
                    </a:lnTo>
                    <a:lnTo>
                      <a:pt x="1262" y="761"/>
                    </a:lnTo>
                    <a:lnTo>
                      <a:pt x="1245" y="768"/>
                    </a:lnTo>
                    <a:lnTo>
                      <a:pt x="1229" y="772"/>
                    </a:lnTo>
                    <a:lnTo>
                      <a:pt x="1229" y="768"/>
                    </a:lnTo>
                    <a:lnTo>
                      <a:pt x="1229" y="765"/>
                    </a:lnTo>
                    <a:lnTo>
                      <a:pt x="1227" y="765"/>
                    </a:lnTo>
                    <a:lnTo>
                      <a:pt x="1227" y="763"/>
                    </a:lnTo>
                    <a:lnTo>
                      <a:pt x="1226" y="761"/>
                    </a:lnTo>
                    <a:lnTo>
                      <a:pt x="1224" y="775"/>
                    </a:lnTo>
                    <a:lnTo>
                      <a:pt x="1219" y="787"/>
                    </a:lnTo>
                    <a:lnTo>
                      <a:pt x="1215" y="798"/>
                    </a:lnTo>
                    <a:lnTo>
                      <a:pt x="1210" y="808"/>
                    </a:lnTo>
                    <a:lnTo>
                      <a:pt x="1206" y="822"/>
                    </a:lnTo>
                    <a:lnTo>
                      <a:pt x="1210" y="824"/>
                    </a:lnTo>
                    <a:lnTo>
                      <a:pt x="1210" y="826"/>
                    </a:lnTo>
                    <a:lnTo>
                      <a:pt x="1212" y="826"/>
                    </a:lnTo>
                    <a:lnTo>
                      <a:pt x="1212" y="826"/>
                    </a:lnTo>
                    <a:lnTo>
                      <a:pt x="1212" y="828"/>
                    </a:lnTo>
                    <a:lnTo>
                      <a:pt x="1210" y="829"/>
                    </a:lnTo>
                    <a:lnTo>
                      <a:pt x="1206" y="833"/>
                    </a:lnTo>
                    <a:lnTo>
                      <a:pt x="1203" y="835"/>
                    </a:lnTo>
                    <a:lnTo>
                      <a:pt x="1200" y="838"/>
                    </a:lnTo>
                    <a:lnTo>
                      <a:pt x="1196" y="840"/>
                    </a:lnTo>
                    <a:lnTo>
                      <a:pt x="1194" y="843"/>
                    </a:lnTo>
                    <a:lnTo>
                      <a:pt x="1191" y="848"/>
                    </a:lnTo>
                    <a:lnTo>
                      <a:pt x="1184" y="868"/>
                    </a:lnTo>
                    <a:lnTo>
                      <a:pt x="1179" y="889"/>
                    </a:lnTo>
                    <a:lnTo>
                      <a:pt x="1177" y="913"/>
                    </a:lnTo>
                    <a:lnTo>
                      <a:pt x="1173" y="936"/>
                    </a:lnTo>
                    <a:lnTo>
                      <a:pt x="1168" y="957"/>
                    </a:lnTo>
                    <a:lnTo>
                      <a:pt x="1165" y="955"/>
                    </a:lnTo>
                    <a:lnTo>
                      <a:pt x="1165" y="955"/>
                    </a:lnTo>
                    <a:lnTo>
                      <a:pt x="1163" y="955"/>
                    </a:lnTo>
                    <a:lnTo>
                      <a:pt x="1163" y="953"/>
                    </a:lnTo>
                    <a:lnTo>
                      <a:pt x="1161" y="953"/>
                    </a:lnTo>
                    <a:lnTo>
                      <a:pt x="1156" y="950"/>
                    </a:lnTo>
                    <a:lnTo>
                      <a:pt x="1147" y="943"/>
                    </a:lnTo>
                    <a:lnTo>
                      <a:pt x="1133" y="934"/>
                    </a:lnTo>
                    <a:lnTo>
                      <a:pt x="1117" y="925"/>
                    </a:lnTo>
                    <a:lnTo>
                      <a:pt x="1102" y="915"/>
                    </a:lnTo>
                    <a:lnTo>
                      <a:pt x="1090" y="906"/>
                    </a:lnTo>
                    <a:lnTo>
                      <a:pt x="1079" y="901"/>
                    </a:lnTo>
                    <a:lnTo>
                      <a:pt x="1076" y="899"/>
                    </a:lnTo>
                    <a:lnTo>
                      <a:pt x="1072" y="861"/>
                    </a:lnTo>
                    <a:lnTo>
                      <a:pt x="1070" y="857"/>
                    </a:lnTo>
                    <a:lnTo>
                      <a:pt x="1065" y="854"/>
                    </a:lnTo>
                    <a:lnTo>
                      <a:pt x="1062" y="852"/>
                    </a:lnTo>
                    <a:lnTo>
                      <a:pt x="1056" y="848"/>
                    </a:lnTo>
                    <a:lnTo>
                      <a:pt x="1053" y="845"/>
                    </a:lnTo>
                    <a:lnTo>
                      <a:pt x="1056" y="843"/>
                    </a:lnTo>
                    <a:lnTo>
                      <a:pt x="1056" y="841"/>
                    </a:lnTo>
                    <a:lnTo>
                      <a:pt x="1058" y="840"/>
                    </a:lnTo>
                    <a:lnTo>
                      <a:pt x="1058" y="840"/>
                    </a:lnTo>
                    <a:lnTo>
                      <a:pt x="1060" y="836"/>
                    </a:lnTo>
                    <a:lnTo>
                      <a:pt x="1062" y="833"/>
                    </a:lnTo>
                    <a:lnTo>
                      <a:pt x="1053" y="833"/>
                    </a:lnTo>
                    <a:lnTo>
                      <a:pt x="1048" y="833"/>
                    </a:lnTo>
                    <a:lnTo>
                      <a:pt x="1044" y="833"/>
                    </a:lnTo>
                    <a:lnTo>
                      <a:pt x="1042" y="831"/>
                    </a:lnTo>
                    <a:lnTo>
                      <a:pt x="1041" y="828"/>
                    </a:lnTo>
                    <a:lnTo>
                      <a:pt x="1037" y="822"/>
                    </a:lnTo>
                    <a:lnTo>
                      <a:pt x="1035" y="819"/>
                    </a:lnTo>
                    <a:lnTo>
                      <a:pt x="1035" y="815"/>
                    </a:lnTo>
                    <a:lnTo>
                      <a:pt x="1035" y="814"/>
                    </a:lnTo>
                    <a:lnTo>
                      <a:pt x="1035" y="810"/>
                    </a:lnTo>
                    <a:lnTo>
                      <a:pt x="1037" y="807"/>
                    </a:lnTo>
                    <a:lnTo>
                      <a:pt x="1037" y="803"/>
                    </a:lnTo>
                    <a:lnTo>
                      <a:pt x="1027" y="803"/>
                    </a:lnTo>
                    <a:lnTo>
                      <a:pt x="1027" y="798"/>
                    </a:lnTo>
                    <a:lnTo>
                      <a:pt x="1028" y="793"/>
                    </a:lnTo>
                    <a:lnTo>
                      <a:pt x="1030" y="791"/>
                    </a:lnTo>
                    <a:lnTo>
                      <a:pt x="1030" y="787"/>
                    </a:lnTo>
                    <a:lnTo>
                      <a:pt x="1032" y="784"/>
                    </a:lnTo>
                    <a:lnTo>
                      <a:pt x="1034" y="779"/>
                    </a:lnTo>
                    <a:lnTo>
                      <a:pt x="1028" y="779"/>
                    </a:lnTo>
                    <a:lnTo>
                      <a:pt x="1023" y="779"/>
                    </a:lnTo>
                    <a:lnTo>
                      <a:pt x="1020" y="777"/>
                    </a:lnTo>
                    <a:lnTo>
                      <a:pt x="1014" y="775"/>
                    </a:lnTo>
                    <a:lnTo>
                      <a:pt x="1013" y="749"/>
                    </a:lnTo>
                    <a:lnTo>
                      <a:pt x="1011" y="725"/>
                    </a:lnTo>
                    <a:lnTo>
                      <a:pt x="1011" y="702"/>
                    </a:lnTo>
                    <a:lnTo>
                      <a:pt x="1018" y="679"/>
                    </a:lnTo>
                    <a:lnTo>
                      <a:pt x="1025" y="669"/>
                    </a:lnTo>
                    <a:lnTo>
                      <a:pt x="1034" y="662"/>
                    </a:lnTo>
                    <a:lnTo>
                      <a:pt x="1041" y="656"/>
                    </a:lnTo>
                    <a:lnTo>
                      <a:pt x="1046" y="648"/>
                    </a:lnTo>
                    <a:lnTo>
                      <a:pt x="1051" y="637"/>
                    </a:lnTo>
                    <a:lnTo>
                      <a:pt x="1053" y="618"/>
                    </a:lnTo>
                    <a:lnTo>
                      <a:pt x="1049" y="618"/>
                    </a:lnTo>
                    <a:lnTo>
                      <a:pt x="1046" y="622"/>
                    </a:lnTo>
                    <a:lnTo>
                      <a:pt x="1042" y="623"/>
                    </a:lnTo>
                    <a:lnTo>
                      <a:pt x="1041" y="623"/>
                    </a:lnTo>
                    <a:lnTo>
                      <a:pt x="1037" y="623"/>
                    </a:lnTo>
                    <a:lnTo>
                      <a:pt x="1034" y="622"/>
                    </a:lnTo>
                    <a:lnTo>
                      <a:pt x="1020" y="618"/>
                    </a:lnTo>
                    <a:lnTo>
                      <a:pt x="1009" y="611"/>
                    </a:lnTo>
                    <a:lnTo>
                      <a:pt x="1002" y="601"/>
                    </a:lnTo>
                    <a:lnTo>
                      <a:pt x="999" y="583"/>
                    </a:lnTo>
                    <a:lnTo>
                      <a:pt x="1004" y="583"/>
                    </a:lnTo>
                    <a:lnTo>
                      <a:pt x="1004" y="580"/>
                    </a:lnTo>
                    <a:lnTo>
                      <a:pt x="1013" y="585"/>
                    </a:lnTo>
                    <a:lnTo>
                      <a:pt x="1023" y="592"/>
                    </a:lnTo>
                    <a:lnTo>
                      <a:pt x="1032" y="595"/>
                    </a:lnTo>
                    <a:lnTo>
                      <a:pt x="1042" y="595"/>
                    </a:lnTo>
                    <a:lnTo>
                      <a:pt x="1042" y="594"/>
                    </a:lnTo>
                    <a:lnTo>
                      <a:pt x="1044" y="592"/>
                    </a:lnTo>
                    <a:lnTo>
                      <a:pt x="1044" y="592"/>
                    </a:lnTo>
                    <a:lnTo>
                      <a:pt x="1044" y="590"/>
                    </a:lnTo>
                    <a:lnTo>
                      <a:pt x="1046" y="587"/>
                    </a:lnTo>
                    <a:lnTo>
                      <a:pt x="1027" y="573"/>
                    </a:lnTo>
                    <a:lnTo>
                      <a:pt x="1011" y="553"/>
                    </a:lnTo>
                    <a:lnTo>
                      <a:pt x="1006" y="555"/>
                    </a:lnTo>
                    <a:lnTo>
                      <a:pt x="1002" y="557"/>
                    </a:lnTo>
                    <a:lnTo>
                      <a:pt x="997" y="559"/>
                    </a:lnTo>
                    <a:lnTo>
                      <a:pt x="992" y="560"/>
                    </a:lnTo>
                    <a:lnTo>
                      <a:pt x="988" y="557"/>
                    </a:lnTo>
                    <a:lnTo>
                      <a:pt x="987" y="555"/>
                    </a:lnTo>
                    <a:lnTo>
                      <a:pt x="985" y="552"/>
                    </a:lnTo>
                    <a:lnTo>
                      <a:pt x="983" y="550"/>
                    </a:lnTo>
                    <a:lnTo>
                      <a:pt x="980" y="545"/>
                    </a:lnTo>
                    <a:lnTo>
                      <a:pt x="990" y="534"/>
                    </a:lnTo>
                    <a:lnTo>
                      <a:pt x="992" y="519"/>
                    </a:lnTo>
                    <a:lnTo>
                      <a:pt x="990" y="499"/>
                    </a:lnTo>
                    <a:lnTo>
                      <a:pt x="985" y="478"/>
                    </a:lnTo>
                    <a:lnTo>
                      <a:pt x="976" y="456"/>
                    </a:lnTo>
                    <a:lnTo>
                      <a:pt x="966" y="435"/>
                    </a:lnTo>
                    <a:lnTo>
                      <a:pt x="953" y="416"/>
                    </a:lnTo>
                    <a:lnTo>
                      <a:pt x="943" y="398"/>
                    </a:lnTo>
                    <a:lnTo>
                      <a:pt x="934" y="384"/>
                    </a:lnTo>
                    <a:lnTo>
                      <a:pt x="913" y="370"/>
                    </a:lnTo>
                    <a:lnTo>
                      <a:pt x="889" y="365"/>
                    </a:lnTo>
                    <a:lnTo>
                      <a:pt x="864" y="365"/>
                    </a:lnTo>
                    <a:lnTo>
                      <a:pt x="836" y="365"/>
                    </a:lnTo>
                    <a:lnTo>
                      <a:pt x="809" y="367"/>
                    </a:lnTo>
                    <a:lnTo>
                      <a:pt x="781" y="365"/>
                    </a:lnTo>
                    <a:lnTo>
                      <a:pt x="781" y="360"/>
                    </a:lnTo>
                    <a:lnTo>
                      <a:pt x="781" y="356"/>
                    </a:lnTo>
                    <a:lnTo>
                      <a:pt x="782" y="355"/>
                    </a:lnTo>
                    <a:lnTo>
                      <a:pt x="782" y="353"/>
                    </a:lnTo>
                    <a:lnTo>
                      <a:pt x="782" y="351"/>
                    </a:lnTo>
                    <a:lnTo>
                      <a:pt x="781" y="349"/>
                    </a:lnTo>
                    <a:lnTo>
                      <a:pt x="770" y="344"/>
                    </a:lnTo>
                    <a:lnTo>
                      <a:pt x="760" y="341"/>
                    </a:lnTo>
                    <a:lnTo>
                      <a:pt x="749" y="334"/>
                    </a:lnTo>
                    <a:lnTo>
                      <a:pt x="758" y="334"/>
                    </a:lnTo>
                    <a:lnTo>
                      <a:pt x="768" y="330"/>
                    </a:lnTo>
                    <a:lnTo>
                      <a:pt x="782" y="327"/>
                    </a:lnTo>
                    <a:lnTo>
                      <a:pt x="798" y="325"/>
                    </a:lnTo>
                    <a:lnTo>
                      <a:pt x="810" y="321"/>
                    </a:lnTo>
                    <a:lnTo>
                      <a:pt x="819" y="314"/>
                    </a:lnTo>
                    <a:lnTo>
                      <a:pt x="777" y="314"/>
                    </a:lnTo>
                    <a:lnTo>
                      <a:pt x="767" y="311"/>
                    </a:lnTo>
                    <a:lnTo>
                      <a:pt x="758" y="311"/>
                    </a:lnTo>
                    <a:lnTo>
                      <a:pt x="747" y="309"/>
                    </a:lnTo>
                    <a:lnTo>
                      <a:pt x="739" y="307"/>
                    </a:lnTo>
                    <a:lnTo>
                      <a:pt x="730" y="304"/>
                    </a:lnTo>
                    <a:lnTo>
                      <a:pt x="725" y="295"/>
                    </a:lnTo>
                    <a:lnTo>
                      <a:pt x="723" y="281"/>
                    </a:lnTo>
                    <a:lnTo>
                      <a:pt x="744" y="278"/>
                    </a:lnTo>
                    <a:lnTo>
                      <a:pt x="763" y="271"/>
                    </a:lnTo>
                    <a:lnTo>
                      <a:pt x="779" y="264"/>
                    </a:lnTo>
                    <a:lnTo>
                      <a:pt x="796" y="257"/>
                    </a:lnTo>
                    <a:lnTo>
                      <a:pt x="831" y="257"/>
                    </a:lnTo>
                    <a:lnTo>
                      <a:pt x="845" y="211"/>
                    </a:lnTo>
                    <a:lnTo>
                      <a:pt x="812" y="211"/>
                    </a:lnTo>
                    <a:lnTo>
                      <a:pt x="803" y="199"/>
                    </a:lnTo>
                    <a:lnTo>
                      <a:pt x="814" y="192"/>
                    </a:lnTo>
                    <a:lnTo>
                      <a:pt x="822" y="185"/>
                    </a:lnTo>
                    <a:lnTo>
                      <a:pt x="833" y="180"/>
                    </a:lnTo>
                    <a:lnTo>
                      <a:pt x="845" y="176"/>
                    </a:lnTo>
                    <a:lnTo>
                      <a:pt x="845" y="164"/>
                    </a:lnTo>
                    <a:lnTo>
                      <a:pt x="859" y="157"/>
                    </a:lnTo>
                    <a:lnTo>
                      <a:pt x="866" y="149"/>
                    </a:lnTo>
                    <a:lnTo>
                      <a:pt x="873" y="138"/>
                    </a:lnTo>
                    <a:lnTo>
                      <a:pt x="884" y="131"/>
                    </a:lnTo>
                    <a:lnTo>
                      <a:pt x="896" y="126"/>
                    </a:lnTo>
                    <a:lnTo>
                      <a:pt x="906" y="126"/>
                    </a:lnTo>
                    <a:lnTo>
                      <a:pt x="915" y="129"/>
                    </a:lnTo>
                    <a:lnTo>
                      <a:pt x="927" y="128"/>
                    </a:lnTo>
                    <a:lnTo>
                      <a:pt x="918" y="124"/>
                    </a:lnTo>
                    <a:lnTo>
                      <a:pt x="913" y="122"/>
                    </a:lnTo>
                    <a:lnTo>
                      <a:pt x="908" y="121"/>
                    </a:lnTo>
                    <a:lnTo>
                      <a:pt x="903" y="115"/>
                    </a:lnTo>
                    <a:lnTo>
                      <a:pt x="920" y="112"/>
                    </a:lnTo>
                    <a:lnTo>
                      <a:pt x="936" y="107"/>
                    </a:lnTo>
                    <a:lnTo>
                      <a:pt x="950" y="103"/>
                    </a:lnTo>
                    <a:lnTo>
                      <a:pt x="966" y="100"/>
                    </a:lnTo>
                    <a:lnTo>
                      <a:pt x="967" y="107"/>
                    </a:lnTo>
                    <a:lnTo>
                      <a:pt x="969" y="110"/>
                    </a:lnTo>
                    <a:lnTo>
                      <a:pt x="971" y="115"/>
                    </a:lnTo>
                    <a:lnTo>
                      <a:pt x="973" y="119"/>
                    </a:lnTo>
                    <a:lnTo>
                      <a:pt x="978" y="121"/>
                    </a:lnTo>
                    <a:lnTo>
                      <a:pt x="985" y="122"/>
                    </a:lnTo>
                    <a:lnTo>
                      <a:pt x="985" y="117"/>
                    </a:lnTo>
                    <a:lnTo>
                      <a:pt x="988" y="112"/>
                    </a:lnTo>
                    <a:lnTo>
                      <a:pt x="990" y="105"/>
                    </a:lnTo>
                    <a:lnTo>
                      <a:pt x="992" y="100"/>
                    </a:lnTo>
                    <a:lnTo>
                      <a:pt x="995" y="105"/>
                    </a:lnTo>
                    <a:lnTo>
                      <a:pt x="1001" y="110"/>
                    </a:lnTo>
                    <a:lnTo>
                      <a:pt x="1004" y="114"/>
                    </a:lnTo>
                    <a:lnTo>
                      <a:pt x="1011" y="117"/>
                    </a:lnTo>
                    <a:lnTo>
                      <a:pt x="1018" y="119"/>
                    </a:lnTo>
                    <a:lnTo>
                      <a:pt x="1014" y="96"/>
                    </a:lnTo>
                    <a:lnTo>
                      <a:pt x="1027" y="93"/>
                    </a:lnTo>
                    <a:lnTo>
                      <a:pt x="1037" y="89"/>
                    </a:lnTo>
                    <a:lnTo>
                      <a:pt x="1053" y="93"/>
                    </a:lnTo>
                    <a:lnTo>
                      <a:pt x="1070" y="100"/>
                    </a:lnTo>
                    <a:lnTo>
                      <a:pt x="1088" y="110"/>
                    </a:lnTo>
                    <a:lnTo>
                      <a:pt x="1107" y="119"/>
                    </a:lnTo>
                    <a:lnTo>
                      <a:pt x="1123" y="126"/>
                    </a:lnTo>
                    <a:lnTo>
                      <a:pt x="1138" y="131"/>
                    </a:lnTo>
                    <a:lnTo>
                      <a:pt x="1138" y="128"/>
                    </a:lnTo>
                    <a:lnTo>
                      <a:pt x="1128" y="119"/>
                    </a:lnTo>
                    <a:lnTo>
                      <a:pt x="1121" y="112"/>
                    </a:lnTo>
                    <a:lnTo>
                      <a:pt x="1117" y="103"/>
                    </a:lnTo>
                    <a:lnTo>
                      <a:pt x="1123" y="93"/>
                    </a:lnTo>
                    <a:lnTo>
                      <a:pt x="1119" y="89"/>
                    </a:lnTo>
                    <a:lnTo>
                      <a:pt x="1114" y="84"/>
                    </a:lnTo>
                    <a:lnTo>
                      <a:pt x="1109" y="80"/>
                    </a:lnTo>
                    <a:lnTo>
                      <a:pt x="1104" y="77"/>
                    </a:lnTo>
                    <a:lnTo>
                      <a:pt x="1100" y="73"/>
                    </a:lnTo>
                    <a:lnTo>
                      <a:pt x="1104" y="65"/>
                    </a:lnTo>
                    <a:lnTo>
                      <a:pt x="1114" y="68"/>
                    </a:lnTo>
                    <a:lnTo>
                      <a:pt x="1128" y="70"/>
                    </a:lnTo>
                    <a:lnTo>
                      <a:pt x="1140" y="68"/>
                    </a:lnTo>
                    <a:lnTo>
                      <a:pt x="1149" y="61"/>
                    </a:lnTo>
                    <a:lnTo>
                      <a:pt x="1107" y="61"/>
                    </a:lnTo>
                    <a:lnTo>
                      <a:pt x="1107" y="58"/>
                    </a:lnTo>
                    <a:lnTo>
                      <a:pt x="1104" y="58"/>
                    </a:lnTo>
                    <a:lnTo>
                      <a:pt x="1104" y="54"/>
                    </a:lnTo>
                    <a:lnTo>
                      <a:pt x="1109" y="51"/>
                    </a:lnTo>
                    <a:lnTo>
                      <a:pt x="1114" y="47"/>
                    </a:lnTo>
                    <a:lnTo>
                      <a:pt x="1119" y="44"/>
                    </a:lnTo>
                    <a:lnTo>
                      <a:pt x="1124" y="40"/>
                    </a:lnTo>
                    <a:lnTo>
                      <a:pt x="1130" y="39"/>
                    </a:lnTo>
                    <a:lnTo>
                      <a:pt x="1152" y="42"/>
                    </a:lnTo>
                    <a:lnTo>
                      <a:pt x="1158" y="26"/>
                    </a:lnTo>
                    <a:lnTo>
                      <a:pt x="1184" y="30"/>
                    </a:lnTo>
                    <a:lnTo>
                      <a:pt x="1186" y="30"/>
                    </a:lnTo>
                    <a:lnTo>
                      <a:pt x="1187" y="26"/>
                    </a:lnTo>
                    <a:lnTo>
                      <a:pt x="1189" y="25"/>
                    </a:lnTo>
                    <a:lnTo>
                      <a:pt x="1191" y="21"/>
                    </a:lnTo>
                    <a:lnTo>
                      <a:pt x="1196" y="19"/>
                    </a:lnTo>
                    <a:lnTo>
                      <a:pt x="1200" y="25"/>
                    </a:lnTo>
                    <a:lnTo>
                      <a:pt x="1205" y="30"/>
                    </a:lnTo>
                    <a:lnTo>
                      <a:pt x="1210" y="35"/>
                    </a:lnTo>
                    <a:lnTo>
                      <a:pt x="1210" y="26"/>
                    </a:lnTo>
                    <a:lnTo>
                      <a:pt x="1212" y="25"/>
                    </a:lnTo>
                    <a:lnTo>
                      <a:pt x="1212" y="23"/>
                    </a:lnTo>
                    <a:lnTo>
                      <a:pt x="1212" y="21"/>
                    </a:lnTo>
                    <a:lnTo>
                      <a:pt x="1212" y="19"/>
                    </a:lnTo>
                    <a:lnTo>
                      <a:pt x="1213" y="16"/>
                    </a:lnTo>
                    <a:lnTo>
                      <a:pt x="1215" y="14"/>
                    </a:lnTo>
                    <a:lnTo>
                      <a:pt x="1219" y="12"/>
                    </a:lnTo>
                    <a:lnTo>
                      <a:pt x="1236" y="4"/>
                    </a:lnTo>
                    <a:lnTo>
                      <a:pt x="1259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0308F66-B687-CD4E-A0D3-5D58F4B664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5894" y="1550987"/>
                <a:ext cx="4530725" cy="3509963"/>
              </a:xfrm>
              <a:custGeom>
                <a:avLst/>
                <a:gdLst>
                  <a:gd name="T0" fmla="*/ 1971 w 2854"/>
                  <a:gd name="T1" fmla="*/ 1813 h 2211"/>
                  <a:gd name="T2" fmla="*/ 1855 w 2854"/>
                  <a:gd name="T3" fmla="*/ 1811 h 2211"/>
                  <a:gd name="T4" fmla="*/ 1992 w 2854"/>
                  <a:gd name="T5" fmla="*/ 1742 h 2211"/>
                  <a:gd name="T6" fmla="*/ 2278 w 2854"/>
                  <a:gd name="T7" fmla="*/ 1785 h 2211"/>
                  <a:gd name="T8" fmla="*/ 2068 w 2854"/>
                  <a:gd name="T9" fmla="*/ 1731 h 2211"/>
                  <a:gd name="T10" fmla="*/ 1906 w 2854"/>
                  <a:gd name="T11" fmla="*/ 1752 h 2211"/>
                  <a:gd name="T12" fmla="*/ 1637 w 2854"/>
                  <a:gd name="T13" fmla="*/ 1670 h 2211"/>
                  <a:gd name="T14" fmla="*/ 1840 w 2854"/>
                  <a:gd name="T15" fmla="*/ 1602 h 2211"/>
                  <a:gd name="T16" fmla="*/ 1824 w 2854"/>
                  <a:gd name="T17" fmla="*/ 1628 h 2211"/>
                  <a:gd name="T18" fmla="*/ 1965 w 2854"/>
                  <a:gd name="T19" fmla="*/ 1604 h 2211"/>
                  <a:gd name="T20" fmla="*/ 1918 w 2854"/>
                  <a:gd name="T21" fmla="*/ 1466 h 2211"/>
                  <a:gd name="T22" fmla="*/ 1920 w 2854"/>
                  <a:gd name="T23" fmla="*/ 1534 h 2211"/>
                  <a:gd name="T24" fmla="*/ 2030 w 2854"/>
                  <a:gd name="T25" fmla="*/ 1272 h 2211"/>
                  <a:gd name="T26" fmla="*/ 274 w 2854"/>
                  <a:gd name="T27" fmla="*/ 1106 h 2211"/>
                  <a:gd name="T28" fmla="*/ 2229 w 2854"/>
                  <a:gd name="T29" fmla="*/ 1024 h 2211"/>
                  <a:gd name="T30" fmla="*/ 2054 w 2854"/>
                  <a:gd name="T31" fmla="*/ 1218 h 2211"/>
                  <a:gd name="T32" fmla="*/ 2177 w 2854"/>
                  <a:gd name="T33" fmla="*/ 1043 h 2211"/>
                  <a:gd name="T34" fmla="*/ 408 w 2854"/>
                  <a:gd name="T35" fmla="*/ 1136 h 2211"/>
                  <a:gd name="T36" fmla="*/ 230 w 2854"/>
                  <a:gd name="T37" fmla="*/ 1145 h 2211"/>
                  <a:gd name="T38" fmla="*/ 539 w 2854"/>
                  <a:gd name="T39" fmla="*/ 1225 h 2211"/>
                  <a:gd name="T40" fmla="*/ 600 w 2854"/>
                  <a:gd name="T41" fmla="*/ 1111 h 2211"/>
                  <a:gd name="T42" fmla="*/ 503 w 2854"/>
                  <a:gd name="T43" fmla="*/ 1103 h 2211"/>
                  <a:gd name="T44" fmla="*/ 721 w 2854"/>
                  <a:gd name="T45" fmla="*/ 1017 h 2211"/>
                  <a:gd name="T46" fmla="*/ 965 w 2854"/>
                  <a:gd name="T47" fmla="*/ 1080 h 2211"/>
                  <a:gd name="T48" fmla="*/ 2211 w 2854"/>
                  <a:gd name="T49" fmla="*/ 958 h 2211"/>
                  <a:gd name="T50" fmla="*/ 400 w 2854"/>
                  <a:gd name="T51" fmla="*/ 801 h 2211"/>
                  <a:gd name="T52" fmla="*/ 201 w 2854"/>
                  <a:gd name="T53" fmla="*/ 699 h 2211"/>
                  <a:gd name="T54" fmla="*/ 199 w 2854"/>
                  <a:gd name="T55" fmla="*/ 811 h 2211"/>
                  <a:gd name="T56" fmla="*/ 860 w 2854"/>
                  <a:gd name="T57" fmla="*/ 371 h 2211"/>
                  <a:gd name="T58" fmla="*/ 2278 w 2854"/>
                  <a:gd name="T59" fmla="*/ 120 h 2211"/>
                  <a:gd name="T60" fmla="*/ 1199 w 2854"/>
                  <a:gd name="T61" fmla="*/ 54 h 2211"/>
                  <a:gd name="T62" fmla="*/ 998 w 2854"/>
                  <a:gd name="T63" fmla="*/ 165 h 2211"/>
                  <a:gd name="T64" fmla="*/ 1805 w 2854"/>
                  <a:gd name="T65" fmla="*/ 117 h 2211"/>
                  <a:gd name="T66" fmla="*/ 1929 w 2854"/>
                  <a:gd name="T67" fmla="*/ 206 h 2211"/>
                  <a:gd name="T68" fmla="*/ 2140 w 2854"/>
                  <a:gd name="T69" fmla="*/ 286 h 2211"/>
                  <a:gd name="T70" fmla="*/ 2576 w 2854"/>
                  <a:gd name="T71" fmla="*/ 378 h 2211"/>
                  <a:gd name="T72" fmla="*/ 2815 w 2854"/>
                  <a:gd name="T73" fmla="*/ 537 h 2211"/>
                  <a:gd name="T74" fmla="*/ 2637 w 2854"/>
                  <a:gd name="T75" fmla="*/ 621 h 2211"/>
                  <a:gd name="T76" fmla="*/ 2390 w 2854"/>
                  <a:gd name="T77" fmla="*/ 886 h 2211"/>
                  <a:gd name="T78" fmla="*/ 2421 w 2854"/>
                  <a:gd name="T79" fmla="*/ 624 h 2211"/>
                  <a:gd name="T80" fmla="*/ 2175 w 2854"/>
                  <a:gd name="T81" fmla="*/ 830 h 2211"/>
                  <a:gd name="T82" fmla="*/ 1974 w 2854"/>
                  <a:gd name="T83" fmla="*/ 1141 h 2211"/>
                  <a:gd name="T84" fmla="*/ 1916 w 2854"/>
                  <a:gd name="T85" fmla="*/ 1277 h 2211"/>
                  <a:gd name="T86" fmla="*/ 1737 w 2854"/>
                  <a:gd name="T87" fmla="*/ 1488 h 2211"/>
                  <a:gd name="T88" fmla="*/ 1539 w 2854"/>
                  <a:gd name="T89" fmla="*/ 1480 h 2211"/>
                  <a:gd name="T90" fmla="*/ 1222 w 2854"/>
                  <a:gd name="T91" fmla="*/ 1406 h 2211"/>
                  <a:gd name="T92" fmla="*/ 969 w 2854"/>
                  <a:gd name="T93" fmla="*/ 1356 h 2211"/>
                  <a:gd name="T94" fmla="*/ 710 w 2854"/>
                  <a:gd name="T95" fmla="*/ 1300 h 2211"/>
                  <a:gd name="T96" fmla="*/ 876 w 2854"/>
                  <a:gd name="T97" fmla="*/ 1659 h 2211"/>
                  <a:gd name="T98" fmla="*/ 475 w 2854"/>
                  <a:gd name="T99" fmla="*/ 2133 h 2211"/>
                  <a:gd name="T100" fmla="*/ 335 w 2854"/>
                  <a:gd name="T101" fmla="*/ 1651 h 2211"/>
                  <a:gd name="T102" fmla="*/ 92 w 2854"/>
                  <a:gd name="T103" fmla="*/ 1263 h 2211"/>
                  <a:gd name="T104" fmla="*/ 199 w 2854"/>
                  <a:gd name="T105" fmla="*/ 960 h 2211"/>
                  <a:gd name="T106" fmla="*/ 384 w 2854"/>
                  <a:gd name="T107" fmla="*/ 733 h 2211"/>
                  <a:gd name="T108" fmla="*/ 578 w 2854"/>
                  <a:gd name="T109" fmla="*/ 679 h 2211"/>
                  <a:gd name="T110" fmla="*/ 497 w 2854"/>
                  <a:gd name="T111" fmla="*/ 693 h 2211"/>
                  <a:gd name="T112" fmla="*/ 386 w 2854"/>
                  <a:gd name="T113" fmla="*/ 539 h 2211"/>
                  <a:gd name="T114" fmla="*/ 662 w 2854"/>
                  <a:gd name="T115" fmla="*/ 352 h 2211"/>
                  <a:gd name="T116" fmla="*/ 780 w 2854"/>
                  <a:gd name="T117" fmla="*/ 499 h 2211"/>
                  <a:gd name="T118" fmla="*/ 967 w 2854"/>
                  <a:gd name="T119" fmla="*/ 389 h 2211"/>
                  <a:gd name="T120" fmla="*/ 1182 w 2854"/>
                  <a:gd name="T121" fmla="*/ 399 h 2211"/>
                  <a:gd name="T122" fmla="*/ 1218 w 2854"/>
                  <a:gd name="T123" fmla="*/ 469 h 2211"/>
                  <a:gd name="T124" fmla="*/ 1402 w 2854"/>
                  <a:gd name="T125" fmla="*/ 188 h 2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54" h="2211">
                    <a:moveTo>
                      <a:pt x="915" y="1897"/>
                    </a:moveTo>
                    <a:lnTo>
                      <a:pt x="915" y="1904"/>
                    </a:lnTo>
                    <a:lnTo>
                      <a:pt x="923" y="1923"/>
                    </a:lnTo>
                    <a:lnTo>
                      <a:pt x="923" y="1944"/>
                    </a:lnTo>
                    <a:lnTo>
                      <a:pt x="918" y="1963"/>
                    </a:lnTo>
                    <a:lnTo>
                      <a:pt x="909" y="1982"/>
                    </a:lnTo>
                    <a:lnTo>
                      <a:pt x="899" y="2000"/>
                    </a:lnTo>
                    <a:lnTo>
                      <a:pt x="890" y="2017"/>
                    </a:lnTo>
                    <a:lnTo>
                      <a:pt x="883" y="2031"/>
                    </a:lnTo>
                    <a:lnTo>
                      <a:pt x="880" y="2049"/>
                    </a:lnTo>
                    <a:lnTo>
                      <a:pt x="878" y="2064"/>
                    </a:lnTo>
                    <a:lnTo>
                      <a:pt x="876" y="2077"/>
                    </a:lnTo>
                    <a:lnTo>
                      <a:pt x="869" y="2087"/>
                    </a:lnTo>
                    <a:lnTo>
                      <a:pt x="857" y="2096"/>
                    </a:lnTo>
                    <a:lnTo>
                      <a:pt x="857" y="2092"/>
                    </a:lnTo>
                    <a:lnTo>
                      <a:pt x="850" y="2091"/>
                    </a:lnTo>
                    <a:lnTo>
                      <a:pt x="845" y="2089"/>
                    </a:lnTo>
                    <a:lnTo>
                      <a:pt x="840" y="2085"/>
                    </a:lnTo>
                    <a:lnTo>
                      <a:pt x="836" y="2080"/>
                    </a:lnTo>
                    <a:lnTo>
                      <a:pt x="834" y="2073"/>
                    </a:lnTo>
                    <a:lnTo>
                      <a:pt x="827" y="2059"/>
                    </a:lnTo>
                    <a:lnTo>
                      <a:pt x="826" y="2045"/>
                    </a:lnTo>
                    <a:lnTo>
                      <a:pt x="831" y="2033"/>
                    </a:lnTo>
                    <a:lnTo>
                      <a:pt x="836" y="2019"/>
                    </a:lnTo>
                    <a:lnTo>
                      <a:pt x="841" y="2005"/>
                    </a:lnTo>
                    <a:lnTo>
                      <a:pt x="841" y="1996"/>
                    </a:lnTo>
                    <a:lnTo>
                      <a:pt x="840" y="1982"/>
                    </a:lnTo>
                    <a:lnTo>
                      <a:pt x="838" y="1968"/>
                    </a:lnTo>
                    <a:lnTo>
                      <a:pt x="838" y="1954"/>
                    </a:lnTo>
                    <a:lnTo>
                      <a:pt x="857" y="1954"/>
                    </a:lnTo>
                    <a:lnTo>
                      <a:pt x="862" y="1946"/>
                    </a:lnTo>
                    <a:lnTo>
                      <a:pt x="873" y="1935"/>
                    </a:lnTo>
                    <a:lnTo>
                      <a:pt x="883" y="1923"/>
                    </a:lnTo>
                    <a:lnTo>
                      <a:pt x="895" y="1911"/>
                    </a:lnTo>
                    <a:lnTo>
                      <a:pt x="906" y="1902"/>
                    </a:lnTo>
                    <a:lnTo>
                      <a:pt x="915" y="1897"/>
                    </a:lnTo>
                    <a:close/>
                    <a:moveTo>
                      <a:pt x="1875" y="1827"/>
                    </a:moveTo>
                    <a:lnTo>
                      <a:pt x="1882" y="1829"/>
                    </a:lnTo>
                    <a:lnTo>
                      <a:pt x="1887" y="1829"/>
                    </a:lnTo>
                    <a:lnTo>
                      <a:pt x="1892" y="1829"/>
                    </a:lnTo>
                    <a:lnTo>
                      <a:pt x="1896" y="1831"/>
                    </a:lnTo>
                    <a:lnTo>
                      <a:pt x="1901" y="1832"/>
                    </a:lnTo>
                    <a:lnTo>
                      <a:pt x="1901" y="1839"/>
                    </a:lnTo>
                    <a:lnTo>
                      <a:pt x="1897" y="1839"/>
                    </a:lnTo>
                    <a:lnTo>
                      <a:pt x="1897" y="1843"/>
                    </a:lnTo>
                    <a:lnTo>
                      <a:pt x="1892" y="1841"/>
                    </a:lnTo>
                    <a:lnTo>
                      <a:pt x="1887" y="1839"/>
                    </a:lnTo>
                    <a:lnTo>
                      <a:pt x="1882" y="1836"/>
                    </a:lnTo>
                    <a:lnTo>
                      <a:pt x="1878" y="1832"/>
                    </a:lnTo>
                    <a:lnTo>
                      <a:pt x="1875" y="1827"/>
                    </a:lnTo>
                    <a:close/>
                    <a:moveTo>
                      <a:pt x="1971" y="1813"/>
                    </a:moveTo>
                    <a:lnTo>
                      <a:pt x="1990" y="1813"/>
                    </a:lnTo>
                    <a:lnTo>
                      <a:pt x="1990" y="1817"/>
                    </a:lnTo>
                    <a:lnTo>
                      <a:pt x="1986" y="1817"/>
                    </a:lnTo>
                    <a:lnTo>
                      <a:pt x="1974" y="1825"/>
                    </a:lnTo>
                    <a:lnTo>
                      <a:pt x="1960" y="1834"/>
                    </a:lnTo>
                    <a:lnTo>
                      <a:pt x="1948" y="1843"/>
                    </a:lnTo>
                    <a:lnTo>
                      <a:pt x="1944" y="1843"/>
                    </a:lnTo>
                    <a:lnTo>
                      <a:pt x="1943" y="1841"/>
                    </a:lnTo>
                    <a:lnTo>
                      <a:pt x="1943" y="1841"/>
                    </a:lnTo>
                    <a:lnTo>
                      <a:pt x="1941" y="1841"/>
                    </a:lnTo>
                    <a:lnTo>
                      <a:pt x="1939" y="1839"/>
                    </a:lnTo>
                    <a:lnTo>
                      <a:pt x="1936" y="1839"/>
                    </a:lnTo>
                    <a:lnTo>
                      <a:pt x="1936" y="1836"/>
                    </a:lnTo>
                    <a:lnTo>
                      <a:pt x="1953" y="1825"/>
                    </a:lnTo>
                    <a:lnTo>
                      <a:pt x="1971" y="1813"/>
                    </a:lnTo>
                    <a:close/>
                    <a:moveTo>
                      <a:pt x="1925" y="1808"/>
                    </a:moveTo>
                    <a:lnTo>
                      <a:pt x="1929" y="1811"/>
                    </a:lnTo>
                    <a:lnTo>
                      <a:pt x="1930" y="1811"/>
                    </a:lnTo>
                    <a:lnTo>
                      <a:pt x="1930" y="1811"/>
                    </a:lnTo>
                    <a:lnTo>
                      <a:pt x="1930" y="1813"/>
                    </a:lnTo>
                    <a:lnTo>
                      <a:pt x="1930" y="1813"/>
                    </a:lnTo>
                    <a:lnTo>
                      <a:pt x="1930" y="1817"/>
                    </a:lnTo>
                    <a:lnTo>
                      <a:pt x="1932" y="1820"/>
                    </a:lnTo>
                    <a:lnTo>
                      <a:pt x="1925" y="1820"/>
                    </a:lnTo>
                    <a:lnTo>
                      <a:pt x="1913" y="1824"/>
                    </a:lnTo>
                    <a:lnTo>
                      <a:pt x="1899" y="1824"/>
                    </a:lnTo>
                    <a:lnTo>
                      <a:pt x="1887" y="1820"/>
                    </a:lnTo>
                    <a:lnTo>
                      <a:pt x="1887" y="1818"/>
                    </a:lnTo>
                    <a:lnTo>
                      <a:pt x="1889" y="1818"/>
                    </a:lnTo>
                    <a:lnTo>
                      <a:pt x="1889" y="1818"/>
                    </a:lnTo>
                    <a:lnTo>
                      <a:pt x="1889" y="1818"/>
                    </a:lnTo>
                    <a:lnTo>
                      <a:pt x="1889" y="1818"/>
                    </a:lnTo>
                    <a:lnTo>
                      <a:pt x="1890" y="1817"/>
                    </a:lnTo>
                    <a:lnTo>
                      <a:pt x="1899" y="1813"/>
                    </a:lnTo>
                    <a:lnTo>
                      <a:pt x="1908" y="1813"/>
                    </a:lnTo>
                    <a:lnTo>
                      <a:pt x="1916" y="1813"/>
                    </a:lnTo>
                    <a:lnTo>
                      <a:pt x="1925" y="1808"/>
                    </a:lnTo>
                    <a:close/>
                    <a:moveTo>
                      <a:pt x="1859" y="1808"/>
                    </a:moveTo>
                    <a:lnTo>
                      <a:pt x="1866" y="1810"/>
                    </a:lnTo>
                    <a:lnTo>
                      <a:pt x="1869" y="1811"/>
                    </a:lnTo>
                    <a:lnTo>
                      <a:pt x="1873" y="1813"/>
                    </a:lnTo>
                    <a:lnTo>
                      <a:pt x="1876" y="1817"/>
                    </a:lnTo>
                    <a:lnTo>
                      <a:pt x="1878" y="1820"/>
                    </a:lnTo>
                    <a:lnTo>
                      <a:pt x="1875" y="1820"/>
                    </a:lnTo>
                    <a:lnTo>
                      <a:pt x="1866" y="1824"/>
                    </a:lnTo>
                    <a:lnTo>
                      <a:pt x="1855" y="1824"/>
                    </a:lnTo>
                    <a:lnTo>
                      <a:pt x="1843" y="1824"/>
                    </a:lnTo>
                    <a:lnTo>
                      <a:pt x="1843" y="1817"/>
                    </a:lnTo>
                    <a:lnTo>
                      <a:pt x="1848" y="1815"/>
                    </a:lnTo>
                    <a:lnTo>
                      <a:pt x="1854" y="1813"/>
                    </a:lnTo>
                    <a:lnTo>
                      <a:pt x="1855" y="1811"/>
                    </a:lnTo>
                    <a:lnTo>
                      <a:pt x="1859" y="1808"/>
                    </a:lnTo>
                    <a:close/>
                    <a:moveTo>
                      <a:pt x="2393" y="1794"/>
                    </a:moveTo>
                    <a:lnTo>
                      <a:pt x="2396" y="1794"/>
                    </a:lnTo>
                    <a:lnTo>
                      <a:pt x="2398" y="1796"/>
                    </a:lnTo>
                    <a:lnTo>
                      <a:pt x="2400" y="1796"/>
                    </a:lnTo>
                    <a:lnTo>
                      <a:pt x="2402" y="1797"/>
                    </a:lnTo>
                    <a:lnTo>
                      <a:pt x="2402" y="1799"/>
                    </a:lnTo>
                    <a:lnTo>
                      <a:pt x="2405" y="1801"/>
                    </a:lnTo>
                    <a:lnTo>
                      <a:pt x="2409" y="1801"/>
                    </a:lnTo>
                    <a:lnTo>
                      <a:pt x="2409" y="1804"/>
                    </a:lnTo>
                    <a:lnTo>
                      <a:pt x="2403" y="1803"/>
                    </a:lnTo>
                    <a:lnTo>
                      <a:pt x="2400" y="1801"/>
                    </a:lnTo>
                    <a:lnTo>
                      <a:pt x="2398" y="1799"/>
                    </a:lnTo>
                    <a:lnTo>
                      <a:pt x="2396" y="1797"/>
                    </a:lnTo>
                    <a:lnTo>
                      <a:pt x="2393" y="1794"/>
                    </a:lnTo>
                    <a:close/>
                    <a:moveTo>
                      <a:pt x="2089" y="1775"/>
                    </a:moveTo>
                    <a:lnTo>
                      <a:pt x="2102" y="1778"/>
                    </a:lnTo>
                    <a:lnTo>
                      <a:pt x="2102" y="1785"/>
                    </a:lnTo>
                    <a:lnTo>
                      <a:pt x="2093" y="1790"/>
                    </a:lnTo>
                    <a:lnTo>
                      <a:pt x="2093" y="1790"/>
                    </a:lnTo>
                    <a:lnTo>
                      <a:pt x="2091" y="1792"/>
                    </a:lnTo>
                    <a:lnTo>
                      <a:pt x="2091" y="1792"/>
                    </a:lnTo>
                    <a:lnTo>
                      <a:pt x="2091" y="1792"/>
                    </a:lnTo>
                    <a:lnTo>
                      <a:pt x="2091" y="1792"/>
                    </a:lnTo>
                    <a:lnTo>
                      <a:pt x="2089" y="1794"/>
                    </a:lnTo>
                    <a:lnTo>
                      <a:pt x="2089" y="1775"/>
                    </a:lnTo>
                    <a:close/>
                    <a:moveTo>
                      <a:pt x="2370" y="1755"/>
                    </a:moveTo>
                    <a:lnTo>
                      <a:pt x="2381" y="1762"/>
                    </a:lnTo>
                    <a:lnTo>
                      <a:pt x="2388" y="1773"/>
                    </a:lnTo>
                    <a:lnTo>
                      <a:pt x="2393" y="1785"/>
                    </a:lnTo>
                    <a:lnTo>
                      <a:pt x="2390" y="1785"/>
                    </a:lnTo>
                    <a:lnTo>
                      <a:pt x="2390" y="1790"/>
                    </a:lnTo>
                    <a:lnTo>
                      <a:pt x="2377" y="1785"/>
                    </a:lnTo>
                    <a:lnTo>
                      <a:pt x="2374" y="1776"/>
                    </a:lnTo>
                    <a:lnTo>
                      <a:pt x="2372" y="1768"/>
                    </a:lnTo>
                    <a:lnTo>
                      <a:pt x="2370" y="1755"/>
                    </a:lnTo>
                    <a:close/>
                    <a:moveTo>
                      <a:pt x="2339" y="1755"/>
                    </a:moveTo>
                    <a:lnTo>
                      <a:pt x="2348" y="1755"/>
                    </a:lnTo>
                    <a:lnTo>
                      <a:pt x="2348" y="1775"/>
                    </a:lnTo>
                    <a:lnTo>
                      <a:pt x="2313" y="1785"/>
                    </a:lnTo>
                    <a:lnTo>
                      <a:pt x="2307" y="1783"/>
                    </a:lnTo>
                    <a:lnTo>
                      <a:pt x="2302" y="1782"/>
                    </a:lnTo>
                    <a:lnTo>
                      <a:pt x="2295" y="1780"/>
                    </a:lnTo>
                    <a:lnTo>
                      <a:pt x="2290" y="1778"/>
                    </a:lnTo>
                    <a:lnTo>
                      <a:pt x="2290" y="1771"/>
                    </a:lnTo>
                    <a:lnTo>
                      <a:pt x="2311" y="1769"/>
                    </a:lnTo>
                    <a:lnTo>
                      <a:pt x="2327" y="1764"/>
                    </a:lnTo>
                    <a:lnTo>
                      <a:pt x="2339" y="1755"/>
                    </a:lnTo>
                    <a:close/>
                    <a:moveTo>
                      <a:pt x="1974" y="1740"/>
                    </a:moveTo>
                    <a:lnTo>
                      <a:pt x="1990" y="1740"/>
                    </a:lnTo>
                    <a:lnTo>
                      <a:pt x="1992" y="1742"/>
                    </a:lnTo>
                    <a:lnTo>
                      <a:pt x="1992" y="1742"/>
                    </a:lnTo>
                    <a:lnTo>
                      <a:pt x="1992" y="1742"/>
                    </a:lnTo>
                    <a:lnTo>
                      <a:pt x="1992" y="1742"/>
                    </a:lnTo>
                    <a:lnTo>
                      <a:pt x="1992" y="1742"/>
                    </a:lnTo>
                    <a:lnTo>
                      <a:pt x="1993" y="1743"/>
                    </a:lnTo>
                    <a:lnTo>
                      <a:pt x="1993" y="1750"/>
                    </a:lnTo>
                    <a:lnTo>
                      <a:pt x="1974" y="1750"/>
                    </a:lnTo>
                    <a:lnTo>
                      <a:pt x="1974" y="1740"/>
                    </a:lnTo>
                    <a:close/>
                    <a:moveTo>
                      <a:pt x="2002" y="1736"/>
                    </a:moveTo>
                    <a:lnTo>
                      <a:pt x="2040" y="1740"/>
                    </a:lnTo>
                    <a:lnTo>
                      <a:pt x="2040" y="1743"/>
                    </a:lnTo>
                    <a:lnTo>
                      <a:pt x="2042" y="1747"/>
                    </a:lnTo>
                    <a:lnTo>
                      <a:pt x="2042" y="1750"/>
                    </a:lnTo>
                    <a:lnTo>
                      <a:pt x="2044" y="1755"/>
                    </a:lnTo>
                    <a:lnTo>
                      <a:pt x="2040" y="1755"/>
                    </a:lnTo>
                    <a:lnTo>
                      <a:pt x="2030" y="1749"/>
                    </a:lnTo>
                    <a:lnTo>
                      <a:pt x="2018" y="1747"/>
                    </a:lnTo>
                    <a:lnTo>
                      <a:pt x="2002" y="1747"/>
                    </a:lnTo>
                    <a:lnTo>
                      <a:pt x="2002" y="1736"/>
                    </a:lnTo>
                    <a:close/>
                    <a:moveTo>
                      <a:pt x="2320" y="1728"/>
                    </a:moveTo>
                    <a:lnTo>
                      <a:pt x="2339" y="1728"/>
                    </a:lnTo>
                    <a:lnTo>
                      <a:pt x="2348" y="1738"/>
                    </a:lnTo>
                    <a:lnTo>
                      <a:pt x="2355" y="1749"/>
                    </a:lnTo>
                    <a:lnTo>
                      <a:pt x="2358" y="1762"/>
                    </a:lnTo>
                    <a:lnTo>
                      <a:pt x="2355" y="1762"/>
                    </a:lnTo>
                    <a:lnTo>
                      <a:pt x="2346" y="1754"/>
                    </a:lnTo>
                    <a:lnTo>
                      <a:pt x="2337" y="1745"/>
                    </a:lnTo>
                    <a:lnTo>
                      <a:pt x="2327" y="1738"/>
                    </a:lnTo>
                    <a:lnTo>
                      <a:pt x="2320" y="1728"/>
                    </a:lnTo>
                    <a:close/>
                    <a:moveTo>
                      <a:pt x="2065" y="1707"/>
                    </a:moveTo>
                    <a:lnTo>
                      <a:pt x="2075" y="1707"/>
                    </a:lnTo>
                    <a:lnTo>
                      <a:pt x="2089" y="1708"/>
                    </a:lnTo>
                    <a:lnTo>
                      <a:pt x="2093" y="1721"/>
                    </a:lnTo>
                    <a:lnTo>
                      <a:pt x="2098" y="1731"/>
                    </a:lnTo>
                    <a:lnTo>
                      <a:pt x="2105" y="1740"/>
                    </a:lnTo>
                    <a:lnTo>
                      <a:pt x="2105" y="1743"/>
                    </a:lnTo>
                    <a:lnTo>
                      <a:pt x="2108" y="1743"/>
                    </a:lnTo>
                    <a:lnTo>
                      <a:pt x="2108" y="1740"/>
                    </a:lnTo>
                    <a:lnTo>
                      <a:pt x="2117" y="1731"/>
                    </a:lnTo>
                    <a:lnTo>
                      <a:pt x="2126" y="1726"/>
                    </a:lnTo>
                    <a:lnTo>
                      <a:pt x="2138" y="1722"/>
                    </a:lnTo>
                    <a:lnTo>
                      <a:pt x="2156" y="1721"/>
                    </a:lnTo>
                    <a:lnTo>
                      <a:pt x="2170" y="1729"/>
                    </a:lnTo>
                    <a:lnTo>
                      <a:pt x="2187" y="1736"/>
                    </a:lnTo>
                    <a:lnTo>
                      <a:pt x="2208" y="1743"/>
                    </a:lnTo>
                    <a:lnTo>
                      <a:pt x="2225" y="1754"/>
                    </a:lnTo>
                    <a:lnTo>
                      <a:pt x="2239" y="1764"/>
                    </a:lnTo>
                    <a:lnTo>
                      <a:pt x="2246" y="1778"/>
                    </a:lnTo>
                    <a:lnTo>
                      <a:pt x="2259" y="1780"/>
                    </a:lnTo>
                    <a:lnTo>
                      <a:pt x="2267" y="1783"/>
                    </a:lnTo>
                    <a:lnTo>
                      <a:pt x="2278" y="1785"/>
                    </a:lnTo>
                    <a:lnTo>
                      <a:pt x="2278" y="1794"/>
                    </a:lnTo>
                    <a:lnTo>
                      <a:pt x="2276" y="1794"/>
                    </a:lnTo>
                    <a:lnTo>
                      <a:pt x="2273" y="1796"/>
                    </a:lnTo>
                    <a:lnTo>
                      <a:pt x="2269" y="1796"/>
                    </a:lnTo>
                    <a:lnTo>
                      <a:pt x="2267" y="1797"/>
                    </a:lnTo>
                    <a:lnTo>
                      <a:pt x="2266" y="1799"/>
                    </a:lnTo>
                    <a:lnTo>
                      <a:pt x="2267" y="1799"/>
                    </a:lnTo>
                    <a:lnTo>
                      <a:pt x="2271" y="1801"/>
                    </a:lnTo>
                    <a:lnTo>
                      <a:pt x="2283" y="1818"/>
                    </a:lnTo>
                    <a:lnTo>
                      <a:pt x="2300" y="1832"/>
                    </a:lnTo>
                    <a:lnTo>
                      <a:pt x="2320" y="1843"/>
                    </a:lnTo>
                    <a:lnTo>
                      <a:pt x="2320" y="1851"/>
                    </a:lnTo>
                    <a:lnTo>
                      <a:pt x="2297" y="1851"/>
                    </a:lnTo>
                    <a:lnTo>
                      <a:pt x="2294" y="1848"/>
                    </a:lnTo>
                    <a:lnTo>
                      <a:pt x="2290" y="1846"/>
                    </a:lnTo>
                    <a:lnTo>
                      <a:pt x="2287" y="1846"/>
                    </a:lnTo>
                    <a:lnTo>
                      <a:pt x="2283" y="1846"/>
                    </a:lnTo>
                    <a:lnTo>
                      <a:pt x="2280" y="1845"/>
                    </a:lnTo>
                    <a:lnTo>
                      <a:pt x="2274" y="1843"/>
                    </a:lnTo>
                    <a:lnTo>
                      <a:pt x="2269" y="1839"/>
                    </a:lnTo>
                    <a:lnTo>
                      <a:pt x="2266" y="1836"/>
                    </a:lnTo>
                    <a:lnTo>
                      <a:pt x="2262" y="1829"/>
                    </a:lnTo>
                    <a:lnTo>
                      <a:pt x="2259" y="1824"/>
                    </a:lnTo>
                    <a:lnTo>
                      <a:pt x="2255" y="1820"/>
                    </a:lnTo>
                    <a:lnTo>
                      <a:pt x="2241" y="1813"/>
                    </a:lnTo>
                    <a:lnTo>
                      <a:pt x="2231" y="1813"/>
                    </a:lnTo>
                    <a:lnTo>
                      <a:pt x="2218" y="1817"/>
                    </a:lnTo>
                    <a:lnTo>
                      <a:pt x="2206" y="1824"/>
                    </a:lnTo>
                    <a:lnTo>
                      <a:pt x="2194" y="1827"/>
                    </a:lnTo>
                    <a:lnTo>
                      <a:pt x="2182" y="1820"/>
                    </a:lnTo>
                    <a:lnTo>
                      <a:pt x="2170" y="1817"/>
                    </a:lnTo>
                    <a:lnTo>
                      <a:pt x="2157" y="1815"/>
                    </a:lnTo>
                    <a:lnTo>
                      <a:pt x="2140" y="1817"/>
                    </a:lnTo>
                    <a:lnTo>
                      <a:pt x="2142" y="1810"/>
                    </a:lnTo>
                    <a:lnTo>
                      <a:pt x="2143" y="1804"/>
                    </a:lnTo>
                    <a:lnTo>
                      <a:pt x="2145" y="1801"/>
                    </a:lnTo>
                    <a:lnTo>
                      <a:pt x="2147" y="1797"/>
                    </a:lnTo>
                    <a:lnTo>
                      <a:pt x="2149" y="1794"/>
                    </a:lnTo>
                    <a:lnTo>
                      <a:pt x="2147" y="1790"/>
                    </a:lnTo>
                    <a:lnTo>
                      <a:pt x="2138" y="1775"/>
                    </a:lnTo>
                    <a:lnTo>
                      <a:pt x="2126" y="1766"/>
                    </a:lnTo>
                    <a:lnTo>
                      <a:pt x="2112" y="1762"/>
                    </a:lnTo>
                    <a:lnTo>
                      <a:pt x="2096" y="1757"/>
                    </a:lnTo>
                    <a:lnTo>
                      <a:pt x="2081" y="1754"/>
                    </a:lnTo>
                    <a:lnTo>
                      <a:pt x="2068" y="1747"/>
                    </a:lnTo>
                    <a:lnTo>
                      <a:pt x="2060" y="1736"/>
                    </a:lnTo>
                    <a:lnTo>
                      <a:pt x="2063" y="1735"/>
                    </a:lnTo>
                    <a:lnTo>
                      <a:pt x="2065" y="1735"/>
                    </a:lnTo>
                    <a:lnTo>
                      <a:pt x="2067" y="1733"/>
                    </a:lnTo>
                    <a:lnTo>
                      <a:pt x="2067" y="1733"/>
                    </a:lnTo>
                    <a:lnTo>
                      <a:pt x="2068" y="1731"/>
                    </a:lnTo>
                    <a:lnTo>
                      <a:pt x="2070" y="1728"/>
                    </a:lnTo>
                    <a:lnTo>
                      <a:pt x="2060" y="1726"/>
                    </a:lnTo>
                    <a:lnTo>
                      <a:pt x="2049" y="1721"/>
                    </a:lnTo>
                    <a:lnTo>
                      <a:pt x="2040" y="1717"/>
                    </a:lnTo>
                    <a:lnTo>
                      <a:pt x="2040" y="1708"/>
                    </a:lnTo>
                    <a:lnTo>
                      <a:pt x="2054" y="1707"/>
                    </a:lnTo>
                    <a:lnTo>
                      <a:pt x="2065" y="1707"/>
                    </a:lnTo>
                    <a:close/>
                    <a:moveTo>
                      <a:pt x="1960" y="1673"/>
                    </a:moveTo>
                    <a:lnTo>
                      <a:pt x="1962" y="1673"/>
                    </a:lnTo>
                    <a:lnTo>
                      <a:pt x="1962" y="1675"/>
                    </a:lnTo>
                    <a:lnTo>
                      <a:pt x="1962" y="1677"/>
                    </a:lnTo>
                    <a:lnTo>
                      <a:pt x="1964" y="1677"/>
                    </a:lnTo>
                    <a:lnTo>
                      <a:pt x="1964" y="1679"/>
                    </a:lnTo>
                    <a:lnTo>
                      <a:pt x="1967" y="1679"/>
                    </a:lnTo>
                    <a:lnTo>
                      <a:pt x="1965" y="1680"/>
                    </a:lnTo>
                    <a:lnTo>
                      <a:pt x="1965" y="1680"/>
                    </a:lnTo>
                    <a:lnTo>
                      <a:pt x="1965" y="1680"/>
                    </a:lnTo>
                    <a:lnTo>
                      <a:pt x="1965" y="1680"/>
                    </a:lnTo>
                    <a:lnTo>
                      <a:pt x="1964" y="1680"/>
                    </a:lnTo>
                    <a:lnTo>
                      <a:pt x="1964" y="1682"/>
                    </a:lnTo>
                    <a:lnTo>
                      <a:pt x="1958" y="1687"/>
                    </a:lnTo>
                    <a:lnTo>
                      <a:pt x="1953" y="1693"/>
                    </a:lnTo>
                    <a:lnTo>
                      <a:pt x="1948" y="1698"/>
                    </a:lnTo>
                    <a:lnTo>
                      <a:pt x="1929" y="1696"/>
                    </a:lnTo>
                    <a:lnTo>
                      <a:pt x="1913" y="1696"/>
                    </a:lnTo>
                    <a:lnTo>
                      <a:pt x="1894" y="1698"/>
                    </a:lnTo>
                    <a:lnTo>
                      <a:pt x="1894" y="1708"/>
                    </a:lnTo>
                    <a:lnTo>
                      <a:pt x="1897" y="1710"/>
                    </a:lnTo>
                    <a:lnTo>
                      <a:pt x="1897" y="1712"/>
                    </a:lnTo>
                    <a:lnTo>
                      <a:pt x="1899" y="1714"/>
                    </a:lnTo>
                    <a:lnTo>
                      <a:pt x="1901" y="1717"/>
                    </a:lnTo>
                    <a:lnTo>
                      <a:pt x="1920" y="1710"/>
                    </a:lnTo>
                    <a:lnTo>
                      <a:pt x="1939" y="1705"/>
                    </a:lnTo>
                    <a:lnTo>
                      <a:pt x="1939" y="1714"/>
                    </a:lnTo>
                    <a:lnTo>
                      <a:pt x="1936" y="1714"/>
                    </a:lnTo>
                    <a:lnTo>
                      <a:pt x="1930" y="1717"/>
                    </a:lnTo>
                    <a:lnTo>
                      <a:pt x="1923" y="1721"/>
                    </a:lnTo>
                    <a:lnTo>
                      <a:pt x="1916" y="1724"/>
                    </a:lnTo>
                    <a:lnTo>
                      <a:pt x="1922" y="1736"/>
                    </a:lnTo>
                    <a:lnTo>
                      <a:pt x="1929" y="1747"/>
                    </a:lnTo>
                    <a:lnTo>
                      <a:pt x="1932" y="1757"/>
                    </a:lnTo>
                    <a:lnTo>
                      <a:pt x="1936" y="1775"/>
                    </a:lnTo>
                    <a:lnTo>
                      <a:pt x="1932" y="1775"/>
                    </a:lnTo>
                    <a:lnTo>
                      <a:pt x="1932" y="1778"/>
                    </a:lnTo>
                    <a:lnTo>
                      <a:pt x="1929" y="1776"/>
                    </a:lnTo>
                    <a:lnTo>
                      <a:pt x="1927" y="1776"/>
                    </a:lnTo>
                    <a:lnTo>
                      <a:pt x="1927" y="1776"/>
                    </a:lnTo>
                    <a:lnTo>
                      <a:pt x="1927" y="1775"/>
                    </a:lnTo>
                    <a:lnTo>
                      <a:pt x="1925" y="1775"/>
                    </a:lnTo>
                    <a:lnTo>
                      <a:pt x="1915" y="1764"/>
                    </a:lnTo>
                    <a:lnTo>
                      <a:pt x="1906" y="1752"/>
                    </a:lnTo>
                    <a:lnTo>
                      <a:pt x="1897" y="1740"/>
                    </a:lnTo>
                    <a:lnTo>
                      <a:pt x="1897" y="1778"/>
                    </a:lnTo>
                    <a:lnTo>
                      <a:pt x="1882" y="1778"/>
                    </a:lnTo>
                    <a:lnTo>
                      <a:pt x="1882" y="1776"/>
                    </a:lnTo>
                    <a:lnTo>
                      <a:pt x="1880" y="1776"/>
                    </a:lnTo>
                    <a:lnTo>
                      <a:pt x="1880" y="1776"/>
                    </a:lnTo>
                    <a:lnTo>
                      <a:pt x="1880" y="1776"/>
                    </a:lnTo>
                    <a:lnTo>
                      <a:pt x="1880" y="1775"/>
                    </a:lnTo>
                    <a:lnTo>
                      <a:pt x="1878" y="1775"/>
                    </a:lnTo>
                    <a:lnTo>
                      <a:pt x="1880" y="1762"/>
                    </a:lnTo>
                    <a:lnTo>
                      <a:pt x="1878" y="1755"/>
                    </a:lnTo>
                    <a:lnTo>
                      <a:pt x="1875" y="1749"/>
                    </a:lnTo>
                    <a:lnTo>
                      <a:pt x="1871" y="1740"/>
                    </a:lnTo>
                    <a:lnTo>
                      <a:pt x="1871" y="1731"/>
                    </a:lnTo>
                    <a:lnTo>
                      <a:pt x="1876" y="1721"/>
                    </a:lnTo>
                    <a:lnTo>
                      <a:pt x="1883" y="1707"/>
                    </a:lnTo>
                    <a:lnTo>
                      <a:pt x="1890" y="1694"/>
                    </a:lnTo>
                    <a:lnTo>
                      <a:pt x="1897" y="1684"/>
                    </a:lnTo>
                    <a:lnTo>
                      <a:pt x="1901" y="1679"/>
                    </a:lnTo>
                    <a:lnTo>
                      <a:pt x="1918" y="1684"/>
                    </a:lnTo>
                    <a:lnTo>
                      <a:pt x="1929" y="1684"/>
                    </a:lnTo>
                    <a:lnTo>
                      <a:pt x="1937" y="1682"/>
                    </a:lnTo>
                    <a:lnTo>
                      <a:pt x="1948" y="1679"/>
                    </a:lnTo>
                    <a:lnTo>
                      <a:pt x="1958" y="1673"/>
                    </a:lnTo>
                    <a:lnTo>
                      <a:pt x="1960" y="1673"/>
                    </a:lnTo>
                    <a:close/>
                    <a:moveTo>
                      <a:pt x="1997" y="1670"/>
                    </a:moveTo>
                    <a:lnTo>
                      <a:pt x="2004" y="1673"/>
                    </a:lnTo>
                    <a:lnTo>
                      <a:pt x="2007" y="1675"/>
                    </a:lnTo>
                    <a:lnTo>
                      <a:pt x="2011" y="1679"/>
                    </a:lnTo>
                    <a:lnTo>
                      <a:pt x="2012" y="1682"/>
                    </a:lnTo>
                    <a:lnTo>
                      <a:pt x="2012" y="1689"/>
                    </a:lnTo>
                    <a:lnTo>
                      <a:pt x="2012" y="1698"/>
                    </a:lnTo>
                    <a:lnTo>
                      <a:pt x="2009" y="1700"/>
                    </a:lnTo>
                    <a:lnTo>
                      <a:pt x="2007" y="1701"/>
                    </a:lnTo>
                    <a:lnTo>
                      <a:pt x="2007" y="1703"/>
                    </a:lnTo>
                    <a:lnTo>
                      <a:pt x="2007" y="1705"/>
                    </a:lnTo>
                    <a:lnTo>
                      <a:pt x="2007" y="1707"/>
                    </a:lnTo>
                    <a:lnTo>
                      <a:pt x="2007" y="1708"/>
                    </a:lnTo>
                    <a:lnTo>
                      <a:pt x="2006" y="1710"/>
                    </a:lnTo>
                    <a:lnTo>
                      <a:pt x="2002" y="1714"/>
                    </a:lnTo>
                    <a:lnTo>
                      <a:pt x="2002" y="1705"/>
                    </a:lnTo>
                    <a:lnTo>
                      <a:pt x="1995" y="1694"/>
                    </a:lnTo>
                    <a:lnTo>
                      <a:pt x="1995" y="1682"/>
                    </a:lnTo>
                    <a:lnTo>
                      <a:pt x="1997" y="1670"/>
                    </a:lnTo>
                    <a:close/>
                    <a:moveTo>
                      <a:pt x="1541" y="1621"/>
                    </a:moveTo>
                    <a:lnTo>
                      <a:pt x="1574" y="1625"/>
                    </a:lnTo>
                    <a:lnTo>
                      <a:pt x="1587" y="1640"/>
                    </a:lnTo>
                    <a:lnTo>
                      <a:pt x="1601" y="1649"/>
                    </a:lnTo>
                    <a:lnTo>
                      <a:pt x="1615" y="1658"/>
                    </a:lnTo>
                    <a:lnTo>
                      <a:pt x="1632" y="1666"/>
                    </a:lnTo>
                    <a:lnTo>
                      <a:pt x="1637" y="1670"/>
                    </a:lnTo>
                    <a:lnTo>
                      <a:pt x="1637" y="1672"/>
                    </a:lnTo>
                    <a:lnTo>
                      <a:pt x="1639" y="1672"/>
                    </a:lnTo>
                    <a:lnTo>
                      <a:pt x="1646" y="1679"/>
                    </a:lnTo>
                    <a:lnTo>
                      <a:pt x="1658" y="1693"/>
                    </a:lnTo>
                    <a:lnTo>
                      <a:pt x="1669" y="1708"/>
                    </a:lnTo>
                    <a:lnTo>
                      <a:pt x="1681" y="1726"/>
                    </a:lnTo>
                    <a:lnTo>
                      <a:pt x="1698" y="1740"/>
                    </a:lnTo>
                    <a:lnTo>
                      <a:pt x="1695" y="1757"/>
                    </a:lnTo>
                    <a:lnTo>
                      <a:pt x="1695" y="1778"/>
                    </a:lnTo>
                    <a:lnTo>
                      <a:pt x="1709" y="1780"/>
                    </a:lnTo>
                    <a:lnTo>
                      <a:pt x="1718" y="1783"/>
                    </a:lnTo>
                    <a:lnTo>
                      <a:pt x="1724" y="1789"/>
                    </a:lnTo>
                    <a:lnTo>
                      <a:pt x="1733" y="1794"/>
                    </a:lnTo>
                    <a:lnTo>
                      <a:pt x="1744" y="1794"/>
                    </a:lnTo>
                    <a:lnTo>
                      <a:pt x="1752" y="1790"/>
                    </a:lnTo>
                    <a:lnTo>
                      <a:pt x="1759" y="1787"/>
                    </a:lnTo>
                    <a:lnTo>
                      <a:pt x="1766" y="1785"/>
                    </a:lnTo>
                    <a:lnTo>
                      <a:pt x="1782" y="1790"/>
                    </a:lnTo>
                    <a:lnTo>
                      <a:pt x="1800" y="1797"/>
                    </a:lnTo>
                    <a:lnTo>
                      <a:pt x="1817" y="1806"/>
                    </a:lnTo>
                    <a:lnTo>
                      <a:pt x="1833" y="1813"/>
                    </a:lnTo>
                    <a:lnTo>
                      <a:pt x="1831" y="1813"/>
                    </a:lnTo>
                    <a:lnTo>
                      <a:pt x="1829" y="1815"/>
                    </a:lnTo>
                    <a:lnTo>
                      <a:pt x="1829" y="1815"/>
                    </a:lnTo>
                    <a:lnTo>
                      <a:pt x="1827" y="1815"/>
                    </a:lnTo>
                    <a:lnTo>
                      <a:pt x="1824" y="1817"/>
                    </a:lnTo>
                    <a:lnTo>
                      <a:pt x="1814" y="1820"/>
                    </a:lnTo>
                    <a:lnTo>
                      <a:pt x="1794" y="1820"/>
                    </a:lnTo>
                    <a:lnTo>
                      <a:pt x="1772" y="1817"/>
                    </a:lnTo>
                    <a:lnTo>
                      <a:pt x="1749" y="1811"/>
                    </a:lnTo>
                    <a:lnTo>
                      <a:pt x="1724" y="1806"/>
                    </a:lnTo>
                    <a:lnTo>
                      <a:pt x="1705" y="1801"/>
                    </a:lnTo>
                    <a:lnTo>
                      <a:pt x="1690" y="1794"/>
                    </a:lnTo>
                    <a:lnTo>
                      <a:pt x="1683" y="1790"/>
                    </a:lnTo>
                    <a:lnTo>
                      <a:pt x="1686" y="1787"/>
                    </a:lnTo>
                    <a:lnTo>
                      <a:pt x="1686" y="1787"/>
                    </a:lnTo>
                    <a:lnTo>
                      <a:pt x="1688" y="1785"/>
                    </a:lnTo>
                    <a:lnTo>
                      <a:pt x="1690" y="1782"/>
                    </a:lnTo>
                    <a:lnTo>
                      <a:pt x="1669" y="1776"/>
                    </a:lnTo>
                    <a:lnTo>
                      <a:pt x="1651" y="1766"/>
                    </a:lnTo>
                    <a:lnTo>
                      <a:pt x="1635" y="1750"/>
                    </a:lnTo>
                    <a:lnTo>
                      <a:pt x="1623" y="1733"/>
                    </a:lnTo>
                    <a:lnTo>
                      <a:pt x="1611" y="1714"/>
                    </a:lnTo>
                    <a:lnTo>
                      <a:pt x="1601" y="1694"/>
                    </a:lnTo>
                    <a:lnTo>
                      <a:pt x="1590" y="1679"/>
                    </a:lnTo>
                    <a:lnTo>
                      <a:pt x="1580" y="1666"/>
                    </a:lnTo>
                    <a:lnTo>
                      <a:pt x="1569" y="1658"/>
                    </a:lnTo>
                    <a:lnTo>
                      <a:pt x="1557" y="1647"/>
                    </a:lnTo>
                    <a:lnTo>
                      <a:pt x="1546" y="1637"/>
                    </a:lnTo>
                    <a:lnTo>
                      <a:pt x="1541" y="1621"/>
                    </a:lnTo>
                    <a:close/>
                    <a:moveTo>
                      <a:pt x="1840" y="1602"/>
                    </a:moveTo>
                    <a:lnTo>
                      <a:pt x="1850" y="1605"/>
                    </a:lnTo>
                    <a:lnTo>
                      <a:pt x="1862" y="1612"/>
                    </a:lnTo>
                    <a:lnTo>
                      <a:pt x="1873" y="1623"/>
                    </a:lnTo>
                    <a:lnTo>
                      <a:pt x="1878" y="1632"/>
                    </a:lnTo>
                    <a:lnTo>
                      <a:pt x="1873" y="1635"/>
                    </a:lnTo>
                    <a:lnTo>
                      <a:pt x="1868" y="1640"/>
                    </a:lnTo>
                    <a:lnTo>
                      <a:pt x="1862" y="1644"/>
                    </a:lnTo>
                    <a:lnTo>
                      <a:pt x="1855" y="1647"/>
                    </a:lnTo>
                    <a:lnTo>
                      <a:pt x="1861" y="1663"/>
                    </a:lnTo>
                    <a:lnTo>
                      <a:pt x="1868" y="1675"/>
                    </a:lnTo>
                    <a:lnTo>
                      <a:pt x="1875" y="1689"/>
                    </a:lnTo>
                    <a:lnTo>
                      <a:pt x="1869" y="1691"/>
                    </a:lnTo>
                    <a:lnTo>
                      <a:pt x="1866" y="1691"/>
                    </a:lnTo>
                    <a:lnTo>
                      <a:pt x="1864" y="1691"/>
                    </a:lnTo>
                    <a:lnTo>
                      <a:pt x="1864" y="1691"/>
                    </a:lnTo>
                    <a:lnTo>
                      <a:pt x="1862" y="1693"/>
                    </a:lnTo>
                    <a:lnTo>
                      <a:pt x="1861" y="1694"/>
                    </a:lnTo>
                    <a:lnTo>
                      <a:pt x="1859" y="1698"/>
                    </a:lnTo>
                    <a:lnTo>
                      <a:pt x="1850" y="1714"/>
                    </a:lnTo>
                    <a:lnTo>
                      <a:pt x="1845" y="1733"/>
                    </a:lnTo>
                    <a:lnTo>
                      <a:pt x="1836" y="1750"/>
                    </a:lnTo>
                    <a:lnTo>
                      <a:pt x="1831" y="1754"/>
                    </a:lnTo>
                    <a:lnTo>
                      <a:pt x="1826" y="1754"/>
                    </a:lnTo>
                    <a:lnTo>
                      <a:pt x="1820" y="1755"/>
                    </a:lnTo>
                    <a:lnTo>
                      <a:pt x="1814" y="1755"/>
                    </a:lnTo>
                    <a:lnTo>
                      <a:pt x="1803" y="1749"/>
                    </a:lnTo>
                    <a:lnTo>
                      <a:pt x="1793" y="1747"/>
                    </a:lnTo>
                    <a:lnTo>
                      <a:pt x="1780" y="1747"/>
                    </a:lnTo>
                    <a:lnTo>
                      <a:pt x="1768" y="1745"/>
                    </a:lnTo>
                    <a:lnTo>
                      <a:pt x="1756" y="1740"/>
                    </a:lnTo>
                    <a:lnTo>
                      <a:pt x="1744" y="1724"/>
                    </a:lnTo>
                    <a:lnTo>
                      <a:pt x="1735" y="1703"/>
                    </a:lnTo>
                    <a:lnTo>
                      <a:pt x="1733" y="1679"/>
                    </a:lnTo>
                    <a:lnTo>
                      <a:pt x="1742" y="1675"/>
                    </a:lnTo>
                    <a:lnTo>
                      <a:pt x="1749" y="1675"/>
                    </a:lnTo>
                    <a:lnTo>
                      <a:pt x="1756" y="1677"/>
                    </a:lnTo>
                    <a:lnTo>
                      <a:pt x="1763" y="1673"/>
                    </a:lnTo>
                    <a:lnTo>
                      <a:pt x="1772" y="1659"/>
                    </a:lnTo>
                    <a:lnTo>
                      <a:pt x="1794" y="1656"/>
                    </a:lnTo>
                    <a:lnTo>
                      <a:pt x="1798" y="1653"/>
                    </a:lnTo>
                    <a:lnTo>
                      <a:pt x="1801" y="1649"/>
                    </a:lnTo>
                    <a:lnTo>
                      <a:pt x="1801" y="1647"/>
                    </a:lnTo>
                    <a:lnTo>
                      <a:pt x="1803" y="1646"/>
                    </a:lnTo>
                    <a:lnTo>
                      <a:pt x="1803" y="1644"/>
                    </a:lnTo>
                    <a:lnTo>
                      <a:pt x="1803" y="1642"/>
                    </a:lnTo>
                    <a:lnTo>
                      <a:pt x="1805" y="1640"/>
                    </a:lnTo>
                    <a:lnTo>
                      <a:pt x="1805" y="1640"/>
                    </a:lnTo>
                    <a:lnTo>
                      <a:pt x="1808" y="1640"/>
                    </a:lnTo>
                    <a:lnTo>
                      <a:pt x="1814" y="1640"/>
                    </a:lnTo>
                    <a:lnTo>
                      <a:pt x="1820" y="1640"/>
                    </a:lnTo>
                    <a:lnTo>
                      <a:pt x="1824" y="1628"/>
                    </a:lnTo>
                    <a:lnTo>
                      <a:pt x="1829" y="1619"/>
                    </a:lnTo>
                    <a:lnTo>
                      <a:pt x="1834" y="1611"/>
                    </a:lnTo>
                    <a:lnTo>
                      <a:pt x="1840" y="1602"/>
                    </a:lnTo>
                    <a:close/>
                    <a:moveTo>
                      <a:pt x="1337" y="1579"/>
                    </a:moveTo>
                    <a:lnTo>
                      <a:pt x="1347" y="1586"/>
                    </a:lnTo>
                    <a:lnTo>
                      <a:pt x="1353" y="1598"/>
                    </a:lnTo>
                    <a:lnTo>
                      <a:pt x="1353" y="1616"/>
                    </a:lnTo>
                    <a:lnTo>
                      <a:pt x="1353" y="1618"/>
                    </a:lnTo>
                    <a:lnTo>
                      <a:pt x="1354" y="1618"/>
                    </a:lnTo>
                    <a:lnTo>
                      <a:pt x="1356" y="1619"/>
                    </a:lnTo>
                    <a:lnTo>
                      <a:pt x="1356" y="1619"/>
                    </a:lnTo>
                    <a:lnTo>
                      <a:pt x="1356" y="1621"/>
                    </a:lnTo>
                    <a:lnTo>
                      <a:pt x="1356" y="1625"/>
                    </a:lnTo>
                    <a:lnTo>
                      <a:pt x="1353" y="1625"/>
                    </a:lnTo>
                    <a:lnTo>
                      <a:pt x="1349" y="1626"/>
                    </a:lnTo>
                    <a:lnTo>
                      <a:pt x="1347" y="1630"/>
                    </a:lnTo>
                    <a:lnTo>
                      <a:pt x="1344" y="1632"/>
                    </a:lnTo>
                    <a:lnTo>
                      <a:pt x="1342" y="1632"/>
                    </a:lnTo>
                    <a:lnTo>
                      <a:pt x="1340" y="1630"/>
                    </a:lnTo>
                    <a:lnTo>
                      <a:pt x="1339" y="1630"/>
                    </a:lnTo>
                    <a:lnTo>
                      <a:pt x="1339" y="1630"/>
                    </a:lnTo>
                    <a:lnTo>
                      <a:pt x="1337" y="1628"/>
                    </a:lnTo>
                    <a:lnTo>
                      <a:pt x="1330" y="1614"/>
                    </a:lnTo>
                    <a:lnTo>
                      <a:pt x="1330" y="1593"/>
                    </a:lnTo>
                    <a:lnTo>
                      <a:pt x="1332" y="1590"/>
                    </a:lnTo>
                    <a:lnTo>
                      <a:pt x="1334" y="1588"/>
                    </a:lnTo>
                    <a:lnTo>
                      <a:pt x="1335" y="1584"/>
                    </a:lnTo>
                    <a:lnTo>
                      <a:pt x="1337" y="1579"/>
                    </a:lnTo>
                    <a:close/>
                    <a:moveTo>
                      <a:pt x="1964" y="1558"/>
                    </a:moveTo>
                    <a:lnTo>
                      <a:pt x="1972" y="1567"/>
                    </a:lnTo>
                    <a:lnTo>
                      <a:pt x="1978" y="1577"/>
                    </a:lnTo>
                    <a:lnTo>
                      <a:pt x="1978" y="1593"/>
                    </a:lnTo>
                    <a:lnTo>
                      <a:pt x="1979" y="1597"/>
                    </a:lnTo>
                    <a:lnTo>
                      <a:pt x="1981" y="1597"/>
                    </a:lnTo>
                    <a:lnTo>
                      <a:pt x="1981" y="1598"/>
                    </a:lnTo>
                    <a:lnTo>
                      <a:pt x="1981" y="1598"/>
                    </a:lnTo>
                    <a:lnTo>
                      <a:pt x="1979" y="1598"/>
                    </a:lnTo>
                    <a:lnTo>
                      <a:pt x="1978" y="1602"/>
                    </a:lnTo>
                    <a:lnTo>
                      <a:pt x="1978" y="1605"/>
                    </a:lnTo>
                    <a:lnTo>
                      <a:pt x="1976" y="1605"/>
                    </a:lnTo>
                    <a:lnTo>
                      <a:pt x="1976" y="1607"/>
                    </a:lnTo>
                    <a:lnTo>
                      <a:pt x="1976" y="1607"/>
                    </a:lnTo>
                    <a:lnTo>
                      <a:pt x="1976" y="1607"/>
                    </a:lnTo>
                    <a:lnTo>
                      <a:pt x="1974" y="1607"/>
                    </a:lnTo>
                    <a:lnTo>
                      <a:pt x="1971" y="1609"/>
                    </a:lnTo>
                    <a:lnTo>
                      <a:pt x="1969" y="1605"/>
                    </a:lnTo>
                    <a:lnTo>
                      <a:pt x="1969" y="1604"/>
                    </a:lnTo>
                    <a:lnTo>
                      <a:pt x="1969" y="1604"/>
                    </a:lnTo>
                    <a:lnTo>
                      <a:pt x="1969" y="1604"/>
                    </a:lnTo>
                    <a:lnTo>
                      <a:pt x="1967" y="1604"/>
                    </a:lnTo>
                    <a:lnTo>
                      <a:pt x="1965" y="1604"/>
                    </a:lnTo>
                    <a:lnTo>
                      <a:pt x="1964" y="1602"/>
                    </a:lnTo>
                    <a:lnTo>
                      <a:pt x="1964" y="1605"/>
                    </a:lnTo>
                    <a:lnTo>
                      <a:pt x="1965" y="1607"/>
                    </a:lnTo>
                    <a:lnTo>
                      <a:pt x="1967" y="1609"/>
                    </a:lnTo>
                    <a:lnTo>
                      <a:pt x="1969" y="1611"/>
                    </a:lnTo>
                    <a:lnTo>
                      <a:pt x="1969" y="1611"/>
                    </a:lnTo>
                    <a:lnTo>
                      <a:pt x="1967" y="1612"/>
                    </a:lnTo>
                    <a:lnTo>
                      <a:pt x="1967" y="1614"/>
                    </a:lnTo>
                    <a:lnTo>
                      <a:pt x="1967" y="1616"/>
                    </a:lnTo>
                    <a:lnTo>
                      <a:pt x="1967" y="1621"/>
                    </a:lnTo>
                    <a:lnTo>
                      <a:pt x="1958" y="1621"/>
                    </a:lnTo>
                    <a:lnTo>
                      <a:pt x="1958" y="1616"/>
                    </a:lnTo>
                    <a:lnTo>
                      <a:pt x="1953" y="1614"/>
                    </a:lnTo>
                    <a:lnTo>
                      <a:pt x="1948" y="1611"/>
                    </a:lnTo>
                    <a:lnTo>
                      <a:pt x="1946" y="1607"/>
                    </a:lnTo>
                    <a:lnTo>
                      <a:pt x="1944" y="1602"/>
                    </a:lnTo>
                    <a:lnTo>
                      <a:pt x="1943" y="1597"/>
                    </a:lnTo>
                    <a:lnTo>
                      <a:pt x="1939" y="1590"/>
                    </a:lnTo>
                    <a:lnTo>
                      <a:pt x="1934" y="1593"/>
                    </a:lnTo>
                    <a:lnTo>
                      <a:pt x="1927" y="1597"/>
                    </a:lnTo>
                    <a:lnTo>
                      <a:pt x="1920" y="1598"/>
                    </a:lnTo>
                    <a:lnTo>
                      <a:pt x="1913" y="1602"/>
                    </a:lnTo>
                    <a:lnTo>
                      <a:pt x="1913" y="1593"/>
                    </a:lnTo>
                    <a:lnTo>
                      <a:pt x="1915" y="1591"/>
                    </a:lnTo>
                    <a:lnTo>
                      <a:pt x="1915" y="1591"/>
                    </a:lnTo>
                    <a:lnTo>
                      <a:pt x="1915" y="1590"/>
                    </a:lnTo>
                    <a:lnTo>
                      <a:pt x="1916" y="1590"/>
                    </a:lnTo>
                    <a:lnTo>
                      <a:pt x="1916" y="1586"/>
                    </a:lnTo>
                    <a:lnTo>
                      <a:pt x="1930" y="1581"/>
                    </a:lnTo>
                    <a:lnTo>
                      <a:pt x="1943" y="1577"/>
                    </a:lnTo>
                    <a:lnTo>
                      <a:pt x="1955" y="1570"/>
                    </a:lnTo>
                    <a:lnTo>
                      <a:pt x="1964" y="1558"/>
                    </a:lnTo>
                    <a:close/>
                    <a:moveTo>
                      <a:pt x="1878" y="1539"/>
                    </a:moveTo>
                    <a:lnTo>
                      <a:pt x="1882" y="1543"/>
                    </a:lnTo>
                    <a:lnTo>
                      <a:pt x="1883" y="1543"/>
                    </a:lnTo>
                    <a:lnTo>
                      <a:pt x="1885" y="1543"/>
                    </a:lnTo>
                    <a:lnTo>
                      <a:pt x="1885" y="1544"/>
                    </a:lnTo>
                    <a:lnTo>
                      <a:pt x="1885" y="1544"/>
                    </a:lnTo>
                    <a:lnTo>
                      <a:pt x="1885" y="1548"/>
                    </a:lnTo>
                    <a:lnTo>
                      <a:pt x="1887" y="1551"/>
                    </a:lnTo>
                    <a:lnTo>
                      <a:pt x="1876" y="1560"/>
                    </a:lnTo>
                    <a:lnTo>
                      <a:pt x="1869" y="1569"/>
                    </a:lnTo>
                    <a:lnTo>
                      <a:pt x="1861" y="1576"/>
                    </a:lnTo>
                    <a:lnTo>
                      <a:pt x="1848" y="1583"/>
                    </a:lnTo>
                    <a:lnTo>
                      <a:pt x="1848" y="1579"/>
                    </a:lnTo>
                    <a:lnTo>
                      <a:pt x="1859" y="1567"/>
                    </a:lnTo>
                    <a:lnTo>
                      <a:pt x="1871" y="1555"/>
                    </a:lnTo>
                    <a:lnTo>
                      <a:pt x="1878" y="1539"/>
                    </a:lnTo>
                    <a:close/>
                    <a:moveTo>
                      <a:pt x="1920" y="1436"/>
                    </a:moveTo>
                    <a:lnTo>
                      <a:pt x="1920" y="1454"/>
                    </a:lnTo>
                    <a:lnTo>
                      <a:pt x="1918" y="1466"/>
                    </a:lnTo>
                    <a:lnTo>
                      <a:pt x="1915" y="1476"/>
                    </a:lnTo>
                    <a:lnTo>
                      <a:pt x="1913" y="1494"/>
                    </a:lnTo>
                    <a:lnTo>
                      <a:pt x="1916" y="1494"/>
                    </a:lnTo>
                    <a:lnTo>
                      <a:pt x="1916" y="1497"/>
                    </a:lnTo>
                    <a:lnTo>
                      <a:pt x="1923" y="1497"/>
                    </a:lnTo>
                    <a:lnTo>
                      <a:pt x="1927" y="1497"/>
                    </a:lnTo>
                    <a:lnTo>
                      <a:pt x="1930" y="1497"/>
                    </a:lnTo>
                    <a:lnTo>
                      <a:pt x="1934" y="1499"/>
                    </a:lnTo>
                    <a:lnTo>
                      <a:pt x="1937" y="1501"/>
                    </a:lnTo>
                    <a:lnTo>
                      <a:pt x="1944" y="1502"/>
                    </a:lnTo>
                    <a:lnTo>
                      <a:pt x="1948" y="1515"/>
                    </a:lnTo>
                    <a:lnTo>
                      <a:pt x="1955" y="1523"/>
                    </a:lnTo>
                    <a:lnTo>
                      <a:pt x="1964" y="1532"/>
                    </a:lnTo>
                    <a:lnTo>
                      <a:pt x="1971" y="1544"/>
                    </a:lnTo>
                    <a:lnTo>
                      <a:pt x="1965" y="1546"/>
                    </a:lnTo>
                    <a:lnTo>
                      <a:pt x="1962" y="1548"/>
                    </a:lnTo>
                    <a:lnTo>
                      <a:pt x="1960" y="1548"/>
                    </a:lnTo>
                    <a:lnTo>
                      <a:pt x="1960" y="1550"/>
                    </a:lnTo>
                    <a:lnTo>
                      <a:pt x="1960" y="1551"/>
                    </a:lnTo>
                    <a:lnTo>
                      <a:pt x="1960" y="1551"/>
                    </a:lnTo>
                    <a:lnTo>
                      <a:pt x="1960" y="1553"/>
                    </a:lnTo>
                    <a:lnTo>
                      <a:pt x="1957" y="1553"/>
                    </a:lnTo>
                    <a:lnTo>
                      <a:pt x="1951" y="1555"/>
                    </a:lnTo>
                    <a:lnTo>
                      <a:pt x="1950" y="1551"/>
                    </a:lnTo>
                    <a:lnTo>
                      <a:pt x="1950" y="1551"/>
                    </a:lnTo>
                    <a:lnTo>
                      <a:pt x="1950" y="1550"/>
                    </a:lnTo>
                    <a:lnTo>
                      <a:pt x="1950" y="1550"/>
                    </a:lnTo>
                    <a:lnTo>
                      <a:pt x="1948" y="1550"/>
                    </a:lnTo>
                    <a:lnTo>
                      <a:pt x="1946" y="1550"/>
                    </a:lnTo>
                    <a:lnTo>
                      <a:pt x="1944" y="1548"/>
                    </a:lnTo>
                    <a:lnTo>
                      <a:pt x="1941" y="1555"/>
                    </a:lnTo>
                    <a:lnTo>
                      <a:pt x="1939" y="1560"/>
                    </a:lnTo>
                    <a:lnTo>
                      <a:pt x="1936" y="1565"/>
                    </a:lnTo>
                    <a:lnTo>
                      <a:pt x="1930" y="1567"/>
                    </a:lnTo>
                    <a:lnTo>
                      <a:pt x="1925" y="1570"/>
                    </a:lnTo>
                    <a:lnTo>
                      <a:pt x="1925" y="1567"/>
                    </a:lnTo>
                    <a:lnTo>
                      <a:pt x="1922" y="1563"/>
                    </a:lnTo>
                    <a:lnTo>
                      <a:pt x="1922" y="1560"/>
                    </a:lnTo>
                    <a:lnTo>
                      <a:pt x="1922" y="1558"/>
                    </a:lnTo>
                    <a:lnTo>
                      <a:pt x="1922" y="1557"/>
                    </a:lnTo>
                    <a:lnTo>
                      <a:pt x="1922" y="1557"/>
                    </a:lnTo>
                    <a:lnTo>
                      <a:pt x="1922" y="1555"/>
                    </a:lnTo>
                    <a:lnTo>
                      <a:pt x="1920" y="1553"/>
                    </a:lnTo>
                    <a:lnTo>
                      <a:pt x="1918" y="1553"/>
                    </a:lnTo>
                    <a:lnTo>
                      <a:pt x="1913" y="1551"/>
                    </a:lnTo>
                    <a:lnTo>
                      <a:pt x="1913" y="1546"/>
                    </a:lnTo>
                    <a:lnTo>
                      <a:pt x="1913" y="1541"/>
                    </a:lnTo>
                    <a:lnTo>
                      <a:pt x="1915" y="1537"/>
                    </a:lnTo>
                    <a:lnTo>
                      <a:pt x="1915" y="1536"/>
                    </a:lnTo>
                    <a:lnTo>
                      <a:pt x="1916" y="1534"/>
                    </a:lnTo>
                    <a:lnTo>
                      <a:pt x="1920" y="1534"/>
                    </a:lnTo>
                    <a:lnTo>
                      <a:pt x="1925" y="1532"/>
                    </a:lnTo>
                    <a:lnTo>
                      <a:pt x="1932" y="1532"/>
                    </a:lnTo>
                    <a:lnTo>
                      <a:pt x="1932" y="1544"/>
                    </a:lnTo>
                    <a:lnTo>
                      <a:pt x="1944" y="1544"/>
                    </a:lnTo>
                    <a:lnTo>
                      <a:pt x="1944" y="1541"/>
                    </a:lnTo>
                    <a:lnTo>
                      <a:pt x="1946" y="1537"/>
                    </a:lnTo>
                    <a:lnTo>
                      <a:pt x="1948" y="1536"/>
                    </a:lnTo>
                    <a:lnTo>
                      <a:pt x="1948" y="1534"/>
                    </a:lnTo>
                    <a:lnTo>
                      <a:pt x="1950" y="1532"/>
                    </a:lnTo>
                    <a:lnTo>
                      <a:pt x="1951" y="1529"/>
                    </a:lnTo>
                    <a:lnTo>
                      <a:pt x="1948" y="1529"/>
                    </a:lnTo>
                    <a:lnTo>
                      <a:pt x="1930" y="1515"/>
                    </a:lnTo>
                    <a:lnTo>
                      <a:pt x="1910" y="1506"/>
                    </a:lnTo>
                    <a:lnTo>
                      <a:pt x="1910" y="1513"/>
                    </a:lnTo>
                    <a:lnTo>
                      <a:pt x="1908" y="1518"/>
                    </a:lnTo>
                    <a:lnTo>
                      <a:pt x="1906" y="1523"/>
                    </a:lnTo>
                    <a:lnTo>
                      <a:pt x="1906" y="1529"/>
                    </a:lnTo>
                    <a:lnTo>
                      <a:pt x="1904" y="1527"/>
                    </a:lnTo>
                    <a:lnTo>
                      <a:pt x="1903" y="1525"/>
                    </a:lnTo>
                    <a:lnTo>
                      <a:pt x="1903" y="1525"/>
                    </a:lnTo>
                    <a:lnTo>
                      <a:pt x="1903" y="1523"/>
                    </a:lnTo>
                    <a:lnTo>
                      <a:pt x="1901" y="1522"/>
                    </a:lnTo>
                    <a:lnTo>
                      <a:pt x="1896" y="1509"/>
                    </a:lnTo>
                    <a:lnTo>
                      <a:pt x="1890" y="1494"/>
                    </a:lnTo>
                    <a:lnTo>
                      <a:pt x="1889" y="1474"/>
                    </a:lnTo>
                    <a:lnTo>
                      <a:pt x="1890" y="1457"/>
                    </a:lnTo>
                    <a:lnTo>
                      <a:pt x="1897" y="1440"/>
                    </a:lnTo>
                    <a:lnTo>
                      <a:pt x="1903" y="1438"/>
                    </a:lnTo>
                    <a:lnTo>
                      <a:pt x="1908" y="1436"/>
                    </a:lnTo>
                    <a:lnTo>
                      <a:pt x="1913" y="1436"/>
                    </a:lnTo>
                    <a:lnTo>
                      <a:pt x="1920" y="1436"/>
                    </a:lnTo>
                    <a:close/>
                    <a:moveTo>
                      <a:pt x="1913" y="1337"/>
                    </a:moveTo>
                    <a:lnTo>
                      <a:pt x="1916" y="1340"/>
                    </a:lnTo>
                    <a:lnTo>
                      <a:pt x="1918" y="1344"/>
                    </a:lnTo>
                    <a:lnTo>
                      <a:pt x="1920" y="1347"/>
                    </a:lnTo>
                    <a:lnTo>
                      <a:pt x="1920" y="1352"/>
                    </a:lnTo>
                    <a:lnTo>
                      <a:pt x="1920" y="1359"/>
                    </a:lnTo>
                    <a:lnTo>
                      <a:pt x="1906" y="1394"/>
                    </a:lnTo>
                    <a:lnTo>
                      <a:pt x="1899" y="1385"/>
                    </a:lnTo>
                    <a:lnTo>
                      <a:pt x="1896" y="1377"/>
                    </a:lnTo>
                    <a:lnTo>
                      <a:pt x="1894" y="1363"/>
                    </a:lnTo>
                    <a:lnTo>
                      <a:pt x="1913" y="1337"/>
                    </a:lnTo>
                    <a:close/>
                    <a:moveTo>
                      <a:pt x="2025" y="1256"/>
                    </a:moveTo>
                    <a:lnTo>
                      <a:pt x="2028" y="1258"/>
                    </a:lnTo>
                    <a:lnTo>
                      <a:pt x="2030" y="1258"/>
                    </a:lnTo>
                    <a:lnTo>
                      <a:pt x="2030" y="1258"/>
                    </a:lnTo>
                    <a:lnTo>
                      <a:pt x="2030" y="1260"/>
                    </a:lnTo>
                    <a:lnTo>
                      <a:pt x="2030" y="1260"/>
                    </a:lnTo>
                    <a:lnTo>
                      <a:pt x="2032" y="1263"/>
                    </a:lnTo>
                    <a:lnTo>
                      <a:pt x="2032" y="1267"/>
                    </a:lnTo>
                    <a:lnTo>
                      <a:pt x="2030" y="1272"/>
                    </a:lnTo>
                    <a:lnTo>
                      <a:pt x="2026" y="1277"/>
                    </a:lnTo>
                    <a:lnTo>
                      <a:pt x="2025" y="1282"/>
                    </a:lnTo>
                    <a:lnTo>
                      <a:pt x="2016" y="1282"/>
                    </a:lnTo>
                    <a:lnTo>
                      <a:pt x="2016" y="1270"/>
                    </a:lnTo>
                    <a:lnTo>
                      <a:pt x="2019" y="1269"/>
                    </a:lnTo>
                    <a:lnTo>
                      <a:pt x="2021" y="1265"/>
                    </a:lnTo>
                    <a:lnTo>
                      <a:pt x="2023" y="1262"/>
                    </a:lnTo>
                    <a:lnTo>
                      <a:pt x="2025" y="1256"/>
                    </a:lnTo>
                    <a:close/>
                    <a:moveTo>
                      <a:pt x="1978" y="1209"/>
                    </a:moveTo>
                    <a:lnTo>
                      <a:pt x="1990" y="1209"/>
                    </a:lnTo>
                    <a:lnTo>
                      <a:pt x="1990" y="1221"/>
                    </a:lnTo>
                    <a:lnTo>
                      <a:pt x="1974" y="1221"/>
                    </a:lnTo>
                    <a:lnTo>
                      <a:pt x="1974" y="1213"/>
                    </a:lnTo>
                    <a:lnTo>
                      <a:pt x="1978" y="1213"/>
                    </a:lnTo>
                    <a:lnTo>
                      <a:pt x="1978" y="1209"/>
                    </a:lnTo>
                    <a:close/>
                    <a:moveTo>
                      <a:pt x="707" y="1176"/>
                    </a:moveTo>
                    <a:lnTo>
                      <a:pt x="716" y="1176"/>
                    </a:lnTo>
                    <a:lnTo>
                      <a:pt x="712" y="1181"/>
                    </a:lnTo>
                    <a:lnTo>
                      <a:pt x="709" y="1185"/>
                    </a:lnTo>
                    <a:lnTo>
                      <a:pt x="705" y="1188"/>
                    </a:lnTo>
                    <a:lnTo>
                      <a:pt x="702" y="1192"/>
                    </a:lnTo>
                    <a:lnTo>
                      <a:pt x="696" y="1195"/>
                    </a:lnTo>
                    <a:lnTo>
                      <a:pt x="693" y="1195"/>
                    </a:lnTo>
                    <a:lnTo>
                      <a:pt x="693" y="1197"/>
                    </a:lnTo>
                    <a:lnTo>
                      <a:pt x="691" y="1197"/>
                    </a:lnTo>
                    <a:lnTo>
                      <a:pt x="688" y="1197"/>
                    </a:lnTo>
                    <a:lnTo>
                      <a:pt x="684" y="1199"/>
                    </a:lnTo>
                    <a:lnTo>
                      <a:pt x="681" y="1186"/>
                    </a:lnTo>
                    <a:lnTo>
                      <a:pt x="688" y="1185"/>
                    </a:lnTo>
                    <a:lnTo>
                      <a:pt x="695" y="1181"/>
                    </a:lnTo>
                    <a:lnTo>
                      <a:pt x="702" y="1179"/>
                    </a:lnTo>
                    <a:lnTo>
                      <a:pt x="707" y="1176"/>
                    </a:lnTo>
                    <a:close/>
                    <a:moveTo>
                      <a:pt x="562" y="1171"/>
                    </a:moveTo>
                    <a:lnTo>
                      <a:pt x="571" y="1174"/>
                    </a:lnTo>
                    <a:lnTo>
                      <a:pt x="581" y="1178"/>
                    </a:lnTo>
                    <a:lnTo>
                      <a:pt x="593" y="1181"/>
                    </a:lnTo>
                    <a:lnTo>
                      <a:pt x="600" y="1186"/>
                    </a:lnTo>
                    <a:lnTo>
                      <a:pt x="572" y="1186"/>
                    </a:lnTo>
                    <a:lnTo>
                      <a:pt x="569" y="1185"/>
                    </a:lnTo>
                    <a:lnTo>
                      <a:pt x="567" y="1185"/>
                    </a:lnTo>
                    <a:lnTo>
                      <a:pt x="564" y="1183"/>
                    </a:lnTo>
                    <a:lnTo>
                      <a:pt x="557" y="1183"/>
                    </a:lnTo>
                    <a:lnTo>
                      <a:pt x="557" y="1179"/>
                    </a:lnTo>
                    <a:lnTo>
                      <a:pt x="559" y="1178"/>
                    </a:lnTo>
                    <a:lnTo>
                      <a:pt x="560" y="1176"/>
                    </a:lnTo>
                    <a:lnTo>
                      <a:pt x="560" y="1176"/>
                    </a:lnTo>
                    <a:lnTo>
                      <a:pt x="560" y="1174"/>
                    </a:lnTo>
                    <a:lnTo>
                      <a:pt x="562" y="1171"/>
                    </a:lnTo>
                    <a:close/>
                    <a:moveTo>
                      <a:pt x="250" y="1103"/>
                    </a:moveTo>
                    <a:lnTo>
                      <a:pt x="274" y="1103"/>
                    </a:lnTo>
                    <a:lnTo>
                      <a:pt x="274" y="1106"/>
                    </a:lnTo>
                    <a:lnTo>
                      <a:pt x="269" y="1108"/>
                    </a:lnTo>
                    <a:lnTo>
                      <a:pt x="267" y="1110"/>
                    </a:lnTo>
                    <a:lnTo>
                      <a:pt x="264" y="1111"/>
                    </a:lnTo>
                    <a:lnTo>
                      <a:pt x="260" y="1113"/>
                    </a:lnTo>
                    <a:lnTo>
                      <a:pt x="255" y="1113"/>
                    </a:lnTo>
                    <a:lnTo>
                      <a:pt x="250" y="1103"/>
                    </a:lnTo>
                    <a:close/>
                    <a:moveTo>
                      <a:pt x="620" y="1083"/>
                    </a:moveTo>
                    <a:lnTo>
                      <a:pt x="618" y="1085"/>
                    </a:lnTo>
                    <a:lnTo>
                      <a:pt x="616" y="1087"/>
                    </a:lnTo>
                    <a:lnTo>
                      <a:pt x="614" y="1087"/>
                    </a:lnTo>
                    <a:lnTo>
                      <a:pt x="614" y="1089"/>
                    </a:lnTo>
                    <a:lnTo>
                      <a:pt x="613" y="1090"/>
                    </a:lnTo>
                    <a:lnTo>
                      <a:pt x="611" y="1094"/>
                    </a:lnTo>
                    <a:lnTo>
                      <a:pt x="614" y="1094"/>
                    </a:lnTo>
                    <a:lnTo>
                      <a:pt x="620" y="1092"/>
                    </a:lnTo>
                    <a:lnTo>
                      <a:pt x="623" y="1090"/>
                    </a:lnTo>
                    <a:lnTo>
                      <a:pt x="627" y="1089"/>
                    </a:lnTo>
                    <a:lnTo>
                      <a:pt x="630" y="1087"/>
                    </a:lnTo>
                    <a:lnTo>
                      <a:pt x="634" y="1083"/>
                    </a:lnTo>
                    <a:lnTo>
                      <a:pt x="620" y="1083"/>
                    </a:lnTo>
                    <a:close/>
                    <a:moveTo>
                      <a:pt x="370" y="1083"/>
                    </a:moveTo>
                    <a:lnTo>
                      <a:pt x="372" y="1099"/>
                    </a:lnTo>
                    <a:lnTo>
                      <a:pt x="374" y="1118"/>
                    </a:lnTo>
                    <a:lnTo>
                      <a:pt x="365" y="1118"/>
                    </a:lnTo>
                    <a:lnTo>
                      <a:pt x="363" y="1120"/>
                    </a:lnTo>
                    <a:lnTo>
                      <a:pt x="360" y="1120"/>
                    </a:lnTo>
                    <a:lnTo>
                      <a:pt x="356" y="1120"/>
                    </a:lnTo>
                    <a:lnTo>
                      <a:pt x="351" y="1122"/>
                    </a:lnTo>
                    <a:lnTo>
                      <a:pt x="349" y="1108"/>
                    </a:lnTo>
                    <a:lnTo>
                      <a:pt x="349" y="1094"/>
                    </a:lnTo>
                    <a:lnTo>
                      <a:pt x="351" y="1087"/>
                    </a:lnTo>
                    <a:lnTo>
                      <a:pt x="354" y="1085"/>
                    </a:lnTo>
                    <a:lnTo>
                      <a:pt x="358" y="1083"/>
                    </a:lnTo>
                    <a:lnTo>
                      <a:pt x="363" y="1083"/>
                    </a:lnTo>
                    <a:lnTo>
                      <a:pt x="370" y="1083"/>
                    </a:lnTo>
                    <a:close/>
                    <a:moveTo>
                      <a:pt x="361" y="1049"/>
                    </a:moveTo>
                    <a:lnTo>
                      <a:pt x="370" y="1049"/>
                    </a:lnTo>
                    <a:lnTo>
                      <a:pt x="368" y="1056"/>
                    </a:lnTo>
                    <a:lnTo>
                      <a:pt x="368" y="1061"/>
                    </a:lnTo>
                    <a:lnTo>
                      <a:pt x="368" y="1066"/>
                    </a:lnTo>
                    <a:lnTo>
                      <a:pt x="367" y="1070"/>
                    </a:lnTo>
                    <a:lnTo>
                      <a:pt x="365" y="1075"/>
                    </a:lnTo>
                    <a:lnTo>
                      <a:pt x="358" y="1075"/>
                    </a:lnTo>
                    <a:lnTo>
                      <a:pt x="358" y="1068"/>
                    </a:lnTo>
                    <a:lnTo>
                      <a:pt x="360" y="1061"/>
                    </a:lnTo>
                    <a:lnTo>
                      <a:pt x="360" y="1054"/>
                    </a:lnTo>
                    <a:lnTo>
                      <a:pt x="361" y="1049"/>
                    </a:lnTo>
                    <a:close/>
                    <a:moveTo>
                      <a:pt x="2201" y="1001"/>
                    </a:moveTo>
                    <a:lnTo>
                      <a:pt x="2210" y="1014"/>
                    </a:lnTo>
                    <a:lnTo>
                      <a:pt x="2218" y="1021"/>
                    </a:lnTo>
                    <a:lnTo>
                      <a:pt x="2229" y="1024"/>
                    </a:lnTo>
                    <a:lnTo>
                      <a:pt x="2236" y="1028"/>
                    </a:lnTo>
                    <a:lnTo>
                      <a:pt x="2243" y="1033"/>
                    </a:lnTo>
                    <a:lnTo>
                      <a:pt x="2245" y="1036"/>
                    </a:lnTo>
                    <a:lnTo>
                      <a:pt x="2246" y="1040"/>
                    </a:lnTo>
                    <a:lnTo>
                      <a:pt x="2246" y="1043"/>
                    </a:lnTo>
                    <a:lnTo>
                      <a:pt x="2246" y="1049"/>
                    </a:lnTo>
                    <a:lnTo>
                      <a:pt x="2234" y="1052"/>
                    </a:lnTo>
                    <a:lnTo>
                      <a:pt x="2225" y="1059"/>
                    </a:lnTo>
                    <a:lnTo>
                      <a:pt x="2218" y="1066"/>
                    </a:lnTo>
                    <a:lnTo>
                      <a:pt x="2208" y="1071"/>
                    </a:lnTo>
                    <a:lnTo>
                      <a:pt x="2204" y="1066"/>
                    </a:lnTo>
                    <a:lnTo>
                      <a:pt x="2201" y="1064"/>
                    </a:lnTo>
                    <a:lnTo>
                      <a:pt x="2198" y="1063"/>
                    </a:lnTo>
                    <a:lnTo>
                      <a:pt x="2194" y="1064"/>
                    </a:lnTo>
                    <a:lnTo>
                      <a:pt x="2191" y="1066"/>
                    </a:lnTo>
                    <a:lnTo>
                      <a:pt x="2189" y="1070"/>
                    </a:lnTo>
                    <a:lnTo>
                      <a:pt x="2185" y="1071"/>
                    </a:lnTo>
                    <a:lnTo>
                      <a:pt x="2191" y="1092"/>
                    </a:lnTo>
                    <a:lnTo>
                      <a:pt x="2192" y="1108"/>
                    </a:lnTo>
                    <a:lnTo>
                      <a:pt x="2192" y="1120"/>
                    </a:lnTo>
                    <a:lnTo>
                      <a:pt x="2191" y="1132"/>
                    </a:lnTo>
                    <a:lnTo>
                      <a:pt x="2187" y="1145"/>
                    </a:lnTo>
                    <a:lnTo>
                      <a:pt x="2184" y="1162"/>
                    </a:lnTo>
                    <a:lnTo>
                      <a:pt x="2182" y="1183"/>
                    </a:lnTo>
                    <a:lnTo>
                      <a:pt x="2159" y="1195"/>
                    </a:lnTo>
                    <a:lnTo>
                      <a:pt x="2133" y="1207"/>
                    </a:lnTo>
                    <a:lnTo>
                      <a:pt x="2108" y="1218"/>
                    </a:lnTo>
                    <a:lnTo>
                      <a:pt x="2103" y="1209"/>
                    </a:lnTo>
                    <a:lnTo>
                      <a:pt x="2098" y="1202"/>
                    </a:lnTo>
                    <a:lnTo>
                      <a:pt x="2096" y="1209"/>
                    </a:lnTo>
                    <a:lnTo>
                      <a:pt x="2096" y="1213"/>
                    </a:lnTo>
                    <a:lnTo>
                      <a:pt x="2095" y="1218"/>
                    </a:lnTo>
                    <a:lnTo>
                      <a:pt x="2093" y="1221"/>
                    </a:lnTo>
                    <a:lnTo>
                      <a:pt x="2088" y="1221"/>
                    </a:lnTo>
                    <a:lnTo>
                      <a:pt x="2084" y="1221"/>
                    </a:lnTo>
                    <a:lnTo>
                      <a:pt x="2082" y="1223"/>
                    </a:lnTo>
                    <a:lnTo>
                      <a:pt x="2081" y="1223"/>
                    </a:lnTo>
                    <a:lnTo>
                      <a:pt x="2079" y="1225"/>
                    </a:lnTo>
                    <a:lnTo>
                      <a:pt x="2077" y="1227"/>
                    </a:lnTo>
                    <a:lnTo>
                      <a:pt x="2072" y="1227"/>
                    </a:lnTo>
                    <a:lnTo>
                      <a:pt x="2067" y="1228"/>
                    </a:lnTo>
                    <a:lnTo>
                      <a:pt x="2065" y="1225"/>
                    </a:lnTo>
                    <a:lnTo>
                      <a:pt x="2065" y="1220"/>
                    </a:lnTo>
                    <a:lnTo>
                      <a:pt x="2065" y="1218"/>
                    </a:lnTo>
                    <a:lnTo>
                      <a:pt x="2065" y="1214"/>
                    </a:lnTo>
                    <a:lnTo>
                      <a:pt x="2065" y="1213"/>
                    </a:lnTo>
                    <a:lnTo>
                      <a:pt x="2061" y="1213"/>
                    </a:lnTo>
                    <a:lnTo>
                      <a:pt x="2058" y="1211"/>
                    </a:lnTo>
                    <a:lnTo>
                      <a:pt x="2051" y="1209"/>
                    </a:lnTo>
                    <a:lnTo>
                      <a:pt x="2051" y="1213"/>
                    </a:lnTo>
                    <a:lnTo>
                      <a:pt x="2054" y="1218"/>
                    </a:lnTo>
                    <a:lnTo>
                      <a:pt x="2058" y="1220"/>
                    </a:lnTo>
                    <a:lnTo>
                      <a:pt x="2058" y="1223"/>
                    </a:lnTo>
                    <a:lnTo>
                      <a:pt x="2058" y="1228"/>
                    </a:lnTo>
                    <a:lnTo>
                      <a:pt x="2060" y="1237"/>
                    </a:lnTo>
                    <a:lnTo>
                      <a:pt x="2054" y="1242"/>
                    </a:lnTo>
                    <a:lnTo>
                      <a:pt x="2051" y="1249"/>
                    </a:lnTo>
                    <a:lnTo>
                      <a:pt x="2047" y="1256"/>
                    </a:lnTo>
                    <a:lnTo>
                      <a:pt x="2035" y="1256"/>
                    </a:lnTo>
                    <a:lnTo>
                      <a:pt x="2033" y="1242"/>
                    </a:lnTo>
                    <a:lnTo>
                      <a:pt x="2032" y="1235"/>
                    </a:lnTo>
                    <a:lnTo>
                      <a:pt x="2028" y="1228"/>
                    </a:lnTo>
                    <a:lnTo>
                      <a:pt x="2025" y="1218"/>
                    </a:lnTo>
                    <a:lnTo>
                      <a:pt x="2035" y="1218"/>
                    </a:lnTo>
                    <a:lnTo>
                      <a:pt x="2047" y="1202"/>
                    </a:lnTo>
                    <a:lnTo>
                      <a:pt x="2063" y="1188"/>
                    </a:lnTo>
                    <a:lnTo>
                      <a:pt x="2082" y="1179"/>
                    </a:lnTo>
                    <a:lnTo>
                      <a:pt x="2089" y="1178"/>
                    </a:lnTo>
                    <a:lnTo>
                      <a:pt x="2096" y="1178"/>
                    </a:lnTo>
                    <a:lnTo>
                      <a:pt x="2102" y="1179"/>
                    </a:lnTo>
                    <a:lnTo>
                      <a:pt x="2105" y="1179"/>
                    </a:lnTo>
                    <a:lnTo>
                      <a:pt x="2108" y="1179"/>
                    </a:lnTo>
                    <a:lnTo>
                      <a:pt x="2112" y="1174"/>
                    </a:lnTo>
                    <a:lnTo>
                      <a:pt x="2115" y="1169"/>
                    </a:lnTo>
                    <a:lnTo>
                      <a:pt x="2117" y="1164"/>
                    </a:lnTo>
                    <a:lnTo>
                      <a:pt x="2119" y="1160"/>
                    </a:lnTo>
                    <a:lnTo>
                      <a:pt x="2122" y="1155"/>
                    </a:lnTo>
                    <a:lnTo>
                      <a:pt x="2128" y="1152"/>
                    </a:lnTo>
                    <a:lnTo>
                      <a:pt x="2129" y="1155"/>
                    </a:lnTo>
                    <a:lnTo>
                      <a:pt x="2131" y="1157"/>
                    </a:lnTo>
                    <a:lnTo>
                      <a:pt x="2133" y="1157"/>
                    </a:lnTo>
                    <a:lnTo>
                      <a:pt x="2133" y="1157"/>
                    </a:lnTo>
                    <a:lnTo>
                      <a:pt x="2135" y="1157"/>
                    </a:lnTo>
                    <a:lnTo>
                      <a:pt x="2136" y="1155"/>
                    </a:lnTo>
                    <a:lnTo>
                      <a:pt x="2150" y="1143"/>
                    </a:lnTo>
                    <a:lnTo>
                      <a:pt x="2159" y="1132"/>
                    </a:lnTo>
                    <a:lnTo>
                      <a:pt x="2163" y="1120"/>
                    </a:lnTo>
                    <a:lnTo>
                      <a:pt x="2166" y="1106"/>
                    </a:lnTo>
                    <a:lnTo>
                      <a:pt x="2171" y="1094"/>
                    </a:lnTo>
                    <a:lnTo>
                      <a:pt x="2182" y="1078"/>
                    </a:lnTo>
                    <a:lnTo>
                      <a:pt x="2175" y="1078"/>
                    </a:lnTo>
                    <a:lnTo>
                      <a:pt x="2170" y="1075"/>
                    </a:lnTo>
                    <a:lnTo>
                      <a:pt x="2168" y="1071"/>
                    </a:lnTo>
                    <a:lnTo>
                      <a:pt x="2166" y="1068"/>
                    </a:lnTo>
                    <a:lnTo>
                      <a:pt x="2166" y="1061"/>
                    </a:lnTo>
                    <a:lnTo>
                      <a:pt x="2166" y="1052"/>
                    </a:lnTo>
                    <a:lnTo>
                      <a:pt x="2168" y="1050"/>
                    </a:lnTo>
                    <a:lnTo>
                      <a:pt x="2168" y="1050"/>
                    </a:lnTo>
                    <a:lnTo>
                      <a:pt x="2170" y="1049"/>
                    </a:lnTo>
                    <a:lnTo>
                      <a:pt x="2170" y="1047"/>
                    </a:lnTo>
                    <a:lnTo>
                      <a:pt x="2170" y="1045"/>
                    </a:lnTo>
                    <a:lnTo>
                      <a:pt x="2177" y="1043"/>
                    </a:lnTo>
                    <a:lnTo>
                      <a:pt x="2182" y="1043"/>
                    </a:lnTo>
                    <a:lnTo>
                      <a:pt x="2185" y="1042"/>
                    </a:lnTo>
                    <a:lnTo>
                      <a:pt x="2189" y="1042"/>
                    </a:lnTo>
                    <a:lnTo>
                      <a:pt x="2189" y="1024"/>
                    </a:lnTo>
                    <a:lnTo>
                      <a:pt x="2192" y="1010"/>
                    </a:lnTo>
                    <a:lnTo>
                      <a:pt x="2201" y="1001"/>
                    </a:lnTo>
                    <a:close/>
                    <a:moveTo>
                      <a:pt x="422" y="998"/>
                    </a:moveTo>
                    <a:lnTo>
                      <a:pt x="421" y="1000"/>
                    </a:lnTo>
                    <a:lnTo>
                      <a:pt x="419" y="1000"/>
                    </a:lnTo>
                    <a:lnTo>
                      <a:pt x="417" y="1000"/>
                    </a:lnTo>
                    <a:lnTo>
                      <a:pt x="417" y="1001"/>
                    </a:lnTo>
                    <a:lnTo>
                      <a:pt x="415" y="1001"/>
                    </a:lnTo>
                    <a:lnTo>
                      <a:pt x="412" y="1005"/>
                    </a:lnTo>
                    <a:lnTo>
                      <a:pt x="408" y="1007"/>
                    </a:lnTo>
                    <a:lnTo>
                      <a:pt x="408" y="1008"/>
                    </a:lnTo>
                    <a:lnTo>
                      <a:pt x="408" y="1012"/>
                    </a:lnTo>
                    <a:lnTo>
                      <a:pt x="408" y="1015"/>
                    </a:lnTo>
                    <a:lnTo>
                      <a:pt x="408" y="1021"/>
                    </a:lnTo>
                    <a:lnTo>
                      <a:pt x="422" y="1035"/>
                    </a:lnTo>
                    <a:lnTo>
                      <a:pt x="435" y="1050"/>
                    </a:lnTo>
                    <a:lnTo>
                      <a:pt x="447" y="1068"/>
                    </a:lnTo>
                    <a:lnTo>
                      <a:pt x="461" y="1068"/>
                    </a:lnTo>
                    <a:lnTo>
                      <a:pt x="461" y="1078"/>
                    </a:lnTo>
                    <a:lnTo>
                      <a:pt x="475" y="1083"/>
                    </a:lnTo>
                    <a:lnTo>
                      <a:pt x="485" y="1090"/>
                    </a:lnTo>
                    <a:lnTo>
                      <a:pt x="496" y="1099"/>
                    </a:lnTo>
                    <a:lnTo>
                      <a:pt x="496" y="1103"/>
                    </a:lnTo>
                    <a:lnTo>
                      <a:pt x="492" y="1103"/>
                    </a:lnTo>
                    <a:lnTo>
                      <a:pt x="489" y="1103"/>
                    </a:lnTo>
                    <a:lnTo>
                      <a:pt x="485" y="1103"/>
                    </a:lnTo>
                    <a:lnTo>
                      <a:pt x="483" y="1103"/>
                    </a:lnTo>
                    <a:lnTo>
                      <a:pt x="480" y="1101"/>
                    </a:lnTo>
                    <a:lnTo>
                      <a:pt x="475" y="1099"/>
                    </a:lnTo>
                    <a:lnTo>
                      <a:pt x="470" y="1099"/>
                    </a:lnTo>
                    <a:lnTo>
                      <a:pt x="470" y="1104"/>
                    </a:lnTo>
                    <a:lnTo>
                      <a:pt x="471" y="1108"/>
                    </a:lnTo>
                    <a:lnTo>
                      <a:pt x="473" y="1111"/>
                    </a:lnTo>
                    <a:lnTo>
                      <a:pt x="473" y="1113"/>
                    </a:lnTo>
                    <a:lnTo>
                      <a:pt x="475" y="1117"/>
                    </a:lnTo>
                    <a:lnTo>
                      <a:pt x="476" y="1122"/>
                    </a:lnTo>
                    <a:lnTo>
                      <a:pt x="471" y="1125"/>
                    </a:lnTo>
                    <a:lnTo>
                      <a:pt x="468" y="1129"/>
                    </a:lnTo>
                    <a:lnTo>
                      <a:pt x="464" y="1134"/>
                    </a:lnTo>
                    <a:lnTo>
                      <a:pt x="461" y="1141"/>
                    </a:lnTo>
                    <a:lnTo>
                      <a:pt x="450" y="1141"/>
                    </a:lnTo>
                    <a:lnTo>
                      <a:pt x="450" y="1164"/>
                    </a:lnTo>
                    <a:lnTo>
                      <a:pt x="442" y="1164"/>
                    </a:lnTo>
                    <a:lnTo>
                      <a:pt x="433" y="1157"/>
                    </a:lnTo>
                    <a:lnTo>
                      <a:pt x="422" y="1153"/>
                    </a:lnTo>
                    <a:lnTo>
                      <a:pt x="414" y="1148"/>
                    </a:lnTo>
                    <a:lnTo>
                      <a:pt x="408" y="1136"/>
                    </a:lnTo>
                    <a:lnTo>
                      <a:pt x="422" y="1138"/>
                    </a:lnTo>
                    <a:lnTo>
                      <a:pt x="436" y="1136"/>
                    </a:lnTo>
                    <a:lnTo>
                      <a:pt x="447" y="1132"/>
                    </a:lnTo>
                    <a:lnTo>
                      <a:pt x="454" y="1125"/>
                    </a:lnTo>
                    <a:lnTo>
                      <a:pt x="456" y="1124"/>
                    </a:lnTo>
                    <a:lnTo>
                      <a:pt x="456" y="1122"/>
                    </a:lnTo>
                    <a:lnTo>
                      <a:pt x="457" y="1120"/>
                    </a:lnTo>
                    <a:lnTo>
                      <a:pt x="457" y="1117"/>
                    </a:lnTo>
                    <a:lnTo>
                      <a:pt x="457" y="1113"/>
                    </a:lnTo>
                    <a:lnTo>
                      <a:pt x="431" y="1094"/>
                    </a:lnTo>
                    <a:lnTo>
                      <a:pt x="403" y="1075"/>
                    </a:lnTo>
                    <a:lnTo>
                      <a:pt x="394" y="1064"/>
                    </a:lnTo>
                    <a:lnTo>
                      <a:pt x="386" y="1054"/>
                    </a:lnTo>
                    <a:lnTo>
                      <a:pt x="379" y="1042"/>
                    </a:lnTo>
                    <a:lnTo>
                      <a:pt x="368" y="1031"/>
                    </a:lnTo>
                    <a:lnTo>
                      <a:pt x="354" y="1026"/>
                    </a:lnTo>
                    <a:lnTo>
                      <a:pt x="342" y="1036"/>
                    </a:lnTo>
                    <a:lnTo>
                      <a:pt x="326" y="1045"/>
                    </a:lnTo>
                    <a:lnTo>
                      <a:pt x="307" y="1049"/>
                    </a:lnTo>
                    <a:lnTo>
                      <a:pt x="305" y="1045"/>
                    </a:lnTo>
                    <a:lnTo>
                      <a:pt x="304" y="1042"/>
                    </a:lnTo>
                    <a:lnTo>
                      <a:pt x="302" y="1040"/>
                    </a:lnTo>
                    <a:lnTo>
                      <a:pt x="298" y="1040"/>
                    </a:lnTo>
                    <a:lnTo>
                      <a:pt x="297" y="1040"/>
                    </a:lnTo>
                    <a:lnTo>
                      <a:pt x="293" y="1042"/>
                    </a:lnTo>
                    <a:lnTo>
                      <a:pt x="284" y="1049"/>
                    </a:lnTo>
                    <a:lnTo>
                      <a:pt x="281" y="1059"/>
                    </a:lnTo>
                    <a:lnTo>
                      <a:pt x="279" y="1070"/>
                    </a:lnTo>
                    <a:lnTo>
                      <a:pt x="274" y="1078"/>
                    </a:lnTo>
                    <a:lnTo>
                      <a:pt x="255" y="1078"/>
                    </a:lnTo>
                    <a:lnTo>
                      <a:pt x="248" y="1087"/>
                    </a:lnTo>
                    <a:lnTo>
                      <a:pt x="243" y="1097"/>
                    </a:lnTo>
                    <a:lnTo>
                      <a:pt x="239" y="1110"/>
                    </a:lnTo>
                    <a:lnTo>
                      <a:pt x="237" y="1111"/>
                    </a:lnTo>
                    <a:lnTo>
                      <a:pt x="237" y="1115"/>
                    </a:lnTo>
                    <a:lnTo>
                      <a:pt x="239" y="1117"/>
                    </a:lnTo>
                    <a:lnTo>
                      <a:pt x="241" y="1118"/>
                    </a:lnTo>
                    <a:lnTo>
                      <a:pt x="244" y="1122"/>
                    </a:lnTo>
                    <a:lnTo>
                      <a:pt x="246" y="1125"/>
                    </a:lnTo>
                    <a:lnTo>
                      <a:pt x="241" y="1125"/>
                    </a:lnTo>
                    <a:lnTo>
                      <a:pt x="239" y="1127"/>
                    </a:lnTo>
                    <a:lnTo>
                      <a:pt x="237" y="1127"/>
                    </a:lnTo>
                    <a:lnTo>
                      <a:pt x="236" y="1129"/>
                    </a:lnTo>
                    <a:lnTo>
                      <a:pt x="234" y="1131"/>
                    </a:lnTo>
                    <a:lnTo>
                      <a:pt x="230" y="1132"/>
                    </a:lnTo>
                    <a:lnTo>
                      <a:pt x="230" y="1136"/>
                    </a:lnTo>
                    <a:lnTo>
                      <a:pt x="230" y="1136"/>
                    </a:lnTo>
                    <a:lnTo>
                      <a:pt x="230" y="1138"/>
                    </a:lnTo>
                    <a:lnTo>
                      <a:pt x="230" y="1138"/>
                    </a:lnTo>
                    <a:lnTo>
                      <a:pt x="230" y="1139"/>
                    </a:lnTo>
                    <a:lnTo>
                      <a:pt x="230" y="1145"/>
                    </a:lnTo>
                    <a:lnTo>
                      <a:pt x="218" y="1146"/>
                    </a:lnTo>
                    <a:lnTo>
                      <a:pt x="213" y="1150"/>
                    </a:lnTo>
                    <a:lnTo>
                      <a:pt x="209" y="1153"/>
                    </a:lnTo>
                    <a:lnTo>
                      <a:pt x="206" y="1159"/>
                    </a:lnTo>
                    <a:lnTo>
                      <a:pt x="201" y="1164"/>
                    </a:lnTo>
                    <a:lnTo>
                      <a:pt x="195" y="1166"/>
                    </a:lnTo>
                    <a:lnTo>
                      <a:pt x="192" y="1166"/>
                    </a:lnTo>
                    <a:lnTo>
                      <a:pt x="187" y="1164"/>
                    </a:lnTo>
                    <a:lnTo>
                      <a:pt x="183" y="1162"/>
                    </a:lnTo>
                    <a:lnTo>
                      <a:pt x="180" y="1160"/>
                    </a:lnTo>
                    <a:lnTo>
                      <a:pt x="178" y="1160"/>
                    </a:lnTo>
                    <a:lnTo>
                      <a:pt x="175" y="1162"/>
                    </a:lnTo>
                    <a:lnTo>
                      <a:pt x="171" y="1164"/>
                    </a:lnTo>
                    <a:lnTo>
                      <a:pt x="168" y="1166"/>
                    </a:lnTo>
                    <a:lnTo>
                      <a:pt x="162" y="1167"/>
                    </a:lnTo>
                    <a:lnTo>
                      <a:pt x="162" y="1176"/>
                    </a:lnTo>
                    <a:lnTo>
                      <a:pt x="211" y="1183"/>
                    </a:lnTo>
                    <a:lnTo>
                      <a:pt x="225" y="1176"/>
                    </a:lnTo>
                    <a:lnTo>
                      <a:pt x="239" y="1167"/>
                    </a:lnTo>
                    <a:lnTo>
                      <a:pt x="250" y="1160"/>
                    </a:lnTo>
                    <a:lnTo>
                      <a:pt x="265" y="1157"/>
                    </a:lnTo>
                    <a:lnTo>
                      <a:pt x="288" y="1153"/>
                    </a:lnTo>
                    <a:lnTo>
                      <a:pt x="312" y="1152"/>
                    </a:lnTo>
                    <a:lnTo>
                      <a:pt x="339" y="1152"/>
                    </a:lnTo>
                    <a:lnTo>
                      <a:pt x="361" y="1152"/>
                    </a:lnTo>
                    <a:lnTo>
                      <a:pt x="380" y="1153"/>
                    </a:lnTo>
                    <a:lnTo>
                      <a:pt x="389" y="1155"/>
                    </a:lnTo>
                    <a:lnTo>
                      <a:pt x="393" y="1155"/>
                    </a:lnTo>
                    <a:lnTo>
                      <a:pt x="387" y="1171"/>
                    </a:lnTo>
                    <a:lnTo>
                      <a:pt x="384" y="1188"/>
                    </a:lnTo>
                    <a:lnTo>
                      <a:pt x="380" y="1206"/>
                    </a:lnTo>
                    <a:lnTo>
                      <a:pt x="386" y="1209"/>
                    </a:lnTo>
                    <a:lnTo>
                      <a:pt x="387" y="1213"/>
                    </a:lnTo>
                    <a:lnTo>
                      <a:pt x="391" y="1216"/>
                    </a:lnTo>
                    <a:lnTo>
                      <a:pt x="393" y="1218"/>
                    </a:lnTo>
                    <a:lnTo>
                      <a:pt x="396" y="1221"/>
                    </a:lnTo>
                    <a:lnTo>
                      <a:pt x="408" y="1225"/>
                    </a:lnTo>
                    <a:lnTo>
                      <a:pt x="422" y="1225"/>
                    </a:lnTo>
                    <a:lnTo>
                      <a:pt x="436" y="1227"/>
                    </a:lnTo>
                    <a:lnTo>
                      <a:pt x="450" y="1234"/>
                    </a:lnTo>
                    <a:lnTo>
                      <a:pt x="454" y="1248"/>
                    </a:lnTo>
                    <a:lnTo>
                      <a:pt x="461" y="1251"/>
                    </a:lnTo>
                    <a:lnTo>
                      <a:pt x="471" y="1255"/>
                    </a:lnTo>
                    <a:lnTo>
                      <a:pt x="485" y="1258"/>
                    </a:lnTo>
                    <a:lnTo>
                      <a:pt x="497" y="1262"/>
                    </a:lnTo>
                    <a:lnTo>
                      <a:pt x="504" y="1263"/>
                    </a:lnTo>
                    <a:lnTo>
                      <a:pt x="506" y="1253"/>
                    </a:lnTo>
                    <a:lnTo>
                      <a:pt x="510" y="1244"/>
                    </a:lnTo>
                    <a:lnTo>
                      <a:pt x="513" y="1235"/>
                    </a:lnTo>
                    <a:lnTo>
                      <a:pt x="524" y="1228"/>
                    </a:lnTo>
                    <a:lnTo>
                      <a:pt x="539" y="1225"/>
                    </a:lnTo>
                    <a:lnTo>
                      <a:pt x="553" y="1228"/>
                    </a:lnTo>
                    <a:lnTo>
                      <a:pt x="567" y="1235"/>
                    </a:lnTo>
                    <a:lnTo>
                      <a:pt x="581" y="1241"/>
                    </a:lnTo>
                    <a:lnTo>
                      <a:pt x="588" y="1242"/>
                    </a:lnTo>
                    <a:lnTo>
                      <a:pt x="602" y="1244"/>
                    </a:lnTo>
                    <a:lnTo>
                      <a:pt x="616" y="1248"/>
                    </a:lnTo>
                    <a:lnTo>
                      <a:pt x="630" y="1249"/>
                    </a:lnTo>
                    <a:lnTo>
                      <a:pt x="641" y="1251"/>
                    </a:lnTo>
                    <a:lnTo>
                      <a:pt x="646" y="1253"/>
                    </a:lnTo>
                    <a:lnTo>
                      <a:pt x="649" y="1251"/>
                    </a:lnTo>
                    <a:lnTo>
                      <a:pt x="651" y="1248"/>
                    </a:lnTo>
                    <a:lnTo>
                      <a:pt x="653" y="1246"/>
                    </a:lnTo>
                    <a:lnTo>
                      <a:pt x="656" y="1242"/>
                    </a:lnTo>
                    <a:lnTo>
                      <a:pt x="660" y="1241"/>
                    </a:lnTo>
                    <a:lnTo>
                      <a:pt x="663" y="1241"/>
                    </a:lnTo>
                    <a:lnTo>
                      <a:pt x="668" y="1241"/>
                    </a:lnTo>
                    <a:lnTo>
                      <a:pt x="681" y="1244"/>
                    </a:lnTo>
                    <a:lnTo>
                      <a:pt x="691" y="1249"/>
                    </a:lnTo>
                    <a:lnTo>
                      <a:pt x="703" y="1248"/>
                    </a:lnTo>
                    <a:lnTo>
                      <a:pt x="716" y="1244"/>
                    </a:lnTo>
                    <a:lnTo>
                      <a:pt x="717" y="1230"/>
                    </a:lnTo>
                    <a:lnTo>
                      <a:pt x="724" y="1213"/>
                    </a:lnTo>
                    <a:lnTo>
                      <a:pt x="730" y="1197"/>
                    </a:lnTo>
                    <a:lnTo>
                      <a:pt x="733" y="1183"/>
                    </a:lnTo>
                    <a:lnTo>
                      <a:pt x="730" y="1171"/>
                    </a:lnTo>
                    <a:lnTo>
                      <a:pt x="728" y="1167"/>
                    </a:lnTo>
                    <a:lnTo>
                      <a:pt x="728" y="1164"/>
                    </a:lnTo>
                    <a:lnTo>
                      <a:pt x="726" y="1162"/>
                    </a:lnTo>
                    <a:lnTo>
                      <a:pt x="724" y="1160"/>
                    </a:lnTo>
                    <a:lnTo>
                      <a:pt x="721" y="1160"/>
                    </a:lnTo>
                    <a:lnTo>
                      <a:pt x="717" y="1160"/>
                    </a:lnTo>
                    <a:lnTo>
                      <a:pt x="710" y="1160"/>
                    </a:lnTo>
                    <a:lnTo>
                      <a:pt x="702" y="1167"/>
                    </a:lnTo>
                    <a:lnTo>
                      <a:pt x="695" y="1169"/>
                    </a:lnTo>
                    <a:lnTo>
                      <a:pt x="688" y="1167"/>
                    </a:lnTo>
                    <a:lnTo>
                      <a:pt x="681" y="1164"/>
                    </a:lnTo>
                    <a:lnTo>
                      <a:pt x="672" y="1160"/>
                    </a:lnTo>
                    <a:lnTo>
                      <a:pt x="667" y="1159"/>
                    </a:lnTo>
                    <a:lnTo>
                      <a:pt x="663" y="1160"/>
                    </a:lnTo>
                    <a:lnTo>
                      <a:pt x="658" y="1162"/>
                    </a:lnTo>
                    <a:lnTo>
                      <a:pt x="656" y="1166"/>
                    </a:lnTo>
                    <a:lnTo>
                      <a:pt x="653" y="1169"/>
                    </a:lnTo>
                    <a:lnTo>
                      <a:pt x="649" y="1171"/>
                    </a:lnTo>
                    <a:lnTo>
                      <a:pt x="634" y="1167"/>
                    </a:lnTo>
                    <a:lnTo>
                      <a:pt x="618" y="1157"/>
                    </a:lnTo>
                    <a:lnTo>
                      <a:pt x="606" y="1141"/>
                    </a:lnTo>
                    <a:lnTo>
                      <a:pt x="600" y="1125"/>
                    </a:lnTo>
                    <a:lnTo>
                      <a:pt x="600" y="1122"/>
                    </a:lnTo>
                    <a:lnTo>
                      <a:pt x="600" y="1118"/>
                    </a:lnTo>
                    <a:lnTo>
                      <a:pt x="600" y="1115"/>
                    </a:lnTo>
                    <a:lnTo>
                      <a:pt x="600" y="1111"/>
                    </a:lnTo>
                    <a:lnTo>
                      <a:pt x="600" y="1108"/>
                    </a:lnTo>
                    <a:lnTo>
                      <a:pt x="602" y="1104"/>
                    </a:lnTo>
                    <a:lnTo>
                      <a:pt x="604" y="1099"/>
                    </a:lnTo>
                    <a:lnTo>
                      <a:pt x="600" y="1096"/>
                    </a:lnTo>
                    <a:lnTo>
                      <a:pt x="597" y="1094"/>
                    </a:lnTo>
                    <a:lnTo>
                      <a:pt x="595" y="1092"/>
                    </a:lnTo>
                    <a:lnTo>
                      <a:pt x="593" y="1090"/>
                    </a:lnTo>
                    <a:lnTo>
                      <a:pt x="590" y="1089"/>
                    </a:lnTo>
                    <a:lnTo>
                      <a:pt x="585" y="1087"/>
                    </a:lnTo>
                    <a:lnTo>
                      <a:pt x="583" y="1085"/>
                    </a:lnTo>
                    <a:lnTo>
                      <a:pt x="581" y="1085"/>
                    </a:lnTo>
                    <a:lnTo>
                      <a:pt x="579" y="1083"/>
                    </a:lnTo>
                    <a:lnTo>
                      <a:pt x="576" y="1083"/>
                    </a:lnTo>
                    <a:lnTo>
                      <a:pt x="572" y="1083"/>
                    </a:lnTo>
                    <a:lnTo>
                      <a:pt x="572" y="1087"/>
                    </a:lnTo>
                    <a:lnTo>
                      <a:pt x="569" y="1087"/>
                    </a:lnTo>
                    <a:lnTo>
                      <a:pt x="569" y="1092"/>
                    </a:lnTo>
                    <a:lnTo>
                      <a:pt x="571" y="1096"/>
                    </a:lnTo>
                    <a:lnTo>
                      <a:pt x="571" y="1097"/>
                    </a:lnTo>
                    <a:lnTo>
                      <a:pt x="571" y="1099"/>
                    </a:lnTo>
                    <a:lnTo>
                      <a:pt x="569" y="1101"/>
                    </a:lnTo>
                    <a:lnTo>
                      <a:pt x="567" y="1101"/>
                    </a:lnTo>
                    <a:lnTo>
                      <a:pt x="564" y="1101"/>
                    </a:lnTo>
                    <a:lnTo>
                      <a:pt x="557" y="1103"/>
                    </a:lnTo>
                    <a:lnTo>
                      <a:pt x="555" y="1099"/>
                    </a:lnTo>
                    <a:lnTo>
                      <a:pt x="553" y="1097"/>
                    </a:lnTo>
                    <a:lnTo>
                      <a:pt x="553" y="1096"/>
                    </a:lnTo>
                    <a:lnTo>
                      <a:pt x="550" y="1094"/>
                    </a:lnTo>
                    <a:lnTo>
                      <a:pt x="550" y="1099"/>
                    </a:lnTo>
                    <a:lnTo>
                      <a:pt x="559" y="1110"/>
                    </a:lnTo>
                    <a:lnTo>
                      <a:pt x="566" y="1125"/>
                    </a:lnTo>
                    <a:lnTo>
                      <a:pt x="569" y="1141"/>
                    </a:lnTo>
                    <a:lnTo>
                      <a:pt x="564" y="1145"/>
                    </a:lnTo>
                    <a:lnTo>
                      <a:pt x="560" y="1146"/>
                    </a:lnTo>
                    <a:lnTo>
                      <a:pt x="559" y="1150"/>
                    </a:lnTo>
                    <a:lnTo>
                      <a:pt x="557" y="1153"/>
                    </a:lnTo>
                    <a:lnTo>
                      <a:pt x="557" y="1155"/>
                    </a:lnTo>
                    <a:lnTo>
                      <a:pt x="555" y="1159"/>
                    </a:lnTo>
                    <a:lnTo>
                      <a:pt x="553" y="1160"/>
                    </a:lnTo>
                    <a:lnTo>
                      <a:pt x="548" y="1162"/>
                    </a:lnTo>
                    <a:lnTo>
                      <a:pt x="543" y="1164"/>
                    </a:lnTo>
                    <a:lnTo>
                      <a:pt x="541" y="1162"/>
                    </a:lnTo>
                    <a:lnTo>
                      <a:pt x="539" y="1162"/>
                    </a:lnTo>
                    <a:lnTo>
                      <a:pt x="539" y="1162"/>
                    </a:lnTo>
                    <a:lnTo>
                      <a:pt x="538" y="1160"/>
                    </a:lnTo>
                    <a:lnTo>
                      <a:pt x="534" y="1160"/>
                    </a:lnTo>
                    <a:lnTo>
                      <a:pt x="518" y="1113"/>
                    </a:lnTo>
                    <a:lnTo>
                      <a:pt x="515" y="1111"/>
                    </a:lnTo>
                    <a:lnTo>
                      <a:pt x="511" y="1108"/>
                    </a:lnTo>
                    <a:lnTo>
                      <a:pt x="506" y="1104"/>
                    </a:lnTo>
                    <a:lnTo>
                      <a:pt x="503" y="1103"/>
                    </a:lnTo>
                    <a:lnTo>
                      <a:pt x="499" y="1099"/>
                    </a:lnTo>
                    <a:lnTo>
                      <a:pt x="497" y="1089"/>
                    </a:lnTo>
                    <a:lnTo>
                      <a:pt x="499" y="1080"/>
                    </a:lnTo>
                    <a:lnTo>
                      <a:pt x="501" y="1073"/>
                    </a:lnTo>
                    <a:lnTo>
                      <a:pt x="501" y="1066"/>
                    </a:lnTo>
                    <a:lnTo>
                      <a:pt x="496" y="1061"/>
                    </a:lnTo>
                    <a:lnTo>
                      <a:pt x="483" y="1052"/>
                    </a:lnTo>
                    <a:lnTo>
                      <a:pt x="473" y="1047"/>
                    </a:lnTo>
                    <a:lnTo>
                      <a:pt x="464" y="1045"/>
                    </a:lnTo>
                    <a:lnTo>
                      <a:pt x="456" y="1040"/>
                    </a:lnTo>
                    <a:lnTo>
                      <a:pt x="449" y="1029"/>
                    </a:lnTo>
                    <a:lnTo>
                      <a:pt x="442" y="1010"/>
                    </a:lnTo>
                    <a:lnTo>
                      <a:pt x="428" y="1014"/>
                    </a:lnTo>
                    <a:lnTo>
                      <a:pt x="426" y="1008"/>
                    </a:lnTo>
                    <a:lnTo>
                      <a:pt x="426" y="1005"/>
                    </a:lnTo>
                    <a:lnTo>
                      <a:pt x="424" y="1001"/>
                    </a:lnTo>
                    <a:lnTo>
                      <a:pt x="422" y="998"/>
                    </a:lnTo>
                    <a:close/>
                    <a:moveTo>
                      <a:pt x="662" y="979"/>
                    </a:moveTo>
                    <a:lnTo>
                      <a:pt x="658" y="987"/>
                    </a:lnTo>
                    <a:lnTo>
                      <a:pt x="651" y="1000"/>
                    </a:lnTo>
                    <a:lnTo>
                      <a:pt x="642" y="1014"/>
                    </a:lnTo>
                    <a:lnTo>
                      <a:pt x="634" y="1028"/>
                    </a:lnTo>
                    <a:lnTo>
                      <a:pt x="627" y="1040"/>
                    </a:lnTo>
                    <a:lnTo>
                      <a:pt x="623" y="1050"/>
                    </a:lnTo>
                    <a:lnTo>
                      <a:pt x="623" y="1056"/>
                    </a:lnTo>
                    <a:lnTo>
                      <a:pt x="625" y="1063"/>
                    </a:lnTo>
                    <a:lnTo>
                      <a:pt x="625" y="1066"/>
                    </a:lnTo>
                    <a:lnTo>
                      <a:pt x="627" y="1070"/>
                    </a:lnTo>
                    <a:lnTo>
                      <a:pt x="630" y="1071"/>
                    </a:lnTo>
                    <a:lnTo>
                      <a:pt x="634" y="1073"/>
                    </a:lnTo>
                    <a:lnTo>
                      <a:pt x="639" y="1075"/>
                    </a:lnTo>
                    <a:lnTo>
                      <a:pt x="653" y="1080"/>
                    </a:lnTo>
                    <a:lnTo>
                      <a:pt x="667" y="1078"/>
                    </a:lnTo>
                    <a:lnTo>
                      <a:pt x="679" y="1073"/>
                    </a:lnTo>
                    <a:lnTo>
                      <a:pt x="693" y="1066"/>
                    </a:lnTo>
                    <a:lnTo>
                      <a:pt x="707" y="1064"/>
                    </a:lnTo>
                    <a:lnTo>
                      <a:pt x="721" y="1064"/>
                    </a:lnTo>
                    <a:lnTo>
                      <a:pt x="730" y="1070"/>
                    </a:lnTo>
                    <a:lnTo>
                      <a:pt x="737" y="1075"/>
                    </a:lnTo>
                    <a:lnTo>
                      <a:pt x="745" y="1078"/>
                    </a:lnTo>
                    <a:lnTo>
                      <a:pt x="766" y="1082"/>
                    </a:lnTo>
                    <a:lnTo>
                      <a:pt x="787" y="1080"/>
                    </a:lnTo>
                    <a:lnTo>
                      <a:pt x="806" y="1075"/>
                    </a:lnTo>
                    <a:lnTo>
                      <a:pt x="812" y="1064"/>
                    </a:lnTo>
                    <a:lnTo>
                      <a:pt x="806" y="1064"/>
                    </a:lnTo>
                    <a:lnTo>
                      <a:pt x="798" y="1050"/>
                    </a:lnTo>
                    <a:lnTo>
                      <a:pt x="784" y="1038"/>
                    </a:lnTo>
                    <a:lnTo>
                      <a:pt x="764" y="1026"/>
                    </a:lnTo>
                    <a:lnTo>
                      <a:pt x="745" y="1015"/>
                    </a:lnTo>
                    <a:lnTo>
                      <a:pt x="730" y="1010"/>
                    </a:lnTo>
                    <a:lnTo>
                      <a:pt x="721" y="1017"/>
                    </a:lnTo>
                    <a:lnTo>
                      <a:pt x="709" y="1022"/>
                    </a:lnTo>
                    <a:lnTo>
                      <a:pt x="700" y="1021"/>
                    </a:lnTo>
                    <a:lnTo>
                      <a:pt x="695" y="1014"/>
                    </a:lnTo>
                    <a:lnTo>
                      <a:pt x="688" y="1007"/>
                    </a:lnTo>
                    <a:lnTo>
                      <a:pt x="684" y="998"/>
                    </a:lnTo>
                    <a:lnTo>
                      <a:pt x="696" y="994"/>
                    </a:lnTo>
                    <a:lnTo>
                      <a:pt x="695" y="993"/>
                    </a:lnTo>
                    <a:lnTo>
                      <a:pt x="693" y="993"/>
                    </a:lnTo>
                    <a:lnTo>
                      <a:pt x="693" y="993"/>
                    </a:lnTo>
                    <a:lnTo>
                      <a:pt x="691" y="993"/>
                    </a:lnTo>
                    <a:lnTo>
                      <a:pt x="688" y="991"/>
                    </a:lnTo>
                    <a:lnTo>
                      <a:pt x="682" y="986"/>
                    </a:lnTo>
                    <a:lnTo>
                      <a:pt x="677" y="984"/>
                    </a:lnTo>
                    <a:lnTo>
                      <a:pt x="670" y="981"/>
                    </a:lnTo>
                    <a:lnTo>
                      <a:pt x="662" y="979"/>
                    </a:lnTo>
                    <a:close/>
                    <a:moveTo>
                      <a:pt x="941" y="975"/>
                    </a:moveTo>
                    <a:lnTo>
                      <a:pt x="930" y="984"/>
                    </a:lnTo>
                    <a:lnTo>
                      <a:pt x="918" y="989"/>
                    </a:lnTo>
                    <a:lnTo>
                      <a:pt x="906" y="994"/>
                    </a:lnTo>
                    <a:lnTo>
                      <a:pt x="895" y="1003"/>
                    </a:lnTo>
                    <a:lnTo>
                      <a:pt x="888" y="1014"/>
                    </a:lnTo>
                    <a:lnTo>
                      <a:pt x="885" y="1029"/>
                    </a:lnTo>
                    <a:lnTo>
                      <a:pt x="890" y="1045"/>
                    </a:lnTo>
                    <a:lnTo>
                      <a:pt x="901" y="1061"/>
                    </a:lnTo>
                    <a:lnTo>
                      <a:pt x="911" y="1077"/>
                    </a:lnTo>
                    <a:lnTo>
                      <a:pt x="923" y="1090"/>
                    </a:lnTo>
                    <a:lnTo>
                      <a:pt x="930" y="1103"/>
                    </a:lnTo>
                    <a:lnTo>
                      <a:pt x="918" y="1103"/>
                    </a:lnTo>
                    <a:lnTo>
                      <a:pt x="918" y="1125"/>
                    </a:lnTo>
                    <a:lnTo>
                      <a:pt x="922" y="1141"/>
                    </a:lnTo>
                    <a:lnTo>
                      <a:pt x="932" y="1150"/>
                    </a:lnTo>
                    <a:lnTo>
                      <a:pt x="950" y="1153"/>
                    </a:lnTo>
                    <a:lnTo>
                      <a:pt x="976" y="1152"/>
                    </a:lnTo>
                    <a:lnTo>
                      <a:pt x="974" y="1132"/>
                    </a:lnTo>
                    <a:lnTo>
                      <a:pt x="970" y="1120"/>
                    </a:lnTo>
                    <a:lnTo>
                      <a:pt x="965" y="1110"/>
                    </a:lnTo>
                    <a:lnTo>
                      <a:pt x="963" y="1099"/>
                    </a:lnTo>
                    <a:lnTo>
                      <a:pt x="965" y="1083"/>
                    </a:lnTo>
                    <a:lnTo>
                      <a:pt x="969" y="1085"/>
                    </a:lnTo>
                    <a:lnTo>
                      <a:pt x="972" y="1085"/>
                    </a:lnTo>
                    <a:lnTo>
                      <a:pt x="976" y="1085"/>
                    </a:lnTo>
                    <a:lnTo>
                      <a:pt x="979" y="1085"/>
                    </a:lnTo>
                    <a:lnTo>
                      <a:pt x="984" y="1083"/>
                    </a:lnTo>
                    <a:lnTo>
                      <a:pt x="981" y="1080"/>
                    </a:lnTo>
                    <a:lnTo>
                      <a:pt x="977" y="1078"/>
                    </a:lnTo>
                    <a:lnTo>
                      <a:pt x="976" y="1077"/>
                    </a:lnTo>
                    <a:lnTo>
                      <a:pt x="972" y="1073"/>
                    </a:lnTo>
                    <a:lnTo>
                      <a:pt x="969" y="1071"/>
                    </a:lnTo>
                    <a:lnTo>
                      <a:pt x="967" y="1073"/>
                    </a:lnTo>
                    <a:lnTo>
                      <a:pt x="967" y="1077"/>
                    </a:lnTo>
                    <a:lnTo>
                      <a:pt x="965" y="1080"/>
                    </a:lnTo>
                    <a:lnTo>
                      <a:pt x="965" y="1082"/>
                    </a:lnTo>
                    <a:lnTo>
                      <a:pt x="963" y="1083"/>
                    </a:lnTo>
                    <a:lnTo>
                      <a:pt x="962" y="1082"/>
                    </a:lnTo>
                    <a:lnTo>
                      <a:pt x="960" y="1078"/>
                    </a:lnTo>
                    <a:lnTo>
                      <a:pt x="955" y="1070"/>
                    </a:lnTo>
                    <a:lnTo>
                      <a:pt x="950" y="1061"/>
                    </a:lnTo>
                    <a:lnTo>
                      <a:pt x="951" y="1057"/>
                    </a:lnTo>
                    <a:lnTo>
                      <a:pt x="953" y="1057"/>
                    </a:lnTo>
                    <a:lnTo>
                      <a:pt x="955" y="1056"/>
                    </a:lnTo>
                    <a:lnTo>
                      <a:pt x="956" y="1052"/>
                    </a:lnTo>
                    <a:lnTo>
                      <a:pt x="941" y="1043"/>
                    </a:lnTo>
                    <a:lnTo>
                      <a:pt x="929" y="1029"/>
                    </a:lnTo>
                    <a:lnTo>
                      <a:pt x="922" y="1014"/>
                    </a:lnTo>
                    <a:lnTo>
                      <a:pt x="941" y="1012"/>
                    </a:lnTo>
                    <a:lnTo>
                      <a:pt x="955" y="1007"/>
                    </a:lnTo>
                    <a:lnTo>
                      <a:pt x="962" y="994"/>
                    </a:lnTo>
                    <a:lnTo>
                      <a:pt x="965" y="979"/>
                    </a:lnTo>
                    <a:lnTo>
                      <a:pt x="960" y="977"/>
                    </a:lnTo>
                    <a:lnTo>
                      <a:pt x="955" y="977"/>
                    </a:lnTo>
                    <a:lnTo>
                      <a:pt x="950" y="975"/>
                    </a:lnTo>
                    <a:lnTo>
                      <a:pt x="941" y="975"/>
                    </a:lnTo>
                    <a:close/>
                    <a:moveTo>
                      <a:pt x="754" y="972"/>
                    </a:moveTo>
                    <a:lnTo>
                      <a:pt x="740" y="979"/>
                    </a:lnTo>
                    <a:lnTo>
                      <a:pt x="723" y="984"/>
                    </a:lnTo>
                    <a:lnTo>
                      <a:pt x="723" y="998"/>
                    </a:lnTo>
                    <a:lnTo>
                      <a:pt x="730" y="1000"/>
                    </a:lnTo>
                    <a:lnTo>
                      <a:pt x="738" y="1001"/>
                    </a:lnTo>
                    <a:lnTo>
                      <a:pt x="749" y="1001"/>
                    </a:lnTo>
                    <a:lnTo>
                      <a:pt x="749" y="994"/>
                    </a:lnTo>
                    <a:lnTo>
                      <a:pt x="752" y="989"/>
                    </a:lnTo>
                    <a:lnTo>
                      <a:pt x="754" y="984"/>
                    </a:lnTo>
                    <a:lnTo>
                      <a:pt x="754" y="979"/>
                    </a:lnTo>
                    <a:lnTo>
                      <a:pt x="754" y="975"/>
                    </a:lnTo>
                    <a:lnTo>
                      <a:pt x="754" y="972"/>
                    </a:lnTo>
                    <a:close/>
                    <a:moveTo>
                      <a:pt x="2201" y="809"/>
                    </a:moveTo>
                    <a:lnTo>
                      <a:pt x="2203" y="811"/>
                    </a:lnTo>
                    <a:lnTo>
                      <a:pt x="2203" y="811"/>
                    </a:lnTo>
                    <a:lnTo>
                      <a:pt x="2203" y="811"/>
                    </a:lnTo>
                    <a:lnTo>
                      <a:pt x="2203" y="813"/>
                    </a:lnTo>
                    <a:lnTo>
                      <a:pt x="2204" y="813"/>
                    </a:lnTo>
                    <a:lnTo>
                      <a:pt x="2204" y="815"/>
                    </a:lnTo>
                    <a:lnTo>
                      <a:pt x="2210" y="827"/>
                    </a:lnTo>
                    <a:lnTo>
                      <a:pt x="2210" y="843"/>
                    </a:lnTo>
                    <a:lnTo>
                      <a:pt x="2210" y="858"/>
                    </a:lnTo>
                    <a:lnTo>
                      <a:pt x="2213" y="876"/>
                    </a:lnTo>
                    <a:lnTo>
                      <a:pt x="2218" y="893"/>
                    </a:lnTo>
                    <a:lnTo>
                      <a:pt x="2227" y="912"/>
                    </a:lnTo>
                    <a:lnTo>
                      <a:pt x="2232" y="933"/>
                    </a:lnTo>
                    <a:lnTo>
                      <a:pt x="2208" y="930"/>
                    </a:lnTo>
                    <a:lnTo>
                      <a:pt x="2208" y="946"/>
                    </a:lnTo>
                    <a:lnTo>
                      <a:pt x="2211" y="958"/>
                    </a:lnTo>
                    <a:lnTo>
                      <a:pt x="2213" y="970"/>
                    </a:lnTo>
                    <a:lnTo>
                      <a:pt x="2217" y="987"/>
                    </a:lnTo>
                    <a:lnTo>
                      <a:pt x="2211" y="987"/>
                    </a:lnTo>
                    <a:lnTo>
                      <a:pt x="2208" y="987"/>
                    </a:lnTo>
                    <a:lnTo>
                      <a:pt x="2203" y="989"/>
                    </a:lnTo>
                    <a:lnTo>
                      <a:pt x="2201" y="989"/>
                    </a:lnTo>
                    <a:lnTo>
                      <a:pt x="2198" y="991"/>
                    </a:lnTo>
                    <a:lnTo>
                      <a:pt x="2198" y="991"/>
                    </a:lnTo>
                    <a:lnTo>
                      <a:pt x="2194" y="981"/>
                    </a:lnTo>
                    <a:lnTo>
                      <a:pt x="2192" y="961"/>
                    </a:lnTo>
                    <a:lnTo>
                      <a:pt x="2192" y="939"/>
                    </a:lnTo>
                    <a:lnTo>
                      <a:pt x="2192" y="914"/>
                    </a:lnTo>
                    <a:lnTo>
                      <a:pt x="2192" y="891"/>
                    </a:lnTo>
                    <a:lnTo>
                      <a:pt x="2189" y="876"/>
                    </a:lnTo>
                    <a:lnTo>
                      <a:pt x="2189" y="837"/>
                    </a:lnTo>
                    <a:lnTo>
                      <a:pt x="2192" y="832"/>
                    </a:lnTo>
                    <a:lnTo>
                      <a:pt x="2194" y="829"/>
                    </a:lnTo>
                    <a:lnTo>
                      <a:pt x="2196" y="825"/>
                    </a:lnTo>
                    <a:lnTo>
                      <a:pt x="2198" y="822"/>
                    </a:lnTo>
                    <a:lnTo>
                      <a:pt x="2199" y="816"/>
                    </a:lnTo>
                    <a:lnTo>
                      <a:pt x="2201" y="809"/>
                    </a:lnTo>
                    <a:close/>
                    <a:moveTo>
                      <a:pt x="150" y="795"/>
                    </a:moveTo>
                    <a:lnTo>
                      <a:pt x="154" y="816"/>
                    </a:lnTo>
                    <a:lnTo>
                      <a:pt x="152" y="837"/>
                    </a:lnTo>
                    <a:lnTo>
                      <a:pt x="147" y="860"/>
                    </a:lnTo>
                    <a:lnTo>
                      <a:pt x="133" y="867"/>
                    </a:lnTo>
                    <a:lnTo>
                      <a:pt x="120" y="871"/>
                    </a:lnTo>
                    <a:lnTo>
                      <a:pt x="101" y="872"/>
                    </a:lnTo>
                    <a:lnTo>
                      <a:pt x="101" y="864"/>
                    </a:lnTo>
                    <a:lnTo>
                      <a:pt x="106" y="851"/>
                    </a:lnTo>
                    <a:lnTo>
                      <a:pt x="106" y="836"/>
                    </a:lnTo>
                    <a:lnTo>
                      <a:pt x="105" y="818"/>
                    </a:lnTo>
                    <a:lnTo>
                      <a:pt x="115" y="809"/>
                    </a:lnTo>
                    <a:lnTo>
                      <a:pt x="124" y="802"/>
                    </a:lnTo>
                    <a:lnTo>
                      <a:pt x="134" y="797"/>
                    </a:lnTo>
                    <a:lnTo>
                      <a:pt x="150" y="795"/>
                    </a:lnTo>
                    <a:close/>
                    <a:moveTo>
                      <a:pt x="400" y="768"/>
                    </a:moveTo>
                    <a:lnTo>
                      <a:pt x="403" y="771"/>
                    </a:lnTo>
                    <a:lnTo>
                      <a:pt x="405" y="773"/>
                    </a:lnTo>
                    <a:lnTo>
                      <a:pt x="407" y="775"/>
                    </a:lnTo>
                    <a:lnTo>
                      <a:pt x="407" y="778"/>
                    </a:lnTo>
                    <a:lnTo>
                      <a:pt x="407" y="782"/>
                    </a:lnTo>
                    <a:lnTo>
                      <a:pt x="408" y="787"/>
                    </a:lnTo>
                    <a:lnTo>
                      <a:pt x="407" y="790"/>
                    </a:lnTo>
                    <a:lnTo>
                      <a:pt x="405" y="792"/>
                    </a:lnTo>
                    <a:lnTo>
                      <a:pt x="405" y="794"/>
                    </a:lnTo>
                    <a:lnTo>
                      <a:pt x="405" y="795"/>
                    </a:lnTo>
                    <a:lnTo>
                      <a:pt x="405" y="797"/>
                    </a:lnTo>
                    <a:lnTo>
                      <a:pt x="403" y="799"/>
                    </a:lnTo>
                    <a:lnTo>
                      <a:pt x="401" y="801"/>
                    </a:lnTo>
                    <a:lnTo>
                      <a:pt x="400" y="801"/>
                    </a:lnTo>
                    <a:lnTo>
                      <a:pt x="398" y="801"/>
                    </a:lnTo>
                    <a:lnTo>
                      <a:pt x="396" y="802"/>
                    </a:lnTo>
                    <a:lnTo>
                      <a:pt x="393" y="802"/>
                    </a:lnTo>
                    <a:lnTo>
                      <a:pt x="387" y="790"/>
                    </a:lnTo>
                    <a:lnTo>
                      <a:pt x="384" y="785"/>
                    </a:lnTo>
                    <a:lnTo>
                      <a:pt x="384" y="783"/>
                    </a:lnTo>
                    <a:lnTo>
                      <a:pt x="386" y="782"/>
                    </a:lnTo>
                    <a:lnTo>
                      <a:pt x="393" y="778"/>
                    </a:lnTo>
                    <a:lnTo>
                      <a:pt x="400" y="768"/>
                    </a:lnTo>
                    <a:close/>
                    <a:moveTo>
                      <a:pt x="480" y="729"/>
                    </a:moveTo>
                    <a:lnTo>
                      <a:pt x="485" y="731"/>
                    </a:lnTo>
                    <a:lnTo>
                      <a:pt x="487" y="731"/>
                    </a:lnTo>
                    <a:lnTo>
                      <a:pt x="489" y="731"/>
                    </a:lnTo>
                    <a:lnTo>
                      <a:pt x="490" y="733"/>
                    </a:lnTo>
                    <a:lnTo>
                      <a:pt x="492" y="733"/>
                    </a:lnTo>
                    <a:lnTo>
                      <a:pt x="489" y="738"/>
                    </a:lnTo>
                    <a:lnTo>
                      <a:pt x="487" y="743"/>
                    </a:lnTo>
                    <a:lnTo>
                      <a:pt x="485" y="748"/>
                    </a:lnTo>
                    <a:lnTo>
                      <a:pt x="482" y="754"/>
                    </a:lnTo>
                    <a:lnTo>
                      <a:pt x="476" y="757"/>
                    </a:lnTo>
                    <a:lnTo>
                      <a:pt x="476" y="752"/>
                    </a:lnTo>
                    <a:lnTo>
                      <a:pt x="475" y="752"/>
                    </a:lnTo>
                    <a:lnTo>
                      <a:pt x="475" y="750"/>
                    </a:lnTo>
                    <a:lnTo>
                      <a:pt x="475" y="750"/>
                    </a:lnTo>
                    <a:lnTo>
                      <a:pt x="475" y="748"/>
                    </a:lnTo>
                    <a:lnTo>
                      <a:pt x="473" y="745"/>
                    </a:lnTo>
                    <a:lnTo>
                      <a:pt x="476" y="741"/>
                    </a:lnTo>
                    <a:lnTo>
                      <a:pt x="478" y="738"/>
                    </a:lnTo>
                    <a:lnTo>
                      <a:pt x="480" y="734"/>
                    </a:lnTo>
                    <a:lnTo>
                      <a:pt x="480" y="729"/>
                    </a:lnTo>
                    <a:close/>
                    <a:moveTo>
                      <a:pt x="543" y="703"/>
                    </a:moveTo>
                    <a:lnTo>
                      <a:pt x="557" y="710"/>
                    </a:lnTo>
                    <a:lnTo>
                      <a:pt x="557" y="715"/>
                    </a:lnTo>
                    <a:lnTo>
                      <a:pt x="553" y="715"/>
                    </a:lnTo>
                    <a:lnTo>
                      <a:pt x="552" y="717"/>
                    </a:lnTo>
                    <a:lnTo>
                      <a:pt x="548" y="719"/>
                    </a:lnTo>
                    <a:lnTo>
                      <a:pt x="546" y="722"/>
                    </a:lnTo>
                    <a:lnTo>
                      <a:pt x="543" y="720"/>
                    </a:lnTo>
                    <a:lnTo>
                      <a:pt x="541" y="720"/>
                    </a:lnTo>
                    <a:lnTo>
                      <a:pt x="541" y="720"/>
                    </a:lnTo>
                    <a:lnTo>
                      <a:pt x="539" y="719"/>
                    </a:lnTo>
                    <a:lnTo>
                      <a:pt x="538" y="719"/>
                    </a:lnTo>
                    <a:lnTo>
                      <a:pt x="538" y="715"/>
                    </a:lnTo>
                    <a:lnTo>
                      <a:pt x="538" y="712"/>
                    </a:lnTo>
                    <a:lnTo>
                      <a:pt x="538" y="710"/>
                    </a:lnTo>
                    <a:lnTo>
                      <a:pt x="538" y="710"/>
                    </a:lnTo>
                    <a:lnTo>
                      <a:pt x="539" y="706"/>
                    </a:lnTo>
                    <a:lnTo>
                      <a:pt x="543" y="703"/>
                    </a:lnTo>
                    <a:close/>
                    <a:moveTo>
                      <a:pt x="169" y="694"/>
                    </a:moveTo>
                    <a:lnTo>
                      <a:pt x="187" y="696"/>
                    </a:lnTo>
                    <a:lnTo>
                      <a:pt x="201" y="699"/>
                    </a:lnTo>
                    <a:lnTo>
                      <a:pt x="197" y="706"/>
                    </a:lnTo>
                    <a:lnTo>
                      <a:pt x="195" y="712"/>
                    </a:lnTo>
                    <a:lnTo>
                      <a:pt x="192" y="717"/>
                    </a:lnTo>
                    <a:lnTo>
                      <a:pt x="188" y="722"/>
                    </a:lnTo>
                    <a:lnTo>
                      <a:pt x="197" y="722"/>
                    </a:lnTo>
                    <a:lnTo>
                      <a:pt x="201" y="719"/>
                    </a:lnTo>
                    <a:lnTo>
                      <a:pt x="202" y="717"/>
                    </a:lnTo>
                    <a:lnTo>
                      <a:pt x="206" y="715"/>
                    </a:lnTo>
                    <a:lnTo>
                      <a:pt x="211" y="715"/>
                    </a:lnTo>
                    <a:lnTo>
                      <a:pt x="211" y="722"/>
                    </a:lnTo>
                    <a:lnTo>
                      <a:pt x="216" y="734"/>
                    </a:lnTo>
                    <a:lnTo>
                      <a:pt x="213" y="745"/>
                    </a:lnTo>
                    <a:lnTo>
                      <a:pt x="208" y="754"/>
                    </a:lnTo>
                    <a:lnTo>
                      <a:pt x="204" y="761"/>
                    </a:lnTo>
                    <a:lnTo>
                      <a:pt x="213" y="769"/>
                    </a:lnTo>
                    <a:lnTo>
                      <a:pt x="222" y="782"/>
                    </a:lnTo>
                    <a:lnTo>
                      <a:pt x="234" y="795"/>
                    </a:lnTo>
                    <a:lnTo>
                      <a:pt x="244" y="811"/>
                    </a:lnTo>
                    <a:lnTo>
                      <a:pt x="253" y="829"/>
                    </a:lnTo>
                    <a:lnTo>
                      <a:pt x="260" y="844"/>
                    </a:lnTo>
                    <a:lnTo>
                      <a:pt x="262" y="857"/>
                    </a:lnTo>
                    <a:lnTo>
                      <a:pt x="258" y="869"/>
                    </a:lnTo>
                    <a:lnTo>
                      <a:pt x="250" y="876"/>
                    </a:lnTo>
                    <a:lnTo>
                      <a:pt x="239" y="883"/>
                    </a:lnTo>
                    <a:lnTo>
                      <a:pt x="222" y="890"/>
                    </a:lnTo>
                    <a:lnTo>
                      <a:pt x="201" y="895"/>
                    </a:lnTo>
                    <a:lnTo>
                      <a:pt x="182" y="900"/>
                    </a:lnTo>
                    <a:lnTo>
                      <a:pt x="166" y="902"/>
                    </a:lnTo>
                    <a:lnTo>
                      <a:pt x="166" y="898"/>
                    </a:lnTo>
                    <a:lnTo>
                      <a:pt x="176" y="883"/>
                    </a:lnTo>
                    <a:lnTo>
                      <a:pt x="185" y="867"/>
                    </a:lnTo>
                    <a:lnTo>
                      <a:pt x="180" y="867"/>
                    </a:lnTo>
                    <a:lnTo>
                      <a:pt x="176" y="867"/>
                    </a:lnTo>
                    <a:lnTo>
                      <a:pt x="173" y="865"/>
                    </a:lnTo>
                    <a:lnTo>
                      <a:pt x="173" y="864"/>
                    </a:lnTo>
                    <a:lnTo>
                      <a:pt x="171" y="862"/>
                    </a:lnTo>
                    <a:lnTo>
                      <a:pt x="171" y="858"/>
                    </a:lnTo>
                    <a:lnTo>
                      <a:pt x="169" y="853"/>
                    </a:lnTo>
                    <a:lnTo>
                      <a:pt x="182" y="850"/>
                    </a:lnTo>
                    <a:lnTo>
                      <a:pt x="178" y="846"/>
                    </a:lnTo>
                    <a:lnTo>
                      <a:pt x="178" y="844"/>
                    </a:lnTo>
                    <a:lnTo>
                      <a:pt x="176" y="843"/>
                    </a:lnTo>
                    <a:lnTo>
                      <a:pt x="176" y="843"/>
                    </a:lnTo>
                    <a:lnTo>
                      <a:pt x="176" y="841"/>
                    </a:lnTo>
                    <a:lnTo>
                      <a:pt x="178" y="837"/>
                    </a:lnTo>
                    <a:lnTo>
                      <a:pt x="180" y="830"/>
                    </a:lnTo>
                    <a:lnTo>
                      <a:pt x="185" y="825"/>
                    </a:lnTo>
                    <a:lnTo>
                      <a:pt x="188" y="822"/>
                    </a:lnTo>
                    <a:lnTo>
                      <a:pt x="195" y="818"/>
                    </a:lnTo>
                    <a:lnTo>
                      <a:pt x="201" y="815"/>
                    </a:lnTo>
                    <a:lnTo>
                      <a:pt x="199" y="811"/>
                    </a:lnTo>
                    <a:lnTo>
                      <a:pt x="199" y="809"/>
                    </a:lnTo>
                    <a:lnTo>
                      <a:pt x="199" y="809"/>
                    </a:lnTo>
                    <a:lnTo>
                      <a:pt x="197" y="808"/>
                    </a:lnTo>
                    <a:lnTo>
                      <a:pt x="197" y="806"/>
                    </a:lnTo>
                    <a:lnTo>
                      <a:pt x="195" y="802"/>
                    </a:lnTo>
                    <a:lnTo>
                      <a:pt x="194" y="802"/>
                    </a:lnTo>
                    <a:lnTo>
                      <a:pt x="194" y="801"/>
                    </a:lnTo>
                    <a:lnTo>
                      <a:pt x="194" y="801"/>
                    </a:lnTo>
                    <a:lnTo>
                      <a:pt x="194" y="801"/>
                    </a:lnTo>
                    <a:lnTo>
                      <a:pt x="192" y="801"/>
                    </a:lnTo>
                    <a:lnTo>
                      <a:pt x="188" y="799"/>
                    </a:lnTo>
                    <a:lnTo>
                      <a:pt x="185" y="797"/>
                    </a:lnTo>
                    <a:lnTo>
                      <a:pt x="183" y="797"/>
                    </a:lnTo>
                    <a:lnTo>
                      <a:pt x="180" y="797"/>
                    </a:lnTo>
                    <a:lnTo>
                      <a:pt x="176" y="795"/>
                    </a:lnTo>
                    <a:lnTo>
                      <a:pt x="173" y="795"/>
                    </a:lnTo>
                    <a:lnTo>
                      <a:pt x="173" y="794"/>
                    </a:lnTo>
                    <a:lnTo>
                      <a:pt x="171" y="792"/>
                    </a:lnTo>
                    <a:lnTo>
                      <a:pt x="171" y="790"/>
                    </a:lnTo>
                    <a:lnTo>
                      <a:pt x="171" y="787"/>
                    </a:lnTo>
                    <a:lnTo>
                      <a:pt x="169" y="783"/>
                    </a:lnTo>
                    <a:lnTo>
                      <a:pt x="171" y="782"/>
                    </a:lnTo>
                    <a:lnTo>
                      <a:pt x="171" y="780"/>
                    </a:lnTo>
                    <a:lnTo>
                      <a:pt x="173" y="778"/>
                    </a:lnTo>
                    <a:lnTo>
                      <a:pt x="173" y="776"/>
                    </a:lnTo>
                    <a:lnTo>
                      <a:pt x="173" y="773"/>
                    </a:lnTo>
                    <a:lnTo>
                      <a:pt x="169" y="773"/>
                    </a:lnTo>
                    <a:lnTo>
                      <a:pt x="168" y="776"/>
                    </a:lnTo>
                    <a:lnTo>
                      <a:pt x="168" y="778"/>
                    </a:lnTo>
                    <a:lnTo>
                      <a:pt x="168" y="780"/>
                    </a:lnTo>
                    <a:lnTo>
                      <a:pt x="166" y="780"/>
                    </a:lnTo>
                    <a:lnTo>
                      <a:pt x="164" y="782"/>
                    </a:lnTo>
                    <a:lnTo>
                      <a:pt x="162" y="783"/>
                    </a:lnTo>
                    <a:lnTo>
                      <a:pt x="159" y="766"/>
                    </a:lnTo>
                    <a:lnTo>
                      <a:pt x="155" y="750"/>
                    </a:lnTo>
                    <a:lnTo>
                      <a:pt x="154" y="738"/>
                    </a:lnTo>
                    <a:lnTo>
                      <a:pt x="157" y="729"/>
                    </a:lnTo>
                    <a:lnTo>
                      <a:pt x="162" y="720"/>
                    </a:lnTo>
                    <a:lnTo>
                      <a:pt x="168" y="710"/>
                    </a:lnTo>
                    <a:lnTo>
                      <a:pt x="169" y="694"/>
                    </a:lnTo>
                    <a:close/>
                    <a:moveTo>
                      <a:pt x="860" y="370"/>
                    </a:moveTo>
                    <a:lnTo>
                      <a:pt x="876" y="370"/>
                    </a:lnTo>
                    <a:lnTo>
                      <a:pt x="876" y="377"/>
                    </a:lnTo>
                    <a:lnTo>
                      <a:pt x="873" y="377"/>
                    </a:lnTo>
                    <a:lnTo>
                      <a:pt x="869" y="380"/>
                    </a:lnTo>
                    <a:lnTo>
                      <a:pt x="867" y="380"/>
                    </a:lnTo>
                    <a:lnTo>
                      <a:pt x="864" y="380"/>
                    </a:lnTo>
                    <a:lnTo>
                      <a:pt x="864" y="378"/>
                    </a:lnTo>
                    <a:lnTo>
                      <a:pt x="862" y="375"/>
                    </a:lnTo>
                    <a:lnTo>
                      <a:pt x="862" y="373"/>
                    </a:lnTo>
                    <a:lnTo>
                      <a:pt x="860" y="371"/>
                    </a:lnTo>
                    <a:lnTo>
                      <a:pt x="860" y="370"/>
                    </a:lnTo>
                    <a:close/>
                    <a:moveTo>
                      <a:pt x="2719" y="300"/>
                    </a:moveTo>
                    <a:lnTo>
                      <a:pt x="2723" y="305"/>
                    </a:lnTo>
                    <a:lnTo>
                      <a:pt x="2726" y="309"/>
                    </a:lnTo>
                    <a:lnTo>
                      <a:pt x="2730" y="309"/>
                    </a:lnTo>
                    <a:lnTo>
                      <a:pt x="2732" y="310"/>
                    </a:lnTo>
                    <a:lnTo>
                      <a:pt x="2733" y="310"/>
                    </a:lnTo>
                    <a:lnTo>
                      <a:pt x="2737" y="310"/>
                    </a:lnTo>
                    <a:lnTo>
                      <a:pt x="2739" y="310"/>
                    </a:lnTo>
                    <a:lnTo>
                      <a:pt x="2740" y="310"/>
                    </a:lnTo>
                    <a:lnTo>
                      <a:pt x="2744" y="312"/>
                    </a:lnTo>
                    <a:lnTo>
                      <a:pt x="2746" y="315"/>
                    </a:lnTo>
                    <a:lnTo>
                      <a:pt x="2739" y="321"/>
                    </a:lnTo>
                    <a:lnTo>
                      <a:pt x="2732" y="326"/>
                    </a:lnTo>
                    <a:lnTo>
                      <a:pt x="2697" y="329"/>
                    </a:lnTo>
                    <a:lnTo>
                      <a:pt x="2697" y="315"/>
                    </a:lnTo>
                    <a:lnTo>
                      <a:pt x="2702" y="310"/>
                    </a:lnTo>
                    <a:lnTo>
                      <a:pt x="2707" y="307"/>
                    </a:lnTo>
                    <a:lnTo>
                      <a:pt x="2712" y="303"/>
                    </a:lnTo>
                    <a:lnTo>
                      <a:pt x="2719" y="300"/>
                    </a:lnTo>
                    <a:close/>
                    <a:moveTo>
                      <a:pt x="2163" y="200"/>
                    </a:moveTo>
                    <a:lnTo>
                      <a:pt x="2182" y="200"/>
                    </a:lnTo>
                    <a:lnTo>
                      <a:pt x="2198" y="204"/>
                    </a:lnTo>
                    <a:lnTo>
                      <a:pt x="2213" y="207"/>
                    </a:lnTo>
                    <a:lnTo>
                      <a:pt x="2217" y="223"/>
                    </a:lnTo>
                    <a:lnTo>
                      <a:pt x="2166" y="223"/>
                    </a:lnTo>
                    <a:lnTo>
                      <a:pt x="2164" y="218"/>
                    </a:lnTo>
                    <a:lnTo>
                      <a:pt x="2164" y="213"/>
                    </a:lnTo>
                    <a:lnTo>
                      <a:pt x="2163" y="207"/>
                    </a:lnTo>
                    <a:lnTo>
                      <a:pt x="2163" y="200"/>
                    </a:lnTo>
                    <a:close/>
                    <a:moveTo>
                      <a:pt x="1199" y="200"/>
                    </a:moveTo>
                    <a:lnTo>
                      <a:pt x="1210" y="204"/>
                    </a:lnTo>
                    <a:lnTo>
                      <a:pt x="1210" y="211"/>
                    </a:lnTo>
                    <a:lnTo>
                      <a:pt x="1206" y="211"/>
                    </a:lnTo>
                    <a:lnTo>
                      <a:pt x="1204" y="213"/>
                    </a:lnTo>
                    <a:lnTo>
                      <a:pt x="1203" y="214"/>
                    </a:lnTo>
                    <a:lnTo>
                      <a:pt x="1201" y="214"/>
                    </a:lnTo>
                    <a:lnTo>
                      <a:pt x="1199" y="214"/>
                    </a:lnTo>
                    <a:lnTo>
                      <a:pt x="1196" y="214"/>
                    </a:lnTo>
                    <a:lnTo>
                      <a:pt x="1196" y="209"/>
                    </a:lnTo>
                    <a:lnTo>
                      <a:pt x="1196" y="206"/>
                    </a:lnTo>
                    <a:lnTo>
                      <a:pt x="1197" y="204"/>
                    </a:lnTo>
                    <a:lnTo>
                      <a:pt x="1199" y="200"/>
                    </a:lnTo>
                    <a:close/>
                    <a:moveTo>
                      <a:pt x="2163" y="172"/>
                    </a:moveTo>
                    <a:lnTo>
                      <a:pt x="2175" y="178"/>
                    </a:lnTo>
                    <a:lnTo>
                      <a:pt x="2175" y="185"/>
                    </a:lnTo>
                    <a:lnTo>
                      <a:pt x="2159" y="185"/>
                    </a:lnTo>
                    <a:lnTo>
                      <a:pt x="2163" y="172"/>
                    </a:lnTo>
                    <a:close/>
                    <a:moveTo>
                      <a:pt x="2246" y="115"/>
                    </a:moveTo>
                    <a:lnTo>
                      <a:pt x="2262" y="117"/>
                    </a:lnTo>
                    <a:lnTo>
                      <a:pt x="2278" y="120"/>
                    </a:lnTo>
                    <a:lnTo>
                      <a:pt x="2292" y="125"/>
                    </a:lnTo>
                    <a:lnTo>
                      <a:pt x="2302" y="134"/>
                    </a:lnTo>
                    <a:lnTo>
                      <a:pt x="2309" y="146"/>
                    </a:lnTo>
                    <a:lnTo>
                      <a:pt x="2313" y="162"/>
                    </a:lnTo>
                    <a:lnTo>
                      <a:pt x="2290" y="158"/>
                    </a:lnTo>
                    <a:lnTo>
                      <a:pt x="2269" y="151"/>
                    </a:lnTo>
                    <a:lnTo>
                      <a:pt x="2253" y="141"/>
                    </a:lnTo>
                    <a:lnTo>
                      <a:pt x="2243" y="127"/>
                    </a:lnTo>
                    <a:lnTo>
                      <a:pt x="2245" y="125"/>
                    </a:lnTo>
                    <a:lnTo>
                      <a:pt x="2245" y="123"/>
                    </a:lnTo>
                    <a:lnTo>
                      <a:pt x="2246" y="122"/>
                    </a:lnTo>
                    <a:lnTo>
                      <a:pt x="2246" y="118"/>
                    </a:lnTo>
                    <a:lnTo>
                      <a:pt x="2246" y="115"/>
                    </a:lnTo>
                    <a:close/>
                    <a:moveTo>
                      <a:pt x="2173" y="80"/>
                    </a:moveTo>
                    <a:lnTo>
                      <a:pt x="2182" y="80"/>
                    </a:lnTo>
                    <a:lnTo>
                      <a:pt x="2185" y="89"/>
                    </a:lnTo>
                    <a:lnTo>
                      <a:pt x="2185" y="99"/>
                    </a:lnTo>
                    <a:lnTo>
                      <a:pt x="2185" y="111"/>
                    </a:lnTo>
                    <a:lnTo>
                      <a:pt x="2201" y="106"/>
                    </a:lnTo>
                    <a:lnTo>
                      <a:pt x="2213" y="99"/>
                    </a:lnTo>
                    <a:lnTo>
                      <a:pt x="2227" y="92"/>
                    </a:lnTo>
                    <a:lnTo>
                      <a:pt x="2227" y="146"/>
                    </a:lnTo>
                    <a:lnTo>
                      <a:pt x="2227" y="148"/>
                    </a:lnTo>
                    <a:lnTo>
                      <a:pt x="2225" y="148"/>
                    </a:lnTo>
                    <a:lnTo>
                      <a:pt x="2225" y="148"/>
                    </a:lnTo>
                    <a:lnTo>
                      <a:pt x="2225" y="148"/>
                    </a:lnTo>
                    <a:lnTo>
                      <a:pt x="2225" y="148"/>
                    </a:lnTo>
                    <a:lnTo>
                      <a:pt x="2224" y="150"/>
                    </a:lnTo>
                    <a:lnTo>
                      <a:pt x="2211" y="150"/>
                    </a:lnTo>
                    <a:lnTo>
                      <a:pt x="2194" y="151"/>
                    </a:lnTo>
                    <a:lnTo>
                      <a:pt x="2177" y="153"/>
                    </a:lnTo>
                    <a:lnTo>
                      <a:pt x="2163" y="155"/>
                    </a:lnTo>
                    <a:lnTo>
                      <a:pt x="2152" y="157"/>
                    </a:lnTo>
                    <a:lnTo>
                      <a:pt x="2147" y="158"/>
                    </a:lnTo>
                    <a:lnTo>
                      <a:pt x="2135" y="148"/>
                    </a:lnTo>
                    <a:lnTo>
                      <a:pt x="2126" y="134"/>
                    </a:lnTo>
                    <a:lnTo>
                      <a:pt x="2121" y="115"/>
                    </a:lnTo>
                    <a:lnTo>
                      <a:pt x="2122" y="110"/>
                    </a:lnTo>
                    <a:lnTo>
                      <a:pt x="2124" y="106"/>
                    </a:lnTo>
                    <a:lnTo>
                      <a:pt x="2126" y="103"/>
                    </a:lnTo>
                    <a:lnTo>
                      <a:pt x="2128" y="99"/>
                    </a:lnTo>
                    <a:lnTo>
                      <a:pt x="2129" y="96"/>
                    </a:lnTo>
                    <a:lnTo>
                      <a:pt x="2136" y="92"/>
                    </a:lnTo>
                    <a:lnTo>
                      <a:pt x="2145" y="87"/>
                    </a:lnTo>
                    <a:lnTo>
                      <a:pt x="2159" y="82"/>
                    </a:lnTo>
                    <a:lnTo>
                      <a:pt x="2173" y="80"/>
                    </a:lnTo>
                    <a:close/>
                    <a:moveTo>
                      <a:pt x="1173" y="41"/>
                    </a:moveTo>
                    <a:lnTo>
                      <a:pt x="1190" y="43"/>
                    </a:lnTo>
                    <a:lnTo>
                      <a:pt x="1194" y="47"/>
                    </a:lnTo>
                    <a:lnTo>
                      <a:pt x="1196" y="50"/>
                    </a:lnTo>
                    <a:lnTo>
                      <a:pt x="1199" y="54"/>
                    </a:lnTo>
                    <a:lnTo>
                      <a:pt x="1197" y="57"/>
                    </a:lnTo>
                    <a:lnTo>
                      <a:pt x="1197" y="59"/>
                    </a:lnTo>
                    <a:lnTo>
                      <a:pt x="1197" y="59"/>
                    </a:lnTo>
                    <a:lnTo>
                      <a:pt x="1196" y="61"/>
                    </a:lnTo>
                    <a:lnTo>
                      <a:pt x="1196" y="61"/>
                    </a:lnTo>
                    <a:lnTo>
                      <a:pt x="1185" y="75"/>
                    </a:lnTo>
                    <a:lnTo>
                      <a:pt x="1171" y="85"/>
                    </a:lnTo>
                    <a:lnTo>
                      <a:pt x="1155" y="94"/>
                    </a:lnTo>
                    <a:lnTo>
                      <a:pt x="1136" y="101"/>
                    </a:lnTo>
                    <a:lnTo>
                      <a:pt x="1119" y="108"/>
                    </a:lnTo>
                    <a:lnTo>
                      <a:pt x="1103" y="115"/>
                    </a:lnTo>
                    <a:lnTo>
                      <a:pt x="1086" y="129"/>
                    </a:lnTo>
                    <a:lnTo>
                      <a:pt x="1066" y="150"/>
                    </a:lnTo>
                    <a:lnTo>
                      <a:pt x="1046" y="174"/>
                    </a:lnTo>
                    <a:lnTo>
                      <a:pt x="1026" y="202"/>
                    </a:lnTo>
                    <a:lnTo>
                      <a:pt x="1011" y="230"/>
                    </a:lnTo>
                    <a:lnTo>
                      <a:pt x="1000" y="258"/>
                    </a:lnTo>
                    <a:lnTo>
                      <a:pt x="995" y="284"/>
                    </a:lnTo>
                    <a:lnTo>
                      <a:pt x="997" y="293"/>
                    </a:lnTo>
                    <a:lnTo>
                      <a:pt x="1004" y="303"/>
                    </a:lnTo>
                    <a:lnTo>
                      <a:pt x="1012" y="314"/>
                    </a:lnTo>
                    <a:lnTo>
                      <a:pt x="1023" y="322"/>
                    </a:lnTo>
                    <a:lnTo>
                      <a:pt x="1023" y="326"/>
                    </a:lnTo>
                    <a:lnTo>
                      <a:pt x="1018" y="326"/>
                    </a:lnTo>
                    <a:lnTo>
                      <a:pt x="1014" y="335"/>
                    </a:lnTo>
                    <a:lnTo>
                      <a:pt x="1000" y="329"/>
                    </a:lnTo>
                    <a:lnTo>
                      <a:pt x="984" y="326"/>
                    </a:lnTo>
                    <a:lnTo>
                      <a:pt x="979" y="312"/>
                    </a:lnTo>
                    <a:lnTo>
                      <a:pt x="970" y="300"/>
                    </a:lnTo>
                    <a:lnTo>
                      <a:pt x="962" y="291"/>
                    </a:lnTo>
                    <a:lnTo>
                      <a:pt x="953" y="282"/>
                    </a:lnTo>
                    <a:lnTo>
                      <a:pt x="946" y="268"/>
                    </a:lnTo>
                    <a:lnTo>
                      <a:pt x="956" y="261"/>
                    </a:lnTo>
                    <a:lnTo>
                      <a:pt x="962" y="258"/>
                    </a:lnTo>
                    <a:lnTo>
                      <a:pt x="962" y="253"/>
                    </a:lnTo>
                    <a:lnTo>
                      <a:pt x="960" y="249"/>
                    </a:lnTo>
                    <a:lnTo>
                      <a:pt x="958" y="242"/>
                    </a:lnTo>
                    <a:lnTo>
                      <a:pt x="960" y="235"/>
                    </a:lnTo>
                    <a:lnTo>
                      <a:pt x="965" y="226"/>
                    </a:lnTo>
                    <a:lnTo>
                      <a:pt x="972" y="221"/>
                    </a:lnTo>
                    <a:lnTo>
                      <a:pt x="979" y="214"/>
                    </a:lnTo>
                    <a:lnTo>
                      <a:pt x="984" y="204"/>
                    </a:lnTo>
                    <a:lnTo>
                      <a:pt x="981" y="202"/>
                    </a:lnTo>
                    <a:lnTo>
                      <a:pt x="977" y="200"/>
                    </a:lnTo>
                    <a:lnTo>
                      <a:pt x="977" y="199"/>
                    </a:lnTo>
                    <a:lnTo>
                      <a:pt x="976" y="199"/>
                    </a:lnTo>
                    <a:lnTo>
                      <a:pt x="976" y="197"/>
                    </a:lnTo>
                    <a:lnTo>
                      <a:pt x="976" y="195"/>
                    </a:lnTo>
                    <a:lnTo>
                      <a:pt x="984" y="186"/>
                    </a:lnTo>
                    <a:lnTo>
                      <a:pt x="993" y="178"/>
                    </a:lnTo>
                    <a:lnTo>
                      <a:pt x="998" y="165"/>
                    </a:lnTo>
                    <a:lnTo>
                      <a:pt x="1000" y="162"/>
                    </a:lnTo>
                    <a:lnTo>
                      <a:pt x="998" y="157"/>
                    </a:lnTo>
                    <a:lnTo>
                      <a:pt x="998" y="153"/>
                    </a:lnTo>
                    <a:lnTo>
                      <a:pt x="997" y="151"/>
                    </a:lnTo>
                    <a:lnTo>
                      <a:pt x="997" y="146"/>
                    </a:lnTo>
                    <a:lnTo>
                      <a:pt x="997" y="143"/>
                    </a:lnTo>
                    <a:lnTo>
                      <a:pt x="998" y="137"/>
                    </a:lnTo>
                    <a:lnTo>
                      <a:pt x="1012" y="122"/>
                    </a:lnTo>
                    <a:lnTo>
                      <a:pt x="1030" y="106"/>
                    </a:lnTo>
                    <a:lnTo>
                      <a:pt x="1052" y="90"/>
                    </a:lnTo>
                    <a:lnTo>
                      <a:pt x="1075" y="78"/>
                    </a:lnTo>
                    <a:lnTo>
                      <a:pt x="1094" y="69"/>
                    </a:lnTo>
                    <a:lnTo>
                      <a:pt x="1126" y="69"/>
                    </a:lnTo>
                    <a:lnTo>
                      <a:pt x="1136" y="64"/>
                    </a:lnTo>
                    <a:lnTo>
                      <a:pt x="1143" y="59"/>
                    </a:lnTo>
                    <a:lnTo>
                      <a:pt x="1148" y="52"/>
                    </a:lnTo>
                    <a:lnTo>
                      <a:pt x="1154" y="48"/>
                    </a:lnTo>
                    <a:lnTo>
                      <a:pt x="1161" y="45"/>
                    </a:lnTo>
                    <a:lnTo>
                      <a:pt x="1173" y="41"/>
                    </a:lnTo>
                    <a:close/>
                    <a:moveTo>
                      <a:pt x="1667" y="0"/>
                    </a:moveTo>
                    <a:lnTo>
                      <a:pt x="1686" y="0"/>
                    </a:lnTo>
                    <a:lnTo>
                      <a:pt x="1690" y="5"/>
                    </a:lnTo>
                    <a:lnTo>
                      <a:pt x="1691" y="7"/>
                    </a:lnTo>
                    <a:lnTo>
                      <a:pt x="1693" y="10"/>
                    </a:lnTo>
                    <a:lnTo>
                      <a:pt x="1697" y="14"/>
                    </a:lnTo>
                    <a:lnTo>
                      <a:pt x="1698" y="19"/>
                    </a:lnTo>
                    <a:lnTo>
                      <a:pt x="1693" y="21"/>
                    </a:lnTo>
                    <a:lnTo>
                      <a:pt x="1691" y="22"/>
                    </a:lnTo>
                    <a:lnTo>
                      <a:pt x="1688" y="24"/>
                    </a:lnTo>
                    <a:lnTo>
                      <a:pt x="1686" y="27"/>
                    </a:lnTo>
                    <a:lnTo>
                      <a:pt x="1684" y="29"/>
                    </a:lnTo>
                    <a:lnTo>
                      <a:pt x="1683" y="34"/>
                    </a:lnTo>
                    <a:lnTo>
                      <a:pt x="1697" y="38"/>
                    </a:lnTo>
                    <a:lnTo>
                      <a:pt x="1704" y="41"/>
                    </a:lnTo>
                    <a:lnTo>
                      <a:pt x="1711" y="48"/>
                    </a:lnTo>
                    <a:lnTo>
                      <a:pt x="1718" y="57"/>
                    </a:lnTo>
                    <a:lnTo>
                      <a:pt x="1730" y="52"/>
                    </a:lnTo>
                    <a:lnTo>
                      <a:pt x="1742" y="50"/>
                    </a:lnTo>
                    <a:lnTo>
                      <a:pt x="1756" y="48"/>
                    </a:lnTo>
                    <a:lnTo>
                      <a:pt x="1772" y="43"/>
                    </a:lnTo>
                    <a:lnTo>
                      <a:pt x="1773" y="41"/>
                    </a:lnTo>
                    <a:lnTo>
                      <a:pt x="1773" y="41"/>
                    </a:lnTo>
                    <a:lnTo>
                      <a:pt x="1775" y="43"/>
                    </a:lnTo>
                    <a:lnTo>
                      <a:pt x="1775" y="45"/>
                    </a:lnTo>
                    <a:lnTo>
                      <a:pt x="1775" y="47"/>
                    </a:lnTo>
                    <a:lnTo>
                      <a:pt x="1789" y="54"/>
                    </a:lnTo>
                    <a:lnTo>
                      <a:pt x="1800" y="62"/>
                    </a:lnTo>
                    <a:lnTo>
                      <a:pt x="1808" y="73"/>
                    </a:lnTo>
                    <a:lnTo>
                      <a:pt x="1817" y="85"/>
                    </a:lnTo>
                    <a:lnTo>
                      <a:pt x="1817" y="108"/>
                    </a:lnTo>
                    <a:lnTo>
                      <a:pt x="1805" y="117"/>
                    </a:lnTo>
                    <a:lnTo>
                      <a:pt x="1800" y="125"/>
                    </a:lnTo>
                    <a:lnTo>
                      <a:pt x="1796" y="134"/>
                    </a:lnTo>
                    <a:lnTo>
                      <a:pt x="1791" y="143"/>
                    </a:lnTo>
                    <a:lnTo>
                      <a:pt x="1777" y="151"/>
                    </a:lnTo>
                    <a:lnTo>
                      <a:pt x="1761" y="160"/>
                    </a:lnTo>
                    <a:lnTo>
                      <a:pt x="1745" y="171"/>
                    </a:lnTo>
                    <a:lnTo>
                      <a:pt x="1733" y="185"/>
                    </a:lnTo>
                    <a:lnTo>
                      <a:pt x="1737" y="185"/>
                    </a:lnTo>
                    <a:lnTo>
                      <a:pt x="1749" y="178"/>
                    </a:lnTo>
                    <a:lnTo>
                      <a:pt x="1763" y="176"/>
                    </a:lnTo>
                    <a:lnTo>
                      <a:pt x="1779" y="178"/>
                    </a:lnTo>
                    <a:lnTo>
                      <a:pt x="1779" y="181"/>
                    </a:lnTo>
                    <a:lnTo>
                      <a:pt x="1777" y="185"/>
                    </a:lnTo>
                    <a:lnTo>
                      <a:pt x="1777" y="186"/>
                    </a:lnTo>
                    <a:lnTo>
                      <a:pt x="1777" y="188"/>
                    </a:lnTo>
                    <a:lnTo>
                      <a:pt x="1777" y="188"/>
                    </a:lnTo>
                    <a:lnTo>
                      <a:pt x="1777" y="190"/>
                    </a:lnTo>
                    <a:lnTo>
                      <a:pt x="1779" y="190"/>
                    </a:lnTo>
                    <a:lnTo>
                      <a:pt x="1782" y="192"/>
                    </a:lnTo>
                    <a:lnTo>
                      <a:pt x="1787" y="186"/>
                    </a:lnTo>
                    <a:lnTo>
                      <a:pt x="1794" y="181"/>
                    </a:lnTo>
                    <a:lnTo>
                      <a:pt x="1801" y="176"/>
                    </a:lnTo>
                    <a:lnTo>
                      <a:pt x="1810" y="172"/>
                    </a:lnTo>
                    <a:lnTo>
                      <a:pt x="1810" y="178"/>
                    </a:lnTo>
                    <a:lnTo>
                      <a:pt x="1807" y="183"/>
                    </a:lnTo>
                    <a:lnTo>
                      <a:pt x="1805" y="188"/>
                    </a:lnTo>
                    <a:lnTo>
                      <a:pt x="1803" y="195"/>
                    </a:lnTo>
                    <a:lnTo>
                      <a:pt x="1801" y="204"/>
                    </a:lnTo>
                    <a:lnTo>
                      <a:pt x="1803" y="206"/>
                    </a:lnTo>
                    <a:lnTo>
                      <a:pt x="1803" y="206"/>
                    </a:lnTo>
                    <a:lnTo>
                      <a:pt x="1803" y="206"/>
                    </a:lnTo>
                    <a:lnTo>
                      <a:pt x="1803" y="206"/>
                    </a:lnTo>
                    <a:lnTo>
                      <a:pt x="1805" y="206"/>
                    </a:lnTo>
                    <a:lnTo>
                      <a:pt x="1805" y="207"/>
                    </a:lnTo>
                    <a:lnTo>
                      <a:pt x="1814" y="207"/>
                    </a:lnTo>
                    <a:lnTo>
                      <a:pt x="1814" y="195"/>
                    </a:lnTo>
                    <a:lnTo>
                      <a:pt x="1831" y="193"/>
                    </a:lnTo>
                    <a:lnTo>
                      <a:pt x="1847" y="193"/>
                    </a:lnTo>
                    <a:lnTo>
                      <a:pt x="1859" y="195"/>
                    </a:lnTo>
                    <a:lnTo>
                      <a:pt x="1871" y="204"/>
                    </a:lnTo>
                    <a:lnTo>
                      <a:pt x="1871" y="206"/>
                    </a:lnTo>
                    <a:lnTo>
                      <a:pt x="1871" y="211"/>
                    </a:lnTo>
                    <a:lnTo>
                      <a:pt x="1873" y="216"/>
                    </a:lnTo>
                    <a:lnTo>
                      <a:pt x="1873" y="221"/>
                    </a:lnTo>
                    <a:lnTo>
                      <a:pt x="1875" y="226"/>
                    </a:lnTo>
                    <a:lnTo>
                      <a:pt x="1925" y="230"/>
                    </a:lnTo>
                    <a:lnTo>
                      <a:pt x="1929" y="219"/>
                    </a:lnTo>
                    <a:lnTo>
                      <a:pt x="1929" y="216"/>
                    </a:lnTo>
                    <a:lnTo>
                      <a:pt x="1929" y="214"/>
                    </a:lnTo>
                    <a:lnTo>
                      <a:pt x="1929" y="211"/>
                    </a:lnTo>
                    <a:lnTo>
                      <a:pt x="1929" y="206"/>
                    </a:lnTo>
                    <a:lnTo>
                      <a:pt x="1929" y="200"/>
                    </a:lnTo>
                    <a:lnTo>
                      <a:pt x="1932" y="199"/>
                    </a:lnTo>
                    <a:lnTo>
                      <a:pt x="1932" y="199"/>
                    </a:lnTo>
                    <a:lnTo>
                      <a:pt x="1934" y="199"/>
                    </a:lnTo>
                    <a:lnTo>
                      <a:pt x="1934" y="197"/>
                    </a:lnTo>
                    <a:lnTo>
                      <a:pt x="1936" y="195"/>
                    </a:lnTo>
                    <a:lnTo>
                      <a:pt x="1946" y="200"/>
                    </a:lnTo>
                    <a:lnTo>
                      <a:pt x="1957" y="206"/>
                    </a:lnTo>
                    <a:lnTo>
                      <a:pt x="1967" y="211"/>
                    </a:lnTo>
                    <a:lnTo>
                      <a:pt x="1978" y="202"/>
                    </a:lnTo>
                    <a:lnTo>
                      <a:pt x="1990" y="197"/>
                    </a:lnTo>
                    <a:lnTo>
                      <a:pt x="2009" y="195"/>
                    </a:lnTo>
                    <a:lnTo>
                      <a:pt x="2009" y="200"/>
                    </a:lnTo>
                    <a:lnTo>
                      <a:pt x="2012" y="200"/>
                    </a:lnTo>
                    <a:lnTo>
                      <a:pt x="2021" y="235"/>
                    </a:lnTo>
                    <a:lnTo>
                      <a:pt x="2009" y="247"/>
                    </a:lnTo>
                    <a:lnTo>
                      <a:pt x="2002" y="265"/>
                    </a:lnTo>
                    <a:lnTo>
                      <a:pt x="2004" y="268"/>
                    </a:lnTo>
                    <a:lnTo>
                      <a:pt x="2006" y="272"/>
                    </a:lnTo>
                    <a:lnTo>
                      <a:pt x="2006" y="275"/>
                    </a:lnTo>
                    <a:lnTo>
                      <a:pt x="2007" y="279"/>
                    </a:lnTo>
                    <a:lnTo>
                      <a:pt x="2009" y="284"/>
                    </a:lnTo>
                    <a:lnTo>
                      <a:pt x="2018" y="293"/>
                    </a:lnTo>
                    <a:lnTo>
                      <a:pt x="2030" y="300"/>
                    </a:lnTo>
                    <a:lnTo>
                      <a:pt x="2040" y="307"/>
                    </a:lnTo>
                    <a:lnTo>
                      <a:pt x="2040" y="307"/>
                    </a:lnTo>
                    <a:lnTo>
                      <a:pt x="2042" y="305"/>
                    </a:lnTo>
                    <a:lnTo>
                      <a:pt x="2042" y="305"/>
                    </a:lnTo>
                    <a:lnTo>
                      <a:pt x="2042" y="305"/>
                    </a:lnTo>
                    <a:lnTo>
                      <a:pt x="2042" y="305"/>
                    </a:lnTo>
                    <a:lnTo>
                      <a:pt x="2044" y="303"/>
                    </a:lnTo>
                    <a:lnTo>
                      <a:pt x="2049" y="295"/>
                    </a:lnTo>
                    <a:lnTo>
                      <a:pt x="2053" y="284"/>
                    </a:lnTo>
                    <a:lnTo>
                      <a:pt x="2056" y="274"/>
                    </a:lnTo>
                    <a:lnTo>
                      <a:pt x="2063" y="265"/>
                    </a:lnTo>
                    <a:lnTo>
                      <a:pt x="2063" y="274"/>
                    </a:lnTo>
                    <a:lnTo>
                      <a:pt x="2065" y="281"/>
                    </a:lnTo>
                    <a:lnTo>
                      <a:pt x="2068" y="286"/>
                    </a:lnTo>
                    <a:lnTo>
                      <a:pt x="2074" y="289"/>
                    </a:lnTo>
                    <a:lnTo>
                      <a:pt x="2081" y="291"/>
                    </a:lnTo>
                    <a:lnTo>
                      <a:pt x="2089" y="293"/>
                    </a:lnTo>
                    <a:lnTo>
                      <a:pt x="2102" y="272"/>
                    </a:lnTo>
                    <a:lnTo>
                      <a:pt x="2107" y="277"/>
                    </a:lnTo>
                    <a:lnTo>
                      <a:pt x="2112" y="281"/>
                    </a:lnTo>
                    <a:lnTo>
                      <a:pt x="2115" y="286"/>
                    </a:lnTo>
                    <a:lnTo>
                      <a:pt x="2121" y="289"/>
                    </a:lnTo>
                    <a:lnTo>
                      <a:pt x="2128" y="293"/>
                    </a:lnTo>
                    <a:lnTo>
                      <a:pt x="2131" y="289"/>
                    </a:lnTo>
                    <a:lnTo>
                      <a:pt x="2135" y="286"/>
                    </a:lnTo>
                    <a:lnTo>
                      <a:pt x="2138" y="286"/>
                    </a:lnTo>
                    <a:lnTo>
                      <a:pt x="2140" y="286"/>
                    </a:lnTo>
                    <a:lnTo>
                      <a:pt x="2145" y="286"/>
                    </a:lnTo>
                    <a:lnTo>
                      <a:pt x="2149" y="288"/>
                    </a:lnTo>
                    <a:lnTo>
                      <a:pt x="2156" y="288"/>
                    </a:lnTo>
                    <a:lnTo>
                      <a:pt x="2154" y="270"/>
                    </a:lnTo>
                    <a:lnTo>
                      <a:pt x="2150" y="258"/>
                    </a:lnTo>
                    <a:lnTo>
                      <a:pt x="2147" y="242"/>
                    </a:lnTo>
                    <a:lnTo>
                      <a:pt x="2159" y="239"/>
                    </a:lnTo>
                    <a:lnTo>
                      <a:pt x="2170" y="235"/>
                    </a:lnTo>
                    <a:lnTo>
                      <a:pt x="2187" y="235"/>
                    </a:lnTo>
                    <a:lnTo>
                      <a:pt x="2206" y="237"/>
                    </a:lnTo>
                    <a:lnTo>
                      <a:pt x="2225" y="242"/>
                    </a:lnTo>
                    <a:lnTo>
                      <a:pt x="2243" y="247"/>
                    </a:lnTo>
                    <a:lnTo>
                      <a:pt x="2259" y="253"/>
                    </a:lnTo>
                    <a:lnTo>
                      <a:pt x="2266" y="258"/>
                    </a:lnTo>
                    <a:lnTo>
                      <a:pt x="2269" y="261"/>
                    </a:lnTo>
                    <a:lnTo>
                      <a:pt x="2271" y="267"/>
                    </a:lnTo>
                    <a:lnTo>
                      <a:pt x="2271" y="270"/>
                    </a:lnTo>
                    <a:lnTo>
                      <a:pt x="2273" y="272"/>
                    </a:lnTo>
                    <a:lnTo>
                      <a:pt x="2273" y="275"/>
                    </a:lnTo>
                    <a:lnTo>
                      <a:pt x="2276" y="277"/>
                    </a:lnTo>
                    <a:lnTo>
                      <a:pt x="2280" y="279"/>
                    </a:lnTo>
                    <a:lnTo>
                      <a:pt x="2285" y="281"/>
                    </a:lnTo>
                    <a:lnTo>
                      <a:pt x="2295" y="277"/>
                    </a:lnTo>
                    <a:lnTo>
                      <a:pt x="2307" y="277"/>
                    </a:lnTo>
                    <a:lnTo>
                      <a:pt x="2320" y="277"/>
                    </a:lnTo>
                    <a:lnTo>
                      <a:pt x="2325" y="288"/>
                    </a:lnTo>
                    <a:lnTo>
                      <a:pt x="2332" y="298"/>
                    </a:lnTo>
                    <a:lnTo>
                      <a:pt x="2342" y="307"/>
                    </a:lnTo>
                    <a:lnTo>
                      <a:pt x="2355" y="312"/>
                    </a:lnTo>
                    <a:lnTo>
                      <a:pt x="2367" y="307"/>
                    </a:lnTo>
                    <a:lnTo>
                      <a:pt x="2384" y="307"/>
                    </a:lnTo>
                    <a:lnTo>
                      <a:pt x="2400" y="309"/>
                    </a:lnTo>
                    <a:lnTo>
                      <a:pt x="2416" y="312"/>
                    </a:lnTo>
                    <a:lnTo>
                      <a:pt x="2428" y="315"/>
                    </a:lnTo>
                    <a:lnTo>
                      <a:pt x="2433" y="331"/>
                    </a:lnTo>
                    <a:lnTo>
                      <a:pt x="2435" y="345"/>
                    </a:lnTo>
                    <a:lnTo>
                      <a:pt x="2438" y="357"/>
                    </a:lnTo>
                    <a:lnTo>
                      <a:pt x="2442" y="359"/>
                    </a:lnTo>
                    <a:lnTo>
                      <a:pt x="2444" y="363"/>
                    </a:lnTo>
                    <a:lnTo>
                      <a:pt x="2447" y="364"/>
                    </a:lnTo>
                    <a:lnTo>
                      <a:pt x="2480" y="361"/>
                    </a:lnTo>
                    <a:lnTo>
                      <a:pt x="2513" y="361"/>
                    </a:lnTo>
                    <a:lnTo>
                      <a:pt x="2547" y="361"/>
                    </a:lnTo>
                    <a:lnTo>
                      <a:pt x="2550" y="368"/>
                    </a:lnTo>
                    <a:lnTo>
                      <a:pt x="2555" y="373"/>
                    </a:lnTo>
                    <a:lnTo>
                      <a:pt x="2561" y="380"/>
                    </a:lnTo>
                    <a:lnTo>
                      <a:pt x="2566" y="384"/>
                    </a:lnTo>
                    <a:lnTo>
                      <a:pt x="2573" y="389"/>
                    </a:lnTo>
                    <a:lnTo>
                      <a:pt x="2573" y="384"/>
                    </a:lnTo>
                    <a:lnTo>
                      <a:pt x="2575" y="382"/>
                    </a:lnTo>
                    <a:lnTo>
                      <a:pt x="2576" y="378"/>
                    </a:lnTo>
                    <a:lnTo>
                      <a:pt x="2576" y="375"/>
                    </a:lnTo>
                    <a:lnTo>
                      <a:pt x="2578" y="370"/>
                    </a:lnTo>
                    <a:lnTo>
                      <a:pt x="2575" y="364"/>
                    </a:lnTo>
                    <a:lnTo>
                      <a:pt x="2573" y="361"/>
                    </a:lnTo>
                    <a:lnTo>
                      <a:pt x="2571" y="359"/>
                    </a:lnTo>
                    <a:lnTo>
                      <a:pt x="2571" y="356"/>
                    </a:lnTo>
                    <a:lnTo>
                      <a:pt x="2573" y="352"/>
                    </a:lnTo>
                    <a:lnTo>
                      <a:pt x="2573" y="347"/>
                    </a:lnTo>
                    <a:lnTo>
                      <a:pt x="2573" y="342"/>
                    </a:lnTo>
                    <a:lnTo>
                      <a:pt x="2590" y="345"/>
                    </a:lnTo>
                    <a:lnTo>
                      <a:pt x="2602" y="352"/>
                    </a:lnTo>
                    <a:lnTo>
                      <a:pt x="2616" y="357"/>
                    </a:lnTo>
                    <a:lnTo>
                      <a:pt x="2622" y="357"/>
                    </a:lnTo>
                    <a:lnTo>
                      <a:pt x="2627" y="357"/>
                    </a:lnTo>
                    <a:lnTo>
                      <a:pt x="2632" y="356"/>
                    </a:lnTo>
                    <a:lnTo>
                      <a:pt x="2636" y="352"/>
                    </a:lnTo>
                    <a:lnTo>
                      <a:pt x="2639" y="350"/>
                    </a:lnTo>
                    <a:lnTo>
                      <a:pt x="2643" y="349"/>
                    </a:lnTo>
                    <a:lnTo>
                      <a:pt x="2700" y="373"/>
                    </a:lnTo>
                    <a:lnTo>
                      <a:pt x="2732" y="406"/>
                    </a:lnTo>
                    <a:lnTo>
                      <a:pt x="2737" y="410"/>
                    </a:lnTo>
                    <a:lnTo>
                      <a:pt x="2742" y="410"/>
                    </a:lnTo>
                    <a:lnTo>
                      <a:pt x="2747" y="411"/>
                    </a:lnTo>
                    <a:lnTo>
                      <a:pt x="2753" y="411"/>
                    </a:lnTo>
                    <a:lnTo>
                      <a:pt x="2758" y="415"/>
                    </a:lnTo>
                    <a:lnTo>
                      <a:pt x="2768" y="424"/>
                    </a:lnTo>
                    <a:lnTo>
                      <a:pt x="2775" y="434"/>
                    </a:lnTo>
                    <a:lnTo>
                      <a:pt x="2782" y="443"/>
                    </a:lnTo>
                    <a:lnTo>
                      <a:pt x="2791" y="450"/>
                    </a:lnTo>
                    <a:lnTo>
                      <a:pt x="2808" y="453"/>
                    </a:lnTo>
                    <a:lnTo>
                      <a:pt x="2810" y="452"/>
                    </a:lnTo>
                    <a:lnTo>
                      <a:pt x="2812" y="452"/>
                    </a:lnTo>
                    <a:lnTo>
                      <a:pt x="2814" y="450"/>
                    </a:lnTo>
                    <a:lnTo>
                      <a:pt x="2815" y="450"/>
                    </a:lnTo>
                    <a:lnTo>
                      <a:pt x="2819" y="450"/>
                    </a:lnTo>
                    <a:lnTo>
                      <a:pt x="2829" y="462"/>
                    </a:lnTo>
                    <a:lnTo>
                      <a:pt x="2840" y="474"/>
                    </a:lnTo>
                    <a:lnTo>
                      <a:pt x="2849" y="487"/>
                    </a:lnTo>
                    <a:lnTo>
                      <a:pt x="2854" y="504"/>
                    </a:lnTo>
                    <a:lnTo>
                      <a:pt x="2819" y="504"/>
                    </a:lnTo>
                    <a:lnTo>
                      <a:pt x="2817" y="507"/>
                    </a:lnTo>
                    <a:lnTo>
                      <a:pt x="2814" y="511"/>
                    </a:lnTo>
                    <a:lnTo>
                      <a:pt x="2812" y="513"/>
                    </a:lnTo>
                    <a:lnTo>
                      <a:pt x="2810" y="518"/>
                    </a:lnTo>
                    <a:lnTo>
                      <a:pt x="2808" y="523"/>
                    </a:lnTo>
                    <a:lnTo>
                      <a:pt x="2812" y="525"/>
                    </a:lnTo>
                    <a:lnTo>
                      <a:pt x="2814" y="527"/>
                    </a:lnTo>
                    <a:lnTo>
                      <a:pt x="2815" y="528"/>
                    </a:lnTo>
                    <a:lnTo>
                      <a:pt x="2817" y="532"/>
                    </a:lnTo>
                    <a:lnTo>
                      <a:pt x="2817" y="534"/>
                    </a:lnTo>
                    <a:lnTo>
                      <a:pt x="2815" y="537"/>
                    </a:lnTo>
                    <a:lnTo>
                      <a:pt x="2812" y="542"/>
                    </a:lnTo>
                    <a:lnTo>
                      <a:pt x="2810" y="544"/>
                    </a:lnTo>
                    <a:lnTo>
                      <a:pt x="2807" y="546"/>
                    </a:lnTo>
                    <a:lnTo>
                      <a:pt x="2803" y="546"/>
                    </a:lnTo>
                    <a:lnTo>
                      <a:pt x="2800" y="546"/>
                    </a:lnTo>
                    <a:lnTo>
                      <a:pt x="2793" y="546"/>
                    </a:lnTo>
                    <a:lnTo>
                      <a:pt x="2786" y="535"/>
                    </a:lnTo>
                    <a:lnTo>
                      <a:pt x="2775" y="530"/>
                    </a:lnTo>
                    <a:lnTo>
                      <a:pt x="2761" y="527"/>
                    </a:lnTo>
                    <a:lnTo>
                      <a:pt x="2761" y="514"/>
                    </a:lnTo>
                    <a:lnTo>
                      <a:pt x="2758" y="513"/>
                    </a:lnTo>
                    <a:lnTo>
                      <a:pt x="2754" y="511"/>
                    </a:lnTo>
                    <a:lnTo>
                      <a:pt x="2753" y="509"/>
                    </a:lnTo>
                    <a:lnTo>
                      <a:pt x="2749" y="507"/>
                    </a:lnTo>
                    <a:lnTo>
                      <a:pt x="2742" y="507"/>
                    </a:lnTo>
                    <a:lnTo>
                      <a:pt x="2740" y="507"/>
                    </a:lnTo>
                    <a:lnTo>
                      <a:pt x="2739" y="509"/>
                    </a:lnTo>
                    <a:lnTo>
                      <a:pt x="2737" y="509"/>
                    </a:lnTo>
                    <a:lnTo>
                      <a:pt x="2735" y="509"/>
                    </a:lnTo>
                    <a:lnTo>
                      <a:pt x="2732" y="511"/>
                    </a:lnTo>
                    <a:lnTo>
                      <a:pt x="2728" y="504"/>
                    </a:lnTo>
                    <a:lnTo>
                      <a:pt x="2723" y="497"/>
                    </a:lnTo>
                    <a:lnTo>
                      <a:pt x="2719" y="492"/>
                    </a:lnTo>
                    <a:lnTo>
                      <a:pt x="2719" y="504"/>
                    </a:lnTo>
                    <a:lnTo>
                      <a:pt x="2716" y="518"/>
                    </a:lnTo>
                    <a:lnTo>
                      <a:pt x="2712" y="530"/>
                    </a:lnTo>
                    <a:lnTo>
                      <a:pt x="2704" y="537"/>
                    </a:lnTo>
                    <a:lnTo>
                      <a:pt x="2700" y="539"/>
                    </a:lnTo>
                    <a:lnTo>
                      <a:pt x="2697" y="539"/>
                    </a:lnTo>
                    <a:lnTo>
                      <a:pt x="2695" y="539"/>
                    </a:lnTo>
                    <a:lnTo>
                      <a:pt x="2693" y="539"/>
                    </a:lnTo>
                    <a:lnTo>
                      <a:pt x="2691" y="537"/>
                    </a:lnTo>
                    <a:lnTo>
                      <a:pt x="2690" y="537"/>
                    </a:lnTo>
                    <a:lnTo>
                      <a:pt x="2688" y="537"/>
                    </a:lnTo>
                    <a:lnTo>
                      <a:pt x="2686" y="539"/>
                    </a:lnTo>
                    <a:lnTo>
                      <a:pt x="2684" y="541"/>
                    </a:lnTo>
                    <a:lnTo>
                      <a:pt x="2681" y="546"/>
                    </a:lnTo>
                    <a:lnTo>
                      <a:pt x="2691" y="558"/>
                    </a:lnTo>
                    <a:lnTo>
                      <a:pt x="2702" y="579"/>
                    </a:lnTo>
                    <a:lnTo>
                      <a:pt x="2707" y="603"/>
                    </a:lnTo>
                    <a:lnTo>
                      <a:pt x="2704" y="603"/>
                    </a:lnTo>
                    <a:lnTo>
                      <a:pt x="2702" y="605"/>
                    </a:lnTo>
                    <a:lnTo>
                      <a:pt x="2698" y="605"/>
                    </a:lnTo>
                    <a:lnTo>
                      <a:pt x="2693" y="607"/>
                    </a:lnTo>
                    <a:lnTo>
                      <a:pt x="2686" y="602"/>
                    </a:lnTo>
                    <a:lnTo>
                      <a:pt x="2681" y="598"/>
                    </a:lnTo>
                    <a:lnTo>
                      <a:pt x="2674" y="597"/>
                    </a:lnTo>
                    <a:lnTo>
                      <a:pt x="2665" y="595"/>
                    </a:lnTo>
                    <a:lnTo>
                      <a:pt x="2660" y="609"/>
                    </a:lnTo>
                    <a:lnTo>
                      <a:pt x="2650" y="616"/>
                    </a:lnTo>
                    <a:lnTo>
                      <a:pt x="2637" y="621"/>
                    </a:lnTo>
                    <a:lnTo>
                      <a:pt x="2623" y="626"/>
                    </a:lnTo>
                    <a:lnTo>
                      <a:pt x="2622" y="640"/>
                    </a:lnTo>
                    <a:lnTo>
                      <a:pt x="2618" y="651"/>
                    </a:lnTo>
                    <a:lnTo>
                      <a:pt x="2611" y="661"/>
                    </a:lnTo>
                    <a:lnTo>
                      <a:pt x="2597" y="663"/>
                    </a:lnTo>
                    <a:lnTo>
                      <a:pt x="2587" y="666"/>
                    </a:lnTo>
                    <a:lnTo>
                      <a:pt x="2580" y="670"/>
                    </a:lnTo>
                    <a:lnTo>
                      <a:pt x="2573" y="672"/>
                    </a:lnTo>
                    <a:lnTo>
                      <a:pt x="2568" y="668"/>
                    </a:lnTo>
                    <a:lnTo>
                      <a:pt x="2562" y="663"/>
                    </a:lnTo>
                    <a:lnTo>
                      <a:pt x="2559" y="658"/>
                    </a:lnTo>
                    <a:lnTo>
                      <a:pt x="2552" y="659"/>
                    </a:lnTo>
                    <a:lnTo>
                      <a:pt x="2543" y="661"/>
                    </a:lnTo>
                    <a:lnTo>
                      <a:pt x="2536" y="665"/>
                    </a:lnTo>
                    <a:lnTo>
                      <a:pt x="2531" y="668"/>
                    </a:lnTo>
                    <a:lnTo>
                      <a:pt x="2531" y="675"/>
                    </a:lnTo>
                    <a:lnTo>
                      <a:pt x="2526" y="677"/>
                    </a:lnTo>
                    <a:lnTo>
                      <a:pt x="2517" y="677"/>
                    </a:lnTo>
                    <a:lnTo>
                      <a:pt x="2505" y="677"/>
                    </a:lnTo>
                    <a:lnTo>
                      <a:pt x="2494" y="679"/>
                    </a:lnTo>
                    <a:lnTo>
                      <a:pt x="2489" y="680"/>
                    </a:lnTo>
                    <a:lnTo>
                      <a:pt x="2480" y="701"/>
                    </a:lnTo>
                    <a:lnTo>
                      <a:pt x="2479" y="724"/>
                    </a:lnTo>
                    <a:lnTo>
                      <a:pt x="2479" y="750"/>
                    </a:lnTo>
                    <a:lnTo>
                      <a:pt x="2482" y="773"/>
                    </a:lnTo>
                    <a:lnTo>
                      <a:pt x="2477" y="773"/>
                    </a:lnTo>
                    <a:lnTo>
                      <a:pt x="2475" y="773"/>
                    </a:lnTo>
                    <a:lnTo>
                      <a:pt x="2473" y="773"/>
                    </a:lnTo>
                    <a:lnTo>
                      <a:pt x="2472" y="775"/>
                    </a:lnTo>
                    <a:lnTo>
                      <a:pt x="2470" y="776"/>
                    </a:lnTo>
                    <a:lnTo>
                      <a:pt x="2468" y="782"/>
                    </a:lnTo>
                    <a:lnTo>
                      <a:pt x="2466" y="787"/>
                    </a:lnTo>
                    <a:lnTo>
                      <a:pt x="2466" y="794"/>
                    </a:lnTo>
                    <a:lnTo>
                      <a:pt x="2466" y="802"/>
                    </a:lnTo>
                    <a:lnTo>
                      <a:pt x="2454" y="802"/>
                    </a:lnTo>
                    <a:lnTo>
                      <a:pt x="2447" y="813"/>
                    </a:lnTo>
                    <a:lnTo>
                      <a:pt x="2442" y="820"/>
                    </a:lnTo>
                    <a:lnTo>
                      <a:pt x="2440" y="827"/>
                    </a:lnTo>
                    <a:lnTo>
                      <a:pt x="2438" y="841"/>
                    </a:lnTo>
                    <a:lnTo>
                      <a:pt x="2435" y="841"/>
                    </a:lnTo>
                    <a:lnTo>
                      <a:pt x="2431" y="841"/>
                    </a:lnTo>
                    <a:lnTo>
                      <a:pt x="2430" y="841"/>
                    </a:lnTo>
                    <a:lnTo>
                      <a:pt x="2430" y="841"/>
                    </a:lnTo>
                    <a:lnTo>
                      <a:pt x="2428" y="841"/>
                    </a:lnTo>
                    <a:lnTo>
                      <a:pt x="2424" y="841"/>
                    </a:lnTo>
                    <a:lnTo>
                      <a:pt x="2417" y="855"/>
                    </a:lnTo>
                    <a:lnTo>
                      <a:pt x="2412" y="872"/>
                    </a:lnTo>
                    <a:lnTo>
                      <a:pt x="2400" y="872"/>
                    </a:lnTo>
                    <a:lnTo>
                      <a:pt x="2396" y="891"/>
                    </a:lnTo>
                    <a:lnTo>
                      <a:pt x="2390" y="891"/>
                    </a:lnTo>
                    <a:lnTo>
                      <a:pt x="2390" y="886"/>
                    </a:lnTo>
                    <a:lnTo>
                      <a:pt x="2376" y="867"/>
                    </a:lnTo>
                    <a:lnTo>
                      <a:pt x="2367" y="844"/>
                    </a:lnTo>
                    <a:lnTo>
                      <a:pt x="2365" y="818"/>
                    </a:lnTo>
                    <a:lnTo>
                      <a:pt x="2367" y="787"/>
                    </a:lnTo>
                    <a:lnTo>
                      <a:pt x="2372" y="783"/>
                    </a:lnTo>
                    <a:lnTo>
                      <a:pt x="2376" y="780"/>
                    </a:lnTo>
                    <a:lnTo>
                      <a:pt x="2381" y="776"/>
                    </a:lnTo>
                    <a:lnTo>
                      <a:pt x="2383" y="771"/>
                    </a:lnTo>
                    <a:lnTo>
                      <a:pt x="2386" y="764"/>
                    </a:lnTo>
                    <a:lnTo>
                      <a:pt x="2381" y="755"/>
                    </a:lnTo>
                    <a:lnTo>
                      <a:pt x="2379" y="743"/>
                    </a:lnTo>
                    <a:lnTo>
                      <a:pt x="2386" y="729"/>
                    </a:lnTo>
                    <a:lnTo>
                      <a:pt x="2393" y="724"/>
                    </a:lnTo>
                    <a:lnTo>
                      <a:pt x="2402" y="720"/>
                    </a:lnTo>
                    <a:lnTo>
                      <a:pt x="2412" y="717"/>
                    </a:lnTo>
                    <a:lnTo>
                      <a:pt x="2419" y="710"/>
                    </a:lnTo>
                    <a:lnTo>
                      <a:pt x="2433" y="689"/>
                    </a:lnTo>
                    <a:lnTo>
                      <a:pt x="2447" y="668"/>
                    </a:lnTo>
                    <a:lnTo>
                      <a:pt x="2458" y="659"/>
                    </a:lnTo>
                    <a:lnTo>
                      <a:pt x="2470" y="651"/>
                    </a:lnTo>
                    <a:lnTo>
                      <a:pt x="2482" y="642"/>
                    </a:lnTo>
                    <a:lnTo>
                      <a:pt x="2487" y="630"/>
                    </a:lnTo>
                    <a:lnTo>
                      <a:pt x="2491" y="616"/>
                    </a:lnTo>
                    <a:lnTo>
                      <a:pt x="2496" y="603"/>
                    </a:lnTo>
                    <a:lnTo>
                      <a:pt x="2496" y="602"/>
                    </a:lnTo>
                    <a:lnTo>
                      <a:pt x="2494" y="602"/>
                    </a:lnTo>
                    <a:lnTo>
                      <a:pt x="2494" y="602"/>
                    </a:lnTo>
                    <a:lnTo>
                      <a:pt x="2494" y="602"/>
                    </a:lnTo>
                    <a:lnTo>
                      <a:pt x="2494" y="600"/>
                    </a:lnTo>
                    <a:lnTo>
                      <a:pt x="2492" y="598"/>
                    </a:lnTo>
                    <a:lnTo>
                      <a:pt x="2489" y="600"/>
                    </a:lnTo>
                    <a:lnTo>
                      <a:pt x="2489" y="600"/>
                    </a:lnTo>
                    <a:lnTo>
                      <a:pt x="2487" y="602"/>
                    </a:lnTo>
                    <a:lnTo>
                      <a:pt x="2487" y="602"/>
                    </a:lnTo>
                    <a:lnTo>
                      <a:pt x="2486" y="603"/>
                    </a:lnTo>
                    <a:lnTo>
                      <a:pt x="2477" y="616"/>
                    </a:lnTo>
                    <a:lnTo>
                      <a:pt x="2468" y="630"/>
                    </a:lnTo>
                    <a:lnTo>
                      <a:pt x="2459" y="642"/>
                    </a:lnTo>
                    <a:lnTo>
                      <a:pt x="2447" y="651"/>
                    </a:lnTo>
                    <a:lnTo>
                      <a:pt x="2431" y="658"/>
                    </a:lnTo>
                    <a:lnTo>
                      <a:pt x="2430" y="652"/>
                    </a:lnTo>
                    <a:lnTo>
                      <a:pt x="2430" y="651"/>
                    </a:lnTo>
                    <a:lnTo>
                      <a:pt x="2428" y="647"/>
                    </a:lnTo>
                    <a:lnTo>
                      <a:pt x="2428" y="642"/>
                    </a:lnTo>
                    <a:lnTo>
                      <a:pt x="2430" y="640"/>
                    </a:lnTo>
                    <a:lnTo>
                      <a:pt x="2430" y="638"/>
                    </a:lnTo>
                    <a:lnTo>
                      <a:pt x="2430" y="637"/>
                    </a:lnTo>
                    <a:lnTo>
                      <a:pt x="2431" y="633"/>
                    </a:lnTo>
                    <a:lnTo>
                      <a:pt x="2431" y="630"/>
                    </a:lnTo>
                    <a:lnTo>
                      <a:pt x="2426" y="626"/>
                    </a:lnTo>
                    <a:lnTo>
                      <a:pt x="2421" y="624"/>
                    </a:lnTo>
                    <a:lnTo>
                      <a:pt x="2417" y="623"/>
                    </a:lnTo>
                    <a:lnTo>
                      <a:pt x="2412" y="621"/>
                    </a:lnTo>
                    <a:lnTo>
                      <a:pt x="2409" y="623"/>
                    </a:lnTo>
                    <a:lnTo>
                      <a:pt x="2400" y="628"/>
                    </a:lnTo>
                    <a:lnTo>
                      <a:pt x="2388" y="638"/>
                    </a:lnTo>
                    <a:lnTo>
                      <a:pt x="2377" y="651"/>
                    </a:lnTo>
                    <a:lnTo>
                      <a:pt x="2367" y="663"/>
                    </a:lnTo>
                    <a:lnTo>
                      <a:pt x="2362" y="672"/>
                    </a:lnTo>
                    <a:lnTo>
                      <a:pt x="2362" y="675"/>
                    </a:lnTo>
                    <a:lnTo>
                      <a:pt x="2362" y="679"/>
                    </a:lnTo>
                    <a:lnTo>
                      <a:pt x="2363" y="682"/>
                    </a:lnTo>
                    <a:lnTo>
                      <a:pt x="2365" y="687"/>
                    </a:lnTo>
                    <a:lnTo>
                      <a:pt x="2367" y="691"/>
                    </a:lnTo>
                    <a:lnTo>
                      <a:pt x="2367" y="694"/>
                    </a:lnTo>
                    <a:lnTo>
                      <a:pt x="2356" y="699"/>
                    </a:lnTo>
                    <a:lnTo>
                      <a:pt x="2344" y="701"/>
                    </a:lnTo>
                    <a:lnTo>
                      <a:pt x="2328" y="703"/>
                    </a:lnTo>
                    <a:lnTo>
                      <a:pt x="2313" y="703"/>
                    </a:lnTo>
                    <a:lnTo>
                      <a:pt x="2313" y="684"/>
                    </a:lnTo>
                    <a:lnTo>
                      <a:pt x="2297" y="687"/>
                    </a:lnTo>
                    <a:lnTo>
                      <a:pt x="2283" y="693"/>
                    </a:lnTo>
                    <a:lnTo>
                      <a:pt x="2271" y="691"/>
                    </a:lnTo>
                    <a:lnTo>
                      <a:pt x="2262" y="680"/>
                    </a:lnTo>
                    <a:lnTo>
                      <a:pt x="2227" y="675"/>
                    </a:lnTo>
                    <a:lnTo>
                      <a:pt x="2215" y="687"/>
                    </a:lnTo>
                    <a:lnTo>
                      <a:pt x="2201" y="696"/>
                    </a:lnTo>
                    <a:lnTo>
                      <a:pt x="2189" y="706"/>
                    </a:lnTo>
                    <a:lnTo>
                      <a:pt x="2182" y="719"/>
                    </a:lnTo>
                    <a:lnTo>
                      <a:pt x="2175" y="731"/>
                    </a:lnTo>
                    <a:lnTo>
                      <a:pt x="2168" y="743"/>
                    </a:lnTo>
                    <a:lnTo>
                      <a:pt x="2159" y="752"/>
                    </a:lnTo>
                    <a:lnTo>
                      <a:pt x="2131" y="761"/>
                    </a:lnTo>
                    <a:lnTo>
                      <a:pt x="2124" y="768"/>
                    </a:lnTo>
                    <a:lnTo>
                      <a:pt x="2119" y="776"/>
                    </a:lnTo>
                    <a:lnTo>
                      <a:pt x="2114" y="783"/>
                    </a:lnTo>
                    <a:lnTo>
                      <a:pt x="2102" y="792"/>
                    </a:lnTo>
                    <a:lnTo>
                      <a:pt x="2102" y="802"/>
                    </a:lnTo>
                    <a:lnTo>
                      <a:pt x="2117" y="802"/>
                    </a:lnTo>
                    <a:lnTo>
                      <a:pt x="2119" y="808"/>
                    </a:lnTo>
                    <a:lnTo>
                      <a:pt x="2121" y="811"/>
                    </a:lnTo>
                    <a:lnTo>
                      <a:pt x="2122" y="815"/>
                    </a:lnTo>
                    <a:lnTo>
                      <a:pt x="2126" y="818"/>
                    </a:lnTo>
                    <a:lnTo>
                      <a:pt x="2129" y="820"/>
                    </a:lnTo>
                    <a:lnTo>
                      <a:pt x="2136" y="822"/>
                    </a:lnTo>
                    <a:lnTo>
                      <a:pt x="2140" y="818"/>
                    </a:lnTo>
                    <a:lnTo>
                      <a:pt x="2143" y="816"/>
                    </a:lnTo>
                    <a:lnTo>
                      <a:pt x="2149" y="815"/>
                    </a:lnTo>
                    <a:lnTo>
                      <a:pt x="2154" y="815"/>
                    </a:lnTo>
                    <a:lnTo>
                      <a:pt x="2163" y="815"/>
                    </a:lnTo>
                    <a:lnTo>
                      <a:pt x="2170" y="823"/>
                    </a:lnTo>
                    <a:lnTo>
                      <a:pt x="2175" y="830"/>
                    </a:lnTo>
                    <a:lnTo>
                      <a:pt x="2178" y="839"/>
                    </a:lnTo>
                    <a:lnTo>
                      <a:pt x="2182" y="853"/>
                    </a:lnTo>
                    <a:lnTo>
                      <a:pt x="2184" y="862"/>
                    </a:lnTo>
                    <a:lnTo>
                      <a:pt x="2182" y="867"/>
                    </a:lnTo>
                    <a:lnTo>
                      <a:pt x="2177" y="872"/>
                    </a:lnTo>
                    <a:lnTo>
                      <a:pt x="2175" y="881"/>
                    </a:lnTo>
                    <a:lnTo>
                      <a:pt x="2175" y="891"/>
                    </a:lnTo>
                    <a:lnTo>
                      <a:pt x="2178" y="900"/>
                    </a:lnTo>
                    <a:lnTo>
                      <a:pt x="2182" y="909"/>
                    </a:lnTo>
                    <a:lnTo>
                      <a:pt x="2185" y="921"/>
                    </a:lnTo>
                    <a:lnTo>
                      <a:pt x="2175" y="932"/>
                    </a:lnTo>
                    <a:lnTo>
                      <a:pt x="2168" y="944"/>
                    </a:lnTo>
                    <a:lnTo>
                      <a:pt x="2163" y="956"/>
                    </a:lnTo>
                    <a:lnTo>
                      <a:pt x="2156" y="972"/>
                    </a:lnTo>
                    <a:lnTo>
                      <a:pt x="2152" y="975"/>
                    </a:lnTo>
                    <a:lnTo>
                      <a:pt x="2143" y="986"/>
                    </a:lnTo>
                    <a:lnTo>
                      <a:pt x="2133" y="998"/>
                    </a:lnTo>
                    <a:lnTo>
                      <a:pt x="2122" y="1012"/>
                    </a:lnTo>
                    <a:lnTo>
                      <a:pt x="2110" y="1024"/>
                    </a:lnTo>
                    <a:lnTo>
                      <a:pt x="2100" y="1036"/>
                    </a:lnTo>
                    <a:lnTo>
                      <a:pt x="2093" y="1045"/>
                    </a:lnTo>
                    <a:lnTo>
                      <a:pt x="2089" y="1049"/>
                    </a:lnTo>
                    <a:lnTo>
                      <a:pt x="2077" y="1052"/>
                    </a:lnTo>
                    <a:lnTo>
                      <a:pt x="2065" y="1050"/>
                    </a:lnTo>
                    <a:lnTo>
                      <a:pt x="2054" y="1050"/>
                    </a:lnTo>
                    <a:lnTo>
                      <a:pt x="2044" y="1052"/>
                    </a:lnTo>
                    <a:lnTo>
                      <a:pt x="2035" y="1061"/>
                    </a:lnTo>
                    <a:lnTo>
                      <a:pt x="2028" y="1071"/>
                    </a:lnTo>
                    <a:lnTo>
                      <a:pt x="2023" y="1082"/>
                    </a:lnTo>
                    <a:lnTo>
                      <a:pt x="2016" y="1092"/>
                    </a:lnTo>
                    <a:lnTo>
                      <a:pt x="2006" y="1099"/>
                    </a:lnTo>
                    <a:lnTo>
                      <a:pt x="2004" y="1099"/>
                    </a:lnTo>
                    <a:lnTo>
                      <a:pt x="2002" y="1101"/>
                    </a:lnTo>
                    <a:lnTo>
                      <a:pt x="2000" y="1101"/>
                    </a:lnTo>
                    <a:lnTo>
                      <a:pt x="1997" y="1101"/>
                    </a:lnTo>
                    <a:lnTo>
                      <a:pt x="1993" y="1103"/>
                    </a:lnTo>
                    <a:lnTo>
                      <a:pt x="1997" y="1113"/>
                    </a:lnTo>
                    <a:lnTo>
                      <a:pt x="2004" y="1124"/>
                    </a:lnTo>
                    <a:lnTo>
                      <a:pt x="2009" y="1136"/>
                    </a:lnTo>
                    <a:lnTo>
                      <a:pt x="2016" y="1148"/>
                    </a:lnTo>
                    <a:lnTo>
                      <a:pt x="2019" y="1159"/>
                    </a:lnTo>
                    <a:lnTo>
                      <a:pt x="2021" y="1171"/>
                    </a:lnTo>
                    <a:lnTo>
                      <a:pt x="2018" y="1179"/>
                    </a:lnTo>
                    <a:lnTo>
                      <a:pt x="2011" y="1186"/>
                    </a:lnTo>
                    <a:lnTo>
                      <a:pt x="1997" y="1192"/>
                    </a:lnTo>
                    <a:lnTo>
                      <a:pt x="1974" y="1195"/>
                    </a:lnTo>
                    <a:lnTo>
                      <a:pt x="1974" y="1186"/>
                    </a:lnTo>
                    <a:lnTo>
                      <a:pt x="1972" y="1178"/>
                    </a:lnTo>
                    <a:lnTo>
                      <a:pt x="1972" y="1166"/>
                    </a:lnTo>
                    <a:lnTo>
                      <a:pt x="1974" y="1152"/>
                    </a:lnTo>
                    <a:lnTo>
                      <a:pt x="1974" y="1141"/>
                    </a:lnTo>
                    <a:lnTo>
                      <a:pt x="1969" y="1141"/>
                    </a:lnTo>
                    <a:lnTo>
                      <a:pt x="1965" y="1141"/>
                    </a:lnTo>
                    <a:lnTo>
                      <a:pt x="1962" y="1141"/>
                    </a:lnTo>
                    <a:lnTo>
                      <a:pt x="1960" y="1141"/>
                    </a:lnTo>
                    <a:lnTo>
                      <a:pt x="1958" y="1139"/>
                    </a:lnTo>
                    <a:lnTo>
                      <a:pt x="1955" y="1138"/>
                    </a:lnTo>
                    <a:lnTo>
                      <a:pt x="1951" y="1132"/>
                    </a:lnTo>
                    <a:lnTo>
                      <a:pt x="1955" y="1127"/>
                    </a:lnTo>
                    <a:lnTo>
                      <a:pt x="1958" y="1122"/>
                    </a:lnTo>
                    <a:lnTo>
                      <a:pt x="1960" y="1117"/>
                    </a:lnTo>
                    <a:lnTo>
                      <a:pt x="1964" y="1110"/>
                    </a:lnTo>
                    <a:lnTo>
                      <a:pt x="1955" y="1110"/>
                    </a:lnTo>
                    <a:lnTo>
                      <a:pt x="1944" y="1108"/>
                    </a:lnTo>
                    <a:lnTo>
                      <a:pt x="1932" y="1111"/>
                    </a:lnTo>
                    <a:lnTo>
                      <a:pt x="1918" y="1117"/>
                    </a:lnTo>
                    <a:lnTo>
                      <a:pt x="1906" y="1122"/>
                    </a:lnTo>
                    <a:lnTo>
                      <a:pt x="1906" y="1118"/>
                    </a:lnTo>
                    <a:lnTo>
                      <a:pt x="1908" y="1113"/>
                    </a:lnTo>
                    <a:lnTo>
                      <a:pt x="1910" y="1110"/>
                    </a:lnTo>
                    <a:lnTo>
                      <a:pt x="1911" y="1104"/>
                    </a:lnTo>
                    <a:lnTo>
                      <a:pt x="1913" y="1101"/>
                    </a:lnTo>
                    <a:lnTo>
                      <a:pt x="1916" y="1094"/>
                    </a:lnTo>
                    <a:lnTo>
                      <a:pt x="1913" y="1094"/>
                    </a:lnTo>
                    <a:lnTo>
                      <a:pt x="1910" y="1092"/>
                    </a:lnTo>
                    <a:lnTo>
                      <a:pt x="1906" y="1092"/>
                    </a:lnTo>
                    <a:lnTo>
                      <a:pt x="1901" y="1090"/>
                    </a:lnTo>
                    <a:lnTo>
                      <a:pt x="1890" y="1101"/>
                    </a:lnTo>
                    <a:lnTo>
                      <a:pt x="1878" y="1110"/>
                    </a:lnTo>
                    <a:lnTo>
                      <a:pt x="1866" y="1120"/>
                    </a:lnTo>
                    <a:lnTo>
                      <a:pt x="1859" y="1132"/>
                    </a:lnTo>
                    <a:lnTo>
                      <a:pt x="1866" y="1136"/>
                    </a:lnTo>
                    <a:lnTo>
                      <a:pt x="1871" y="1139"/>
                    </a:lnTo>
                    <a:lnTo>
                      <a:pt x="1875" y="1143"/>
                    </a:lnTo>
                    <a:lnTo>
                      <a:pt x="1878" y="1146"/>
                    </a:lnTo>
                    <a:lnTo>
                      <a:pt x="1882" y="1152"/>
                    </a:lnTo>
                    <a:lnTo>
                      <a:pt x="1892" y="1146"/>
                    </a:lnTo>
                    <a:lnTo>
                      <a:pt x="1901" y="1143"/>
                    </a:lnTo>
                    <a:lnTo>
                      <a:pt x="1910" y="1143"/>
                    </a:lnTo>
                    <a:lnTo>
                      <a:pt x="1920" y="1148"/>
                    </a:lnTo>
                    <a:lnTo>
                      <a:pt x="1925" y="1148"/>
                    </a:lnTo>
                    <a:lnTo>
                      <a:pt x="1925" y="1160"/>
                    </a:lnTo>
                    <a:lnTo>
                      <a:pt x="1906" y="1160"/>
                    </a:lnTo>
                    <a:lnTo>
                      <a:pt x="1899" y="1169"/>
                    </a:lnTo>
                    <a:lnTo>
                      <a:pt x="1892" y="1176"/>
                    </a:lnTo>
                    <a:lnTo>
                      <a:pt x="1887" y="1183"/>
                    </a:lnTo>
                    <a:lnTo>
                      <a:pt x="1882" y="1195"/>
                    </a:lnTo>
                    <a:lnTo>
                      <a:pt x="1896" y="1204"/>
                    </a:lnTo>
                    <a:lnTo>
                      <a:pt x="1904" y="1218"/>
                    </a:lnTo>
                    <a:lnTo>
                      <a:pt x="1911" y="1237"/>
                    </a:lnTo>
                    <a:lnTo>
                      <a:pt x="1915" y="1256"/>
                    </a:lnTo>
                    <a:lnTo>
                      <a:pt x="1916" y="1277"/>
                    </a:lnTo>
                    <a:lnTo>
                      <a:pt x="1916" y="1295"/>
                    </a:lnTo>
                    <a:lnTo>
                      <a:pt x="1904" y="1303"/>
                    </a:lnTo>
                    <a:lnTo>
                      <a:pt x="1897" y="1317"/>
                    </a:lnTo>
                    <a:lnTo>
                      <a:pt x="1890" y="1330"/>
                    </a:lnTo>
                    <a:lnTo>
                      <a:pt x="1882" y="1344"/>
                    </a:lnTo>
                    <a:lnTo>
                      <a:pt x="1864" y="1363"/>
                    </a:lnTo>
                    <a:lnTo>
                      <a:pt x="1841" y="1377"/>
                    </a:lnTo>
                    <a:lnTo>
                      <a:pt x="1817" y="1387"/>
                    </a:lnTo>
                    <a:lnTo>
                      <a:pt x="1789" y="1396"/>
                    </a:lnTo>
                    <a:lnTo>
                      <a:pt x="1763" y="1401"/>
                    </a:lnTo>
                    <a:lnTo>
                      <a:pt x="1763" y="1408"/>
                    </a:lnTo>
                    <a:lnTo>
                      <a:pt x="1763" y="1412"/>
                    </a:lnTo>
                    <a:lnTo>
                      <a:pt x="1763" y="1415"/>
                    </a:lnTo>
                    <a:lnTo>
                      <a:pt x="1763" y="1417"/>
                    </a:lnTo>
                    <a:lnTo>
                      <a:pt x="1765" y="1419"/>
                    </a:lnTo>
                    <a:lnTo>
                      <a:pt x="1765" y="1424"/>
                    </a:lnTo>
                    <a:lnTo>
                      <a:pt x="1766" y="1429"/>
                    </a:lnTo>
                    <a:lnTo>
                      <a:pt x="1763" y="1433"/>
                    </a:lnTo>
                    <a:lnTo>
                      <a:pt x="1759" y="1436"/>
                    </a:lnTo>
                    <a:lnTo>
                      <a:pt x="1758" y="1438"/>
                    </a:lnTo>
                    <a:lnTo>
                      <a:pt x="1754" y="1441"/>
                    </a:lnTo>
                    <a:lnTo>
                      <a:pt x="1747" y="1445"/>
                    </a:lnTo>
                    <a:lnTo>
                      <a:pt x="1745" y="1445"/>
                    </a:lnTo>
                    <a:lnTo>
                      <a:pt x="1744" y="1447"/>
                    </a:lnTo>
                    <a:lnTo>
                      <a:pt x="1742" y="1447"/>
                    </a:lnTo>
                    <a:lnTo>
                      <a:pt x="1740" y="1447"/>
                    </a:lnTo>
                    <a:lnTo>
                      <a:pt x="1737" y="1448"/>
                    </a:lnTo>
                    <a:lnTo>
                      <a:pt x="1735" y="1443"/>
                    </a:lnTo>
                    <a:lnTo>
                      <a:pt x="1733" y="1438"/>
                    </a:lnTo>
                    <a:lnTo>
                      <a:pt x="1733" y="1433"/>
                    </a:lnTo>
                    <a:lnTo>
                      <a:pt x="1733" y="1424"/>
                    </a:lnTo>
                    <a:lnTo>
                      <a:pt x="1737" y="1422"/>
                    </a:lnTo>
                    <a:lnTo>
                      <a:pt x="1740" y="1422"/>
                    </a:lnTo>
                    <a:lnTo>
                      <a:pt x="1744" y="1420"/>
                    </a:lnTo>
                    <a:lnTo>
                      <a:pt x="1745" y="1417"/>
                    </a:lnTo>
                    <a:lnTo>
                      <a:pt x="1747" y="1413"/>
                    </a:lnTo>
                    <a:lnTo>
                      <a:pt x="1745" y="1410"/>
                    </a:lnTo>
                    <a:lnTo>
                      <a:pt x="1742" y="1405"/>
                    </a:lnTo>
                    <a:lnTo>
                      <a:pt x="1740" y="1401"/>
                    </a:lnTo>
                    <a:lnTo>
                      <a:pt x="1737" y="1399"/>
                    </a:lnTo>
                    <a:lnTo>
                      <a:pt x="1735" y="1399"/>
                    </a:lnTo>
                    <a:lnTo>
                      <a:pt x="1730" y="1398"/>
                    </a:lnTo>
                    <a:lnTo>
                      <a:pt x="1724" y="1398"/>
                    </a:lnTo>
                    <a:lnTo>
                      <a:pt x="1718" y="1406"/>
                    </a:lnTo>
                    <a:lnTo>
                      <a:pt x="1711" y="1412"/>
                    </a:lnTo>
                    <a:lnTo>
                      <a:pt x="1705" y="1417"/>
                    </a:lnTo>
                    <a:lnTo>
                      <a:pt x="1700" y="1426"/>
                    </a:lnTo>
                    <a:lnTo>
                      <a:pt x="1698" y="1440"/>
                    </a:lnTo>
                    <a:lnTo>
                      <a:pt x="1714" y="1455"/>
                    </a:lnTo>
                    <a:lnTo>
                      <a:pt x="1726" y="1471"/>
                    </a:lnTo>
                    <a:lnTo>
                      <a:pt x="1737" y="1488"/>
                    </a:lnTo>
                    <a:lnTo>
                      <a:pt x="1742" y="1511"/>
                    </a:lnTo>
                    <a:lnTo>
                      <a:pt x="1744" y="1539"/>
                    </a:lnTo>
                    <a:lnTo>
                      <a:pt x="1686" y="1586"/>
                    </a:lnTo>
                    <a:lnTo>
                      <a:pt x="1679" y="1586"/>
                    </a:lnTo>
                    <a:lnTo>
                      <a:pt x="1674" y="1567"/>
                    </a:lnTo>
                    <a:lnTo>
                      <a:pt x="1663" y="1553"/>
                    </a:lnTo>
                    <a:lnTo>
                      <a:pt x="1649" y="1541"/>
                    </a:lnTo>
                    <a:lnTo>
                      <a:pt x="1634" y="1529"/>
                    </a:lnTo>
                    <a:lnTo>
                      <a:pt x="1618" y="1516"/>
                    </a:lnTo>
                    <a:lnTo>
                      <a:pt x="1611" y="1544"/>
                    </a:lnTo>
                    <a:lnTo>
                      <a:pt x="1602" y="1567"/>
                    </a:lnTo>
                    <a:lnTo>
                      <a:pt x="1611" y="1572"/>
                    </a:lnTo>
                    <a:lnTo>
                      <a:pt x="1615" y="1579"/>
                    </a:lnTo>
                    <a:lnTo>
                      <a:pt x="1616" y="1588"/>
                    </a:lnTo>
                    <a:lnTo>
                      <a:pt x="1622" y="1598"/>
                    </a:lnTo>
                    <a:lnTo>
                      <a:pt x="1623" y="1600"/>
                    </a:lnTo>
                    <a:lnTo>
                      <a:pt x="1627" y="1600"/>
                    </a:lnTo>
                    <a:lnTo>
                      <a:pt x="1630" y="1600"/>
                    </a:lnTo>
                    <a:lnTo>
                      <a:pt x="1634" y="1600"/>
                    </a:lnTo>
                    <a:lnTo>
                      <a:pt x="1637" y="1602"/>
                    </a:lnTo>
                    <a:lnTo>
                      <a:pt x="1651" y="1616"/>
                    </a:lnTo>
                    <a:lnTo>
                      <a:pt x="1662" y="1637"/>
                    </a:lnTo>
                    <a:lnTo>
                      <a:pt x="1669" y="1661"/>
                    </a:lnTo>
                    <a:lnTo>
                      <a:pt x="1670" y="1686"/>
                    </a:lnTo>
                    <a:lnTo>
                      <a:pt x="1660" y="1686"/>
                    </a:lnTo>
                    <a:lnTo>
                      <a:pt x="1649" y="1677"/>
                    </a:lnTo>
                    <a:lnTo>
                      <a:pt x="1639" y="1672"/>
                    </a:lnTo>
                    <a:lnTo>
                      <a:pt x="1637" y="1670"/>
                    </a:lnTo>
                    <a:lnTo>
                      <a:pt x="1628" y="1663"/>
                    </a:lnTo>
                    <a:lnTo>
                      <a:pt x="1622" y="1649"/>
                    </a:lnTo>
                    <a:lnTo>
                      <a:pt x="1618" y="1633"/>
                    </a:lnTo>
                    <a:lnTo>
                      <a:pt x="1613" y="1619"/>
                    </a:lnTo>
                    <a:lnTo>
                      <a:pt x="1608" y="1605"/>
                    </a:lnTo>
                    <a:lnTo>
                      <a:pt x="1599" y="1593"/>
                    </a:lnTo>
                    <a:lnTo>
                      <a:pt x="1599" y="1590"/>
                    </a:lnTo>
                    <a:lnTo>
                      <a:pt x="1590" y="1593"/>
                    </a:lnTo>
                    <a:lnTo>
                      <a:pt x="1590" y="1590"/>
                    </a:lnTo>
                    <a:lnTo>
                      <a:pt x="1587" y="1576"/>
                    </a:lnTo>
                    <a:lnTo>
                      <a:pt x="1587" y="1558"/>
                    </a:lnTo>
                    <a:lnTo>
                      <a:pt x="1587" y="1539"/>
                    </a:lnTo>
                    <a:lnTo>
                      <a:pt x="1587" y="1518"/>
                    </a:lnTo>
                    <a:lnTo>
                      <a:pt x="1585" y="1499"/>
                    </a:lnTo>
                    <a:lnTo>
                      <a:pt x="1578" y="1483"/>
                    </a:lnTo>
                    <a:lnTo>
                      <a:pt x="1567" y="1471"/>
                    </a:lnTo>
                    <a:lnTo>
                      <a:pt x="1564" y="1474"/>
                    </a:lnTo>
                    <a:lnTo>
                      <a:pt x="1559" y="1478"/>
                    </a:lnTo>
                    <a:lnTo>
                      <a:pt x="1555" y="1480"/>
                    </a:lnTo>
                    <a:lnTo>
                      <a:pt x="1548" y="1481"/>
                    </a:lnTo>
                    <a:lnTo>
                      <a:pt x="1541" y="1481"/>
                    </a:lnTo>
                    <a:lnTo>
                      <a:pt x="1539" y="1481"/>
                    </a:lnTo>
                    <a:lnTo>
                      <a:pt x="1539" y="1480"/>
                    </a:lnTo>
                    <a:lnTo>
                      <a:pt x="1539" y="1480"/>
                    </a:lnTo>
                    <a:lnTo>
                      <a:pt x="1539" y="1480"/>
                    </a:lnTo>
                    <a:lnTo>
                      <a:pt x="1538" y="1480"/>
                    </a:lnTo>
                    <a:lnTo>
                      <a:pt x="1536" y="1478"/>
                    </a:lnTo>
                    <a:lnTo>
                      <a:pt x="1536" y="1457"/>
                    </a:lnTo>
                    <a:lnTo>
                      <a:pt x="1531" y="1440"/>
                    </a:lnTo>
                    <a:lnTo>
                      <a:pt x="1524" y="1426"/>
                    </a:lnTo>
                    <a:lnTo>
                      <a:pt x="1513" y="1413"/>
                    </a:lnTo>
                    <a:lnTo>
                      <a:pt x="1505" y="1399"/>
                    </a:lnTo>
                    <a:lnTo>
                      <a:pt x="1494" y="1382"/>
                    </a:lnTo>
                    <a:lnTo>
                      <a:pt x="1491" y="1385"/>
                    </a:lnTo>
                    <a:lnTo>
                      <a:pt x="1489" y="1387"/>
                    </a:lnTo>
                    <a:lnTo>
                      <a:pt x="1487" y="1391"/>
                    </a:lnTo>
                    <a:lnTo>
                      <a:pt x="1485" y="1392"/>
                    </a:lnTo>
                    <a:lnTo>
                      <a:pt x="1484" y="1394"/>
                    </a:lnTo>
                    <a:lnTo>
                      <a:pt x="1468" y="1396"/>
                    </a:lnTo>
                    <a:lnTo>
                      <a:pt x="1454" y="1394"/>
                    </a:lnTo>
                    <a:lnTo>
                      <a:pt x="1440" y="1394"/>
                    </a:lnTo>
                    <a:lnTo>
                      <a:pt x="1436" y="1408"/>
                    </a:lnTo>
                    <a:lnTo>
                      <a:pt x="1431" y="1415"/>
                    </a:lnTo>
                    <a:lnTo>
                      <a:pt x="1428" y="1417"/>
                    </a:lnTo>
                    <a:lnTo>
                      <a:pt x="1421" y="1417"/>
                    </a:lnTo>
                    <a:lnTo>
                      <a:pt x="1414" y="1419"/>
                    </a:lnTo>
                    <a:lnTo>
                      <a:pt x="1407" y="1424"/>
                    </a:lnTo>
                    <a:lnTo>
                      <a:pt x="1395" y="1455"/>
                    </a:lnTo>
                    <a:lnTo>
                      <a:pt x="1379" y="1455"/>
                    </a:lnTo>
                    <a:lnTo>
                      <a:pt x="1370" y="1462"/>
                    </a:lnTo>
                    <a:lnTo>
                      <a:pt x="1361" y="1471"/>
                    </a:lnTo>
                    <a:lnTo>
                      <a:pt x="1349" y="1478"/>
                    </a:lnTo>
                    <a:lnTo>
                      <a:pt x="1346" y="1513"/>
                    </a:lnTo>
                    <a:lnTo>
                      <a:pt x="1337" y="1543"/>
                    </a:lnTo>
                    <a:lnTo>
                      <a:pt x="1325" y="1567"/>
                    </a:lnTo>
                    <a:lnTo>
                      <a:pt x="1306" y="1590"/>
                    </a:lnTo>
                    <a:lnTo>
                      <a:pt x="1304" y="1590"/>
                    </a:lnTo>
                    <a:lnTo>
                      <a:pt x="1302" y="1588"/>
                    </a:lnTo>
                    <a:lnTo>
                      <a:pt x="1300" y="1588"/>
                    </a:lnTo>
                    <a:lnTo>
                      <a:pt x="1300" y="1588"/>
                    </a:lnTo>
                    <a:lnTo>
                      <a:pt x="1299" y="1586"/>
                    </a:lnTo>
                    <a:lnTo>
                      <a:pt x="1288" y="1574"/>
                    </a:lnTo>
                    <a:lnTo>
                      <a:pt x="1278" y="1555"/>
                    </a:lnTo>
                    <a:lnTo>
                      <a:pt x="1272" y="1539"/>
                    </a:lnTo>
                    <a:lnTo>
                      <a:pt x="1271" y="1536"/>
                    </a:lnTo>
                    <a:lnTo>
                      <a:pt x="1272" y="1532"/>
                    </a:lnTo>
                    <a:lnTo>
                      <a:pt x="1274" y="1529"/>
                    </a:lnTo>
                    <a:lnTo>
                      <a:pt x="1276" y="1527"/>
                    </a:lnTo>
                    <a:lnTo>
                      <a:pt x="1276" y="1525"/>
                    </a:lnTo>
                    <a:lnTo>
                      <a:pt x="1258" y="1499"/>
                    </a:lnTo>
                    <a:lnTo>
                      <a:pt x="1246" y="1471"/>
                    </a:lnTo>
                    <a:lnTo>
                      <a:pt x="1238" y="1441"/>
                    </a:lnTo>
                    <a:lnTo>
                      <a:pt x="1234" y="1405"/>
                    </a:lnTo>
                    <a:lnTo>
                      <a:pt x="1222" y="1406"/>
                    </a:lnTo>
                    <a:lnTo>
                      <a:pt x="1213" y="1406"/>
                    </a:lnTo>
                    <a:lnTo>
                      <a:pt x="1203" y="1405"/>
                    </a:lnTo>
                    <a:lnTo>
                      <a:pt x="1199" y="1401"/>
                    </a:lnTo>
                    <a:lnTo>
                      <a:pt x="1194" y="1398"/>
                    </a:lnTo>
                    <a:lnTo>
                      <a:pt x="1190" y="1394"/>
                    </a:lnTo>
                    <a:lnTo>
                      <a:pt x="1187" y="1391"/>
                    </a:lnTo>
                    <a:lnTo>
                      <a:pt x="1190" y="1378"/>
                    </a:lnTo>
                    <a:lnTo>
                      <a:pt x="1183" y="1368"/>
                    </a:lnTo>
                    <a:lnTo>
                      <a:pt x="1171" y="1359"/>
                    </a:lnTo>
                    <a:lnTo>
                      <a:pt x="1159" y="1351"/>
                    </a:lnTo>
                    <a:lnTo>
                      <a:pt x="1148" y="1340"/>
                    </a:lnTo>
                    <a:lnTo>
                      <a:pt x="1119" y="1344"/>
                    </a:lnTo>
                    <a:lnTo>
                      <a:pt x="1089" y="1344"/>
                    </a:lnTo>
                    <a:lnTo>
                      <a:pt x="1059" y="1342"/>
                    </a:lnTo>
                    <a:lnTo>
                      <a:pt x="1030" y="1340"/>
                    </a:lnTo>
                    <a:lnTo>
                      <a:pt x="1025" y="1330"/>
                    </a:lnTo>
                    <a:lnTo>
                      <a:pt x="1018" y="1317"/>
                    </a:lnTo>
                    <a:lnTo>
                      <a:pt x="1007" y="1321"/>
                    </a:lnTo>
                    <a:lnTo>
                      <a:pt x="1000" y="1323"/>
                    </a:lnTo>
                    <a:lnTo>
                      <a:pt x="991" y="1324"/>
                    </a:lnTo>
                    <a:lnTo>
                      <a:pt x="979" y="1324"/>
                    </a:lnTo>
                    <a:lnTo>
                      <a:pt x="969" y="1317"/>
                    </a:lnTo>
                    <a:lnTo>
                      <a:pt x="958" y="1312"/>
                    </a:lnTo>
                    <a:lnTo>
                      <a:pt x="946" y="1305"/>
                    </a:lnTo>
                    <a:lnTo>
                      <a:pt x="937" y="1298"/>
                    </a:lnTo>
                    <a:lnTo>
                      <a:pt x="934" y="1288"/>
                    </a:lnTo>
                    <a:lnTo>
                      <a:pt x="929" y="1279"/>
                    </a:lnTo>
                    <a:lnTo>
                      <a:pt x="918" y="1270"/>
                    </a:lnTo>
                    <a:lnTo>
                      <a:pt x="916" y="1270"/>
                    </a:lnTo>
                    <a:lnTo>
                      <a:pt x="915" y="1270"/>
                    </a:lnTo>
                    <a:lnTo>
                      <a:pt x="913" y="1270"/>
                    </a:lnTo>
                    <a:lnTo>
                      <a:pt x="909" y="1270"/>
                    </a:lnTo>
                    <a:lnTo>
                      <a:pt x="902" y="1270"/>
                    </a:lnTo>
                    <a:lnTo>
                      <a:pt x="906" y="1284"/>
                    </a:lnTo>
                    <a:lnTo>
                      <a:pt x="911" y="1300"/>
                    </a:lnTo>
                    <a:lnTo>
                      <a:pt x="920" y="1316"/>
                    </a:lnTo>
                    <a:lnTo>
                      <a:pt x="927" y="1330"/>
                    </a:lnTo>
                    <a:lnTo>
                      <a:pt x="934" y="1340"/>
                    </a:lnTo>
                    <a:lnTo>
                      <a:pt x="936" y="1335"/>
                    </a:lnTo>
                    <a:lnTo>
                      <a:pt x="937" y="1333"/>
                    </a:lnTo>
                    <a:lnTo>
                      <a:pt x="937" y="1331"/>
                    </a:lnTo>
                    <a:lnTo>
                      <a:pt x="939" y="1331"/>
                    </a:lnTo>
                    <a:lnTo>
                      <a:pt x="941" y="1331"/>
                    </a:lnTo>
                    <a:lnTo>
                      <a:pt x="946" y="1333"/>
                    </a:lnTo>
                    <a:lnTo>
                      <a:pt x="948" y="1338"/>
                    </a:lnTo>
                    <a:lnTo>
                      <a:pt x="950" y="1344"/>
                    </a:lnTo>
                    <a:lnTo>
                      <a:pt x="950" y="1349"/>
                    </a:lnTo>
                    <a:lnTo>
                      <a:pt x="951" y="1354"/>
                    </a:lnTo>
                    <a:lnTo>
                      <a:pt x="953" y="1359"/>
                    </a:lnTo>
                    <a:lnTo>
                      <a:pt x="960" y="1358"/>
                    </a:lnTo>
                    <a:lnTo>
                      <a:pt x="969" y="1356"/>
                    </a:lnTo>
                    <a:lnTo>
                      <a:pt x="979" y="1356"/>
                    </a:lnTo>
                    <a:lnTo>
                      <a:pt x="995" y="1338"/>
                    </a:lnTo>
                    <a:lnTo>
                      <a:pt x="1014" y="1324"/>
                    </a:lnTo>
                    <a:lnTo>
                      <a:pt x="1016" y="1342"/>
                    </a:lnTo>
                    <a:lnTo>
                      <a:pt x="1018" y="1356"/>
                    </a:lnTo>
                    <a:lnTo>
                      <a:pt x="1044" y="1370"/>
                    </a:lnTo>
                    <a:lnTo>
                      <a:pt x="1065" y="1387"/>
                    </a:lnTo>
                    <a:lnTo>
                      <a:pt x="1058" y="1396"/>
                    </a:lnTo>
                    <a:lnTo>
                      <a:pt x="1052" y="1405"/>
                    </a:lnTo>
                    <a:lnTo>
                      <a:pt x="1046" y="1412"/>
                    </a:lnTo>
                    <a:lnTo>
                      <a:pt x="1033" y="1417"/>
                    </a:lnTo>
                    <a:lnTo>
                      <a:pt x="1033" y="1436"/>
                    </a:lnTo>
                    <a:lnTo>
                      <a:pt x="1016" y="1447"/>
                    </a:lnTo>
                    <a:lnTo>
                      <a:pt x="998" y="1459"/>
                    </a:lnTo>
                    <a:lnTo>
                      <a:pt x="998" y="1467"/>
                    </a:lnTo>
                    <a:lnTo>
                      <a:pt x="976" y="1467"/>
                    </a:lnTo>
                    <a:lnTo>
                      <a:pt x="963" y="1474"/>
                    </a:lnTo>
                    <a:lnTo>
                      <a:pt x="953" y="1485"/>
                    </a:lnTo>
                    <a:lnTo>
                      <a:pt x="941" y="1494"/>
                    </a:lnTo>
                    <a:lnTo>
                      <a:pt x="925" y="1501"/>
                    </a:lnTo>
                    <a:lnTo>
                      <a:pt x="909" y="1504"/>
                    </a:lnTo>
                    <a:lnTo>
                      <a:pt x="892" y="1509"/>
                    </a:lnTo>
                    <a:lnTo>
                      <a:pt x="878" y="1515"/>
                    </a:lnTo>
                    <a:lnTo>
                      <a:pt x="866" y="1522"/>
                    </a:lnTo>
                    <a:lnTo>
                      <a:pt x="854" y="1525"/>
                    </a:lnTo>
                    <a:lnTo>
                      <a:pt x="845" y="1525"/>
                    </a:lnTo>
                    <a:lnTo>
                      <a:pt x="841" y="1523"/>
                    </a:lnTo>
                    <a:lnTo>
                      <a:pt x="840" y="1523"/>
                    </a:lnTo>
                    <a:lnTo>
                      <a:pt x="838" y="1522"/>
                    </a:lnTo>
                    <a:lnTo>
                      <a:pt x="838" y="1522"/>
                    </a:lnTo>
                    <a:lnTo>
                      <a:pt x="836" y="1520"/>
                    </a:lnTo>
                    <a:lnTo>
                      <a:pt x="834" y="1516"/>
                    </a:lnTo>
                    <a:lnTo>
                      <a:pt x="829" y="1506"/>
                    </a:lnTo>
                    <a:lnTo>
                      <a:pt x="827" y="1495"/>
                    </a:lnTo>
                    <a:lnTo>
                      <a:pt x="827" y="1485"/>
                    </a:lnTo>
                    <a:lnTo>
                      <a:pt x="826" y="1474"/>
                    </a:lnTo>
                    <a:lnTo>
                      <a:pt x="817" y="1457"/>
                    </a:lnTo>
                    <a:lnTo>
                      <a:pt x="805" y="1441"/>
                    </a:lnTo>
                    <a:lnTo>
                      <a:pt x="792" y="1427"/>
                    </a:lnTo>
                    <a:lnTo>
                      <a:pt x="780" y="1413"/>
                    </a:lnTo>
                    <a:lnTo>
                      <a:pt x="777" y="1403"/>
                    </a:lnTo>
                    <a:lnTo>
                      <a:pt x="775" y="1391"/>
                    </a:lnTo>
                    <a:lnTo>
                      <a:pt x="773" y="1378"/>
                    </a:lnTo>
                    <a:lnTo>
                      <a:pt x="768" y="1368"/>
                    </a:lnTo>
                    <a:lnTo>
                      <a:pt x="749" y="1356"/>
                    </a:lnTo>
                    <a:lnTo>
                      <a:pt x="744" y="1344"/>
                    </a:lnTo>
                    <a:lnTo>
                      <a:pt x="738" y="1331"/>
                    </a:lnTo>
                    <a:lnTo>
                      <a:pt x="733" y="1319"/>
                    </a:lnTo>
                    <a:lnTo>
                      <a:pt x="726" y="1309"/>
                    </a:lnTo>
                    <a:lnTo>
                      <a:pt x="716" y="1302"/>
                    </a:lnTo>
                    <a:lnTo>
                      <a:pt x="710" y="1300"/>
                    </a:lnTo>
                    <a:lnTo>
                      <a:pt x="709" y="1296"/>
                    </a:lnTo>
                    <a:lnTo>
                      <a:pt x="705" y="1295"/>
                    </a:lnTo>
                    <a:lnTo>
                      <a:pt x="702" y="1293"/>
                    </a:lnTo>
                    <a:lnTo>
                      <a:pt x="698" y="1291"/>
                    </a:lnTo>
                    <a:lnTo>
                      <a:pt x="695" y="1288"/>
                    </a:lnTo>
                    <a:lnTo>
                      <a:pt x="691" y="1282"/>
                    </a:lnTo>
                    <a:lnTo>
                      <a:pt x="688" y="1275"/>
                    </a:lnTo>
                    <a:lnTo>
                      <a:pt x="684" y="1275"/>
                    </a:lnTo>
                    <a:lnTo>
                      <a:pt x="684" y="1282"/>
                    </a:lnTo>
                    <a:lnTo>
                      <a:pt x="696" y="1298"/>
                    </a:lnTo>
                    <a:lnTo>
                      <a:pt x="707" y="1316"/>
                    </a:lnTo>
                    <a:lnTo>
                      <a:pt x="714" y="1337"/>
                    </a:lnTo>
                    <a:lnTo>
                      <a:pt x="721" y="1356"/>
                    </a:lnTo>
                    <a:lnTo>
                      <a:pt x="730" y="1375"/>
                    </a:lnTo>
                    <a:lnTo>
                      <a:pt x="733" y="1378"/>
                    </a:lnTo>
                    <a:lnTo>
                      <a:pt x="738" y="1382"/>
                    </a:lnTo>
                    <a:lnTo>
                      <a:pt x="742" y="1385"/>
                    </a:lnTo>
                    <a:lnTo>
                      <a:pt x="747" y="1389"/>
                    </a:lnTo>
                    <a:lnTo>
                      <a:pt x="749" y="1394"/>
                    </a:lnTo>
                    <a:lnTo>
                      <a:pt x="749" y="1429"/>
                    </a:lnTo>
                    <a:lnTo>
                      <a:pt x="752" y="1433"/>
                    </a:lnTo>
                    <a:lnTo>
                      <a:pt x="756" y="1438"/>
                    </a:lnTo>
                    <a:lnTo>
                      <a:pt x="761" y="1441"/>
                    </a:lnTo>
                    <a:lnTo>
                      <a:pt x="766" y="1445"/>
                    </a:lnTo>
                    <a:lnTo>
                      <a:pt x="768" y="1448"/>
                    </a:lnTo>
                    <a:lnTo>
                      <a:pt x="771" y="1459"/>
                    </a:lnTo>
                    <a:lnTo>
                      <a:pt x="773" y="1467"/>
                    </a:lnTo>
                    <a:lnTo>
                      <a:pt x="777" y="1478"/>
                    </a:lnTo>
                    <a:lnTo>
                      <a:pt x="787" y="1490"/>
                    </a:lnTo>
                    <a:lnTo>
                      <a:pt x="803" y="1501"/>
                    </a:lnTo>
                    <a:lnTo>
                      <a:pt x="820" y="1511"/>
                    </a:lnTo>
                    <a:lnTo>
                      <a:pt x="834" y="1522"/>
                    </a:lnTo>
                    <a:lnTo>
                      <a:pt x="838" y="1527"/>
                    </a:lnTo>
                    <a:lnTo>
                      <a:pt x="838" y="1534"/>
                    </a:lnTo>
                    <a:lnTo>
                      <a:pt x="838" y="1539"/>
                    </a:lnTo>
                    <a:lnTo>
                      <a:pt x="840" y="1544"/>
                    </a:lnTo>
                    <a:lnTo>
                      <a:pt x="845" y="1550"/>
                    </a:lnTo>
                    <a:lnTo>
                      <a:pt x="860" y="1551"/>
                    </a:lnTo>
                    <a:lnTo>
                      <a:pt x="878" y="1543"/>
                    </a:lnTo>
                    <a:lnTo>
                      <a:pt x="902" y="1537"/>
                    </a:lnTo>
                    <a:lnTo>
                      <a:pt x="925" y="1532"/>
                    </a:lnTo>
                    <a:lnTo>
                      <a:pt x="946" y="1529"/>
                    </a:lnTo>
                    <a:lnTo>
                      <a:pt x="946" y="1532"/>
                    </a:lnTo>
                    <a:lnTo>
                      <a:pt x="941" y="1541"/>
                    </a:lnTo>
                    <a:lnTo>
                      <a:pt x="941" y="1551"/>
                    </a:lnTo>
                    <a:lnTo>
                      <a:pt x="937" y="1563"/>
                    </a:lnTo>
                    <a:lnTo>
                      <a:pt x="930" y="1581"/>
                    </a:lnTo>
                    <a:lnTo>
                      <a:pt x="920" y="1602"/>
                    </a:lnTo>
                    <a:lnTo>
                      <a:pt x="908" y="1623"/>
                    </a:lnTo>
                    <a:lnTo>
                      <a:pt x="895" y="1640"/>
                    </a:lnTo>
                    <a:lnTo>
                      <a:pt x="876" y="1659"/>
                    </a:lnTo>
                    <a:lnTo>
                      <a:pt x="855" y="1677"/>
                    </a:lnTo>
                    <a:lnTo>
                      <a:pt x="833" y="1694"/>
                    </a:lnTo>
                    <a:lnTo>
                      <a:pt x="812" y="1714"/>
                    </a:lnTo>
                    <a:lnTo>
                      <a:pt x="794" y="1735"/>
                    </a:lnTo>
                    <a:lnTo>
                      <a:pt x="780" y="1759"/>
                    </a:lnTo>
                    <a:lnTo>
                      <a:pt x="775" y="1782"/>
                    </a:lnTo>
                    <a:lnTo>
                      <a:pt x="778" y="1803"/>
                    </a:lnTo>
                    <a:lnTo>
                      <a:pt x="785" y="1824"/>
                    </a:lnTo>
                    <a:lnTo>
                      <a:pt x="792" y="1843"/>
                    </a:lnTo>
                    <a:lnTo>
                      <a:pt x="799" y="1864"/>
                    </a:lnTo>
                    <a:lnTo>
                      <a:pt x="805" y="1885"/>
                    </a:lnTo>
                    <a:lnTo>
                      <a:pt x="803" y="1906"/>
                    </a:lnTo>
                    <a:lnTo>
                      <a:pt x="792" y="1928"/>
                    </a:lnTo>
                    <a:lnTo>
                      <a:pt x="777" y="1939"/>
                    </a:lnTo>
                    <a:lnTo>
                      <a:pt x="759" y="1947"/>
                    </a:lnTo>
                    <a:lnTo>
                      <a:pt x="742" y="1956"/>
                    </a:lnTo>
                    <a:lnTo>
                      <a:pt x="728" y="1968"/>
                    </a:lnTo>
                    <a:lnTo>
                      <a:pt x="719" y="1986"/>
                    </a:lnTo>
                    <a:lnTo>
                      <a:pt x="728" y="1996"/>
                    </a:lnTo>
                    <a:lnTo>
                      <a:pt x="735" y="2012"/>
                    </a:lnTo>
                    <a:lnTo>
                      <a:pt x="738" y="2031"/>
                    </a:lnTo>
                    <a:lnTo>
                      <a:pt x="733" y="2035"/>
                    </a:lnTo>
                    <a:lnTo>
                      <a:pt x="730" y="2038"/>
                    </a:lnTo>
                    <a:lnTo>
                      <a:pt x="728" y="2040"/>
                    </a:lnTo>
                    <a:lnTo>
                      <a:pt x="724" y="2043"/>
                    </a:lnTo>
                    <a:lnTo>
                      <a:pt x="723" y="2047"/>
                    </a:lnTo>
                    <a:lnTo>
                      <a:pt x="719" y="2050"/>
                    </a:lnTo>
                    <a:lnTo>
                      <a:pt x="700" y="2054"/>
                    </a:lnTo>
                    <a:lnTo>
                      <a:pt x="695" y="2066"/>
                    </a:lnTo>
                    <a:lnTo>
                      <a:pt x="693" y="2080"/>
                    </a:lnTo>
                    <a:lnTo>
                      <a:pt x="691" y="2094"/>
                    </a:lnTo>
                    <a:lnTo>
                      <a:pt x="688" y="2108"/>
                    </a:lnTo>
                    <a:lnTo>
                      <a:pt x="665" y="2127"/>
                    </a:lnTo>
                    <a:lnTo>
                      <a:pt x="658" y="2143"/>
                    </a:lnTo>
                    <a:lnTo>
                      <a:pt x="649" y="2159"/>
                    </a:lnTo>
                    <a:lnTo>
                      <a:pt x="632" y="2174"/>
                    </a:lnTo>
                    <a:lnTo>
                      <a:pt x="611" y="2187"/>
                    </a:lnTo>
                    <a:lnTo>
                      <a:pt x="585" y="2194"/>
                    </a:lnTo>
                    <a:lnTo>
                      <a:pt x="559" y="2201"/>
                    </a:lnTo>
                    <a:lnTo>
                      <a:pt x="532" y="2206"/>
                    </a:lnTo>
                    <a:lnTo>
                      <a:pt x="508" y="2211"/>
                    </a:lnTo>
                    <a:lnTo>
                      <a:pt x="503" y="2208"/>
                    </a:lnTo>
                    <a:lnTo>
                      <a:pt x="499" y="2204"/>
                    </a:lnTo>
                    <a:lnTo>
                      <a:pt x="496" y="2202"/>
                    </a:lnTo>
                    <a:lnTo>
                      <a:pt x="492" y="2197"/>
                    </a:lnTo>
                    <a:lnTo>
                      <a:pt x="489" y="2194"/>
                    </a:lnTo>
                    <a:lnTo>
                      <a:pt x="487" y="2185"/>
                    </a:lnTo>
                    <a:lnTo>
                      <a:pt x="487" y="2174"/>
                    </a:lnTo>
                    <a:lnTo>
                      <a:pt x="487" y="2162"/>
                    </a:lnTo>
                    <a:lnTo>
                      <a:pt x="485" y="2150"/>
                    </a:lnTo>
                    <a:lnTo>
                      <a:pt x="475" y="2133"/>
                    </a:lnTo>
                    <a:lnTo>
                      <a:pt x="461" y="2117"/>
                    </a:lnTo>
                    <a:lnTo>
                      <a:pt x="447" y="2099"/>
                    </a:lnTo>
                    <a:lnTo>
                      <a:pt x="438" y="2082"/>
                    </a:lnTo>
                    <a:lnTo>
                      <a:pt x="442" y="2070"/>
                    </a:lnTo>
                    <a:lnTo>
                      <a:pt x="442" y="2068"/>
                    </a:lnTo>
                    <a:lnTo>
                      <a:pt x="438" y="2064"/>
                    </a:lnTo>
                    <a:lnTo>
                      <a:pt x="435" y="2063"/>
                    </a:lnTo>
                    <a:lnTo>
                      <a:pt x="433" y="2059"/>
                    </a:lnTo>
                    <a:lnTo>
                      <a:pt x="431" y="2059"/>
                    </a:lnTo>
                    <a:lnTo>
                      <a:pt x="429" y="2054"/>
                    </a:lnTo>
                    <a:lnTo>
                      <a:pt x="431" y="2049"/>
                    </a:lnTo>
                    <a:lnTo>
                      <a:pt x="431" y="2045"/>
                    </a:lnTo>
                    <a:lnTo>
                      <a:pt x="433" y="2042"/>
                    </a:lnTo>
                    <a:lnTo>
                      <a:pt x="435" y="2038"/>
                    </a:lnTo>
                    <a:lnTo>
                      <a:pt x="428" y="2035"/>
                    </a:lnTo>
                    <a:lnTo>
                      <a:pt x="428" y="2031"/>
                    </a:lnTo>
                    <a:lnTo>
                      <a:pt x="428" y="2028"/>
                    </a:lnTo>
                    <a:lnTo>
                      <a:pt x="429" y="2023"/>
                    </a:lnTo>
                    <a:lnTo>
                      <a:pt x="431" y="2019"/>
                    </a:lnTo>
                    <a:lnTo>
                      <a:pt x="431" y="2014"/>
                    </a:lnTo>
                    <a:lnTo>
                      <a:pt x="431" y="2009"/>
                    </a:lnTo>
                    <a:lnTo>
                      <a:pt x="424" y="1995"/>
                    </a:lnTo>
                    <a:lnTo>
                      <a:pt x="414" y="1979"/>
                    </a:lnTo>
                    <a:lnTo>
                      <a:pt x="403" y="1965"/>
                    </a:lnTo>
                    <a:lnTo>
                      <a:pt x="396" y="1951"/>
                    </a:lnTo>
                    <a:lnTo>
                      <a:pt x="394" y="1934"/>
                    </a:lnTo>
                    <a:lnTo>
                      <a:pt x="398" y="1914"/>
                    </a:lnTo>
                    <a:lnTo>
                      <a:pt x="405" y="1897"/>
                    </a:lnTo>
                    <a:lnTo>
                      <a:pt x="415" y="1878"/>
                    </a:lnTo>
                    <a:lnTo>
                      <a:pt x="422" y="1862"/>
                    </a:lnTo>
                    <a:lnTo>
                      <a:pt x="428" y="1848"/>
                    </a:lnTo>
                    <a:lnTo>
                      <a:pt x="421" y="1834"/>
                    </a:lnTo>
                    <a:lnTo>
                      <a:pt x="419" y="1822"/>
                    </a:lnTo>
                    <a:lnTo>
                      <a:pt x="419" y="1810"/>
                    </a:lnTo>
                    <a:lnTo>
                      <a:pt x="415" y="1794"/>
                    </a:lnTo>
                    <a:lnTo>
                      <a:pt x="405" y="1773"/>
                    </a:lnTo>
                    <a:lnTo>
                      <a:pt x="389" y="1752"/>
                    </a:lnTo>
                    <a:lnTo>
                      <a:pt x="374" y="1733"/>
                    </a:lnTo>
                    <a:lnTo>
                      <a:pt x="358" y="1717"/>
                    </a:lnTo>
                    <a:lnTo>
                      <a:pt x="363" y="1696"/>
                    </a:lnTo>
                    <a:lnTo>
                      <a:pt x="368" y="1677"/>
                    </a:lnTo>
                    <a:lnTo>
                      <a:pt x="374" y="1656"/>
                    </a:lnTo>
                    <a:lnTo>
                      <a:pt x="368" y="1653"/>
                    </a:lnTo>
                    <a:lnTo>
                      <a:pt x="365" y="1651"/>
                    </a:lnTo>
                    <a:lnTo>
                      <a:pt x="361" y="1647"/>
                    </a:lnTo>
                    <a:lnTo>
                      <a:pt x="358" y="1646"/>
                    </a:lnTo>
                    <a:lnTo>
                      <a:pt x="353" y="1646"/>
                    </a:lnTo>
                    <a:lnTo>
                      <a:pt x="346" y="1644"/>
                    </a:lnTo>
                    <a:lnTo>
                      <a:pt x="342" y="1647"/>
                    </a:lnTo>
                    <a:lnTo>
                      <a:pt x="340" y="1649"/>
                    </a:lnTo>
                    <a:lnTo>
                      <a:pt x="335" y="1651"/>
                    </a:lnTo>
                    <a:lnTo>
                      <a:pt x="330" y="1651"/>
                    </a:lnTo>
                    <a:lnTo>
                      <a:pt x="323" y="1651"/>
                    </a:lnTo>
                    <a:lnTo>
                      <a:pt x="304" y="1621"/>
                    </a:lnTo>
                    <a:lnTo>
                      <a:pt x="291" y="1619"/>
                    </a:lnTo>
                    <a:lnTo>
                      <a:pt x="279" y="1618"/>
                    </a:lnTo>
                    <a:lnTo>
                      <a:pt x="265" y="1616"/>
                    </a:lnTo>
                    <a:lnTo>
                      <a:pt x="248" y="1623"/>
                    </a:lnTo>
                    <a:lnTo>
                      <a:pt x="230" y="1630"/>
                    </a:lnTo>
                    <a:lnTo>
                      <a:pt x="216" y="1635"/>
                    </a:lnTo>
                    <a:lnTo>
                      <a:pt x="182" y="1628"/>
                    </a:lnTo>
                    <a:lnTo>
                      <a:pt x="178" y="1640"/>
                    </a:lnTo>
                    <a:lnTo>
                      <a:pt x="166" y="1640"/>
                    </a:lnTo>
                    <a:lnTo>
                      <a:pt x="155" y="1637"/>
                    </a:lnTo>
                    <a:lnTo>
                      <a:pt x="147" y="1635"/>
                    </a:lnTo>
                    <a:lnTo>
                      <a:pt x="143" y="1637"/>
                    </a:lnTo>
                    <a:lnTo>
                      <a:pt x="140" y="1640"/>
                    </a:lnTo>
                    <a:lnTo>
                      <a:pt x="134" y="1642"/>
                    </a:lnTo>
                    <a:lnTo>
                      <a:pt x="127" y="1644"/>
                    </a:lnTo>
                    <a:lnTo>
                      <a:pt x="117" y="1632"/>
                    </a:lnTo>
                    <a:lnTo>
                      <a:pt x="103" y="1625"/>
                    </a:lnTo>
                    <a:lnTo>
                      <a:pt x="89" y="1618"/>
                    </a:lnTo>
                    <a:lnTo>
                      <a:pt x="75" y="1611"/>
                    </a:lnTo>
                    <a:lnTo>
                      <a:pt x="63" y="1602"/>
                    </a:lnTo>
                    <a:lnTo>
                      <a:pt x="54" y="1579"/>
                    </a:lnTo>
                    <a:lnTo>
                      <a:pt x="44" y="1567"/>
                    </a:lnTo>
                    <a:lnTo>
                      <a:pt x="28" y="1555"/>
                    </a:lnTo>
                    <a:lnTo>
                      <a:pt x="14" y="1543"/>
                    </a:lnTo>
                    <a:lnTo>
                      <a:pt x="5" y="1532"/>
                    </a:lnTo>
                    <a:lnTo>
                      <a:pt x="5" y="1509"/>
                    </a:lnTo>
                    <a:lnTo>
                      <a:pt x="2" y="1499"/>
                    </a:lnTo>
                    <a:lnTo>
                      <a:pt x="3" y="1483"/>
                    </a:lnTo>
                    <a:lnTo>
                      <a:pt x="7" y="1469"/>
                    </a:lnTo>
                    <a:lnTo>
                      <a:pt x="10" y="1457"/>
                    </a:lnTo>
                    <a:lnTo>
                      <a:pt x="12" y="1448"/>
                    </a:lnTo>
                    <a:lnTo>
                      <a:pt x="12" y="1434"/>
                    </a:lnTo>
                    <a:lnTo>
                      <a:pt x="9" y="1426"/>
                    </a:lnTo>
                    <a:lnTo>
                      <a:pt x="3" y="1417"/>
                    </a:lnTo>
                    <a:lnTo>
                      <a:pt x="0" y="1410"/>
                    </a:lnTo>
                    <a:lnTo>
                      <a:pt x="0" y="1399"/>
                    </a:lnTo>
                    <a:lnTo>
                      <a:pt x="3" y="1385"/>
                    </a:lnTo>
                    <a:lnTo>
                      <a:pt x="10" y="1370"/>
                    </a:lnTo>
                    <a:lnTo>
                      <a:pt x="17" y="1352"/>
                    </a:lnTo>
                    <a:lnTo>
                      <a:pt x="24" y="1337"/>
                    </a:lnTo>
                    <a:lnTo>
                      <a:pt x="31" y="1324"/>
                    </a:lnTo>
                    <a:lnTo>
                      <a:pt x="35" y="1317"/>
                    </a:lnTo>
                    <a:lnTo>
                      <a:pt x="47" y="1307"/>
                    </a:lnTo>
                    <a:lnTo>
                      <a:pt x="61" y="1298"/>
                    </a:lnTo>
                    <a:lnTo>
                      <a:pt x="75" y="1291"/>
                    </a:lnTo>
                    <a:lnTo>
                      <a:pt x="89" y="1282"/>
                    </a:lnTo>
                    <a:lnTo>
                      <a:pt x="92" y="1274"/>
                    </a:lnTo>
                    <a:lnTo>
                      <a:pt x="92" y="1263"/>
                    </a:lnTo>
                    <a:lnTo>
                      <a:pt x="91" y="1251"/>
                    </a:lnTo>
                    <a:lnTo>
                      <a:pt x="92" y="1241"/>
                    </a:lnTo>
                    <a:lnTo>
                      <a:pt x="101" y="1227"/>
                    </a:lnTo>
                    <a:lnTo>
                      <a:pt x="113" y="1216"/>
                    </a:lnTo>
                    <a:lnTo>
                      <a:pt x="126" y="1206"/>
                    </a:lnTo>
                    <a:lnTo>
                      <a:pt x="138" y="1195"/>
                    </a:lnTo>
                    <a:lnTo>
                      <a:pt x="148" y="1183"/>
                    </a:lnTo>
                    <a:lnTo>
                      <a:pt x="154" y="1167"/>
                    </a:lnTo>
                    <a:lnTo>
                      <a:pt x="154" y="1166"/>
                    </a:lnTo>
                    <a:lnTo>
                      <a:pt x="152" y="1166"/>
                    </a:lnTo>
                    <a:lnTo>
                      <a:pt x="152" y="1164"/>
                    </a:lnTo>
                    <a:lnTo>
                      <a:pt x="152" y="1162"/>
                    </a:lnTo>
                    <a:lnTo>
                      <a:pt x="150" y="1160"/>
                    </a:lnTo>
                    <a:lnTo>
                      <a:pt x="147" y="1159"/>
                    </a:lnTo>
                    <a:lnTo>
                      <a:pt x="143" y="1157"/>
                    </a:lnTo>
                    <a:lnTo>
                      <a:pt x="140" y="1157"/>
                    </a:lnTo>
                    <a:lnTo>
                      <a:pt x="134" y="1155"/>
                    </a:lnTo>
                    <a:lnTo>
                      <a:pt x="131" y="1159"/>
                    </a:lnTo>
                    <a:lnTo>
                      <a:pt x="127" y="1159"/>
                    </a:lnTo>
                    <a:lnTo>
                      <a:pt x="122" y="1160"/>
                    </a:lnTo>
                    <a:lnTo>
                      <a:pt x="115" y="1160"/>
                    </a:lnTo>
                    <a:lnTo>
                      <a:pt x="115" y="1155"/>
                    </a:lnTo>
                    <a:lnTo>
                      <a:pt x="112" y="1155"/>
                    </a:lnTo>
                    <a:lnTo>
                      <a:pt x="112" y="1141"/>
                    </a:lnTo>
                    <a:lnTo>
                      <a:pt x="110" y="1122"/>
                    </a:lnTo>
                    <a:lnTo>
                      <a:pt x="108" y="1099"/>
                    </a:lnTo>
                    <a:lnTo>
                      <a:pt x="108" y="1077"/>
                    </a:lnTo>
                    <a:lnTo>
                      <a:pt x="108" y="1057"/>
                    </a:lnTo>
                    <a:lnTo>
                      <a:pt x="112" y="1045"/>
                    </a:lnTo>
                    <a:lnTo>
                      <a:pt x="113" y="1040"/>
                    </a:lnTo>
                    <a:lnTo>
                      <a:pt x="115" y="1036"/>
                    </a:lnTo>
                    <a:lnTo>
                      <a:pt x="117" y="1035"/>
                    </a:lnTo>
                    <a:lnTo>
                      <a:pt x="119" y="1035"/>
                    </a:lnTo>
                    <a:lnTo>
                      <a:pt x="122" y="1035"/>
                    </a:lnTo>
                    <a:lnTo>
                      <a:pt x="126" y="1033"/>
                    </a:lnTo>
                    <a:lnTo>
                      <a:pt x="131" y="1033"/>
                    </a:lnTo>
                    <a:lnTo>
                      <a:pt x="145" y="1038"/>
                    </a:lnTo>
                    <a:lnTo>
                      <a:pt x="161" y="1042"/>
                    </a:lnTo>
                    <a:lnTo>
                      <a:pt x="178" y="1042"/>
                    </a:lnTo>
                    <a:lnTo>
                      <a:pt x="195" y="1038"/>
                    </a:lnTo>
                    <a:lnTo>
                      <a:pt x="208" y="1033"/>
                    </a:lnTo>
                    <a:lnTo>
                      <a:pt x="209" y="1031"/>
                    </a:lnTo>
                    <a:lnTo>
                      <a:pt x="209" y="1029"/>
                    </a:lnTo>
                    <a:lnTo>
                      <a:pt x="211" y="1029"/>
                    </a:lnTo>
                    <a:lnTo>
                      <a:pt x="211" y="1028"/>
                    </a:lnTo>
                    <a:lnTo>
                      <a:pt x="211" y="1026"/>
                    </a:lnTo>
                    <a:lnTo>
                      <a:pt x="215" y="1012"/>
                    </a:lnTo>
                    <a:lnTo>
                      <a:pt x="215" y="996"/>
                    </a:lnTo>
                    <a:lnTo>
                      <a:pt x="213" y="981"/>
                    </a:lnTo>
                    <a:lnTo>
                      <a:pt x="211" y="963"/>
                    </a:lnTo>
                    <a:lnTo>
                      <a:pt x="199" y="960"/>
                    </a:lnTo>
                    <a:lnTo>
                      <a:pt x="187" y="956"/>
                    </a:lnTo>
                    <a:lnTo>
                      <a:pt x="175" y="949"/>
                    </a:lnTo>
                    <a:lnTo>
                      <a:pt x="166" y="940"/>
                    </a:lnTo>
                    <a:lnTo>
                      <a:pt x="169" y="939"/>
                    </a:lnTo>
                    <a:lnTo>
                      <a:pt x="173" y="937"/>
                    </a:lnTo>
                    <a:lnTo>
                      <a:pt x="175" y="935"/>
                    </a:lnTo>
                    <a:lnTo>
                      <a:pt x="178" y="935"/>
                    </a:lnTo>
                    <a:lnTo>
                      <a:pt x="182" y="933"/>
                    </a:lnTo>
                    <a:lnTo>
                      <a:pt x="188" y="933"/>
                    </a:lnTo>
                    <a:lnTo>
                      <a:pt x="192" y="932"/>
                    </a:lnTo>
                    <a:lnTo>
                      <a:pt x="197" y="930"/>
                    </a:lnTo>
                    <a:lnTo>
                      <a:pt x="202" y="930"/>
                    </a:lnTo>
                    <a:lnTo>
                      <a:pt x="208" y="930"/>
                    </a:lnTo>
                    <a:lnTo>
                      <a:pt x="208" y="911"/>
                    </a:lnTo>
                    <a:lnTo>
                      <a:pt x="213" y="911"/>
                    </a:lnTo>
                    <a:lnTo>
                      <a:pt x="218" y="912"/>
                    </a:lnTo>
                    <a:lnTo>
                      <a:pt x="220" y="914"/>
                    </a:lnTo>
                    <a:lnTo>
                      <a:pt x="223" y="914"/>
                    </a:lnTo>
                    <a:lnTo>
                      <a:pt x="227" y="916"/>
                    </a:lnTo>
                    <a:lnTo>
                      <a:pt x="230" y="918"/>
                    </a:lnTo>
                    <a:lnTo>
                      <a:pt x="234" y="914"/>
                    </a:lnTo>
                    <a:lnTo>
                      <a:pt x="239" y="912"/>
                    </a:lnTo>
                    <a:lnTo>
                      <a:pt x="243" y="911"/>
                    </a:lnTo>
                    <a:lnTo>
                      <a:pt x="248" y="909"/>
                    </a:lnTo>
                    <a:lnTo>
                      <a:pt x="250" y="907"/>
                    </a:lnTo>
                    <a:lnTo>
                      <a:pt x="251" y="904"/>
                    </a:lnTo>
                    <a:lnTo>
                      <a:pt x="251" y="900"/>
                    </a:lnTo>
                    <a:lnTo>
                      <a:pt x="251" y="897"/>
                    </a:lnTo>
                    <a:lnTo>
                      <a:pt x="251" y="893"/>
                    </a:lnTo>
                    <a:lnTo>
                      <a:pt x="253" y="890"/>
                    </a:lnTo>
                    <a:lnTo>
                      <a:pt x="255" y="886"/>
                    </a:lnTo>
                    <a:lnTo>
                      <a:pt x="288" y="876"/>
                    </a:lnTo>
                    <a:lnTo>
                      <a:pt x="295" y="865"/>
                    </a:lnTo>
                    <a:lnTo>
                      <a:pt x="297" y="855"/>
                    </a:lnTo>
                    <a:lnTo>
                      <a:pt x="302" y="844"/>
                    </a:lnTo>
                    <a:lnTo>
                      <a:pt x="312" y="837"/>
                    </a:lnTo>
                    <a:lnTo>
                      <a:pt x="325" y="832"/>
                    </a:lnTo>
                    <a:lnTo>
                      <a:pt x="340" y="827"/>
                    </a:lnTo>
                    <a:lnTo>
                      <a:pt x="354" y="822"/>
                    </a:lnTo>
                    <a:lnTo>
                      <a:pt x="356" y="820"/>
                    </a:lnTo>
                    <a:lnTo>
                      <a:pt x="356" y="820"/>
                    </a:lnTo>
                    <a:lnTo>
                      <a:pt x="356" y="818"/>
                    </a:lnTo>
                    <a:lnTo>
                      <a:pt x="356" y="816"/>
                    </a:lnTo>
                    <a:lnTo>
                      <a:pt x="358" y="815"/>
                    </a:lnTo>
                    <a:lnTo>
                      <a:pt x="351" y="797"/>
                    </a:lnTo>
                    <a:lnTo>
                      <a:pt x="347" y="776"/>
                    </a:lnTo>
                    <a:lnTo>
                      <a:pt x="347" y="757"/>
                    </a:lnTo>
                    <a:lnTo>
                      <a:pt x="346" y="741"/>
                    </a:lnTo>
                    <a:lnTo>
                      <a:pt x="361" y="740"/>
                    </a:lnTo>
                    <a:lnTo>
                      <a:pt x="372" y="736"/>
                    </a:lnTo>
                    <a:lnTo>
                      <a:pt x="384" y="733"/>
                    </a:lnTo>
                    <a:lnTo>
                      <a:pt x="384" y="741"/>
                    </a:lnTo>
                    <a:lnTo>
                      <a:pt x="382" y="748"/>
                    </a:lnTo>
                    <a:lnTo>
                      <a:pt x="380" y="761"/>
                    </a:lnTo>
                    <a:lnTo>
                      <a:pt x="379" y="778"/>
                    </a:lnTo>
                    <a:lnTo>
                      <a:pt x="377" y="794"/>
                    </a:lnTo>
                    <a:lnTo>
                      <a:pt x="377" y="806"/>
                    </a:lnTo>
                    <a:lnTo>
                      <a:pt x="382" y="809"/>
                    </a:lnTo>
                    <a:lnTo>
                      <a:pt x="386" y="811"/>
                    </a:lnTo>
                    <a:lnTo>
                      <a:pt x="387" y="813"/>
                    </a:lnTo>
                    <a:lnTo>
                      <a:pt x="391" y="815"/>
                    </a:lnTo>
                    <a:lnTo>
                      <a:pt x="396" y="818"/>
                    </a:lnTo>
                    <a:lnTo>
                      <a:pt x="407" y="813"/>
                    </a:lnTo>
                    <a:lnTo>
                      <a:pt x="414" y="813"/>
                    </a:lnTo>
                    <a:lnTo>
                      <a:pt x="419" y="816"/>
                    </a:lnTo>
                    <a:lnTo>
                      <a:pt x="426" y="822"/>
                    </a:lnTo>
                    <a:lnTo>
                      <a:pt x="435" y="822"/>
                    </a:lnTo>
                    <a:lnTo>
                      <a:pt x="445" y="818"/>
                    </a:lnTo>
                    <a:lnTo>
                      <a:pt x="454" y="813"/>
                    </a:lnTo>
                    <a:lnTo>
                      <a:pt x="459" y="808"/>
                    </a:lnTo>
                    <a:lnTo>
                      <a:pt x="466" y="804"/>
                    </a:lnTo>
                    <a:lnTo>
                      <a:pt x="475" y="801"/>
                    </a:lnTo>
                    <a:lnTo>
                      <a:pt x="489" y="802"/>
                    </a:lnTo>
                    <a:lnTo>
                      <a:pt x="508" y="806"/>
                    </a:lnTo>
                    <a:lnTo>
                      <a:pt x="510" y="801"/>
                    </a:lnTo>
                    <a:lnTo>
                      <a:pt x="511" y="799"/>
                    </a:lnTo>
                    <a:lnTo>
                      <a:pt x="515" y="795"/>
                    </a:lnTo>
                    <a:lnTo>
                      <a:pt x="518" y="794"/>
                    </a:lnTo>
                    <a:lnTo>
                      <a:pt x="522" y="794"/>
                    </a:lnTo>
                    <a:lnTo>
                      <a:pt x="527" y="792"/>
                    </a:lnTo>
                    <a:lnTo>
                      <a:pt x="527" y="762"/>
                    </a:lnTo>
                    <a:lnTo>
                      <a:pt x="531" y="738"/>
                    </a:lnTo>
                    <a:lnTo>
                      <a:pt x="534" y="734"/>
                    </a:lnTo>
                    <a:lnTo>
                      <a:pt x="538" y="733"/>
                    </a:lnTo>
                    <a:lnTo>
                      <a:pt x="541" y="729"/>
                    </a:lnTo>
                    <a:lnTo>
                      <a:pt x="545" y="727"/>
                    </a:lnTo>
                    <a:lnTo>
                      <a:pt x="550" y="726"/>
                    </a:lnTo>
                    <a:lnTo>
                      <a:pt x="550" y="729"/>
                    </a:lnTo>
                    <a:lnTo>
                      <a:pt x="553" y="733"/>
                    </a:lnTo>
                    <a:lnTo>
                      <a:pt x="555" y="736"/>
                    </a:lnTo>
                    <a:lnTo>
                      <a:pt x="557" y="740"/>
                    </a:lnTo>
                    <a:lnTo>
                      <a:pt x="559" y="741"/>
                    </a:lnTo>
                    <a:lnTo>
                      <a:pt x="564" y="743"/>
                    </a:lnTo>
                    <a:lnTo>
                      <a:pt x="569" y="745"/>
                    </a:lnTo>
                    <a:lnTo>
                      <a:pt x="567" y="729"/>
                    </a:lnTo>
                    <a:lnTo>
                      <a:pt x="566" y="719"/>
                    </a:lnTo>
                    <a:lnTo>
                      <a:pt x="562" y="712"/>
                    </a:lnTo>
                    <a:lnTo>
                      <a:pt x="560" y="703"/>
                    </a:lnTo>
                    <a:lnTo>
                      <a:pt x="557" y="687"/>
                    </a:lnTo>
                    <a:lnTo>
                      <a:pt x="566" y="686"/>
                    </a:lnTo>
                    <a:lnTo>
                      <a:pt x="572" y="682"/>
                    </a:lnTo>
                    <a:lnTo>
                      <a:pt x="578" y="679"/>
                    </a:lnTo>
                    <a:lnTo>
                      <a:pt x="585" y="675"/>
                    </a:lnTo>
                    <a:lnTo>
                      <a:pt x="597" y="675"/>
                    </a:lnTo>
                    <a:lnTo>
                      <a:pt x="609" y="677"/>
                    </a:lnTo>
                    <a:lnTo>
                      <a:pt x="618" y="679"/>
                    </a:lnTo>
                    <a:lnTo>
                      <a:pt x="627" y="675"/>
                    </a:lnTo>
                    <a:lnTo>
                      <a:pt x="634" y="665"/>
                    </a:lnTo>
                    <a:lnTo>
                      <a:pt x="628" y="663"/>
                    </a:lnTo>
                    <a:lnTo>
                      <a:pt x="623" y="661"/>
                    </a:lnTo>
                    <a:lnTo>
                      <a:pt x="620" y="659"/>
                    </a:lnTo>
                    <a:lnTo>
                      <a:pt x="614" y="658"/>
                    </a:lnTo>
                    <a:lnTo>
                      <a:pt x="607" y="658"/>
                    </a:lnTo>
                    <a:lnTo>
                      <a:pt x="590" y="666"/>
                    </a:lnTo>
                    <a:lnTo>
                      <a:pt x="571" y="672"/>
                    </a:lnTo>
                    <a:lnTo>
                      <a:pt x="550" y="675"/>
                    </a:lnTo>
                    <a:lnTo>
                      <a:pt x="546" y="666"/>
                    </a:lnTo>
                    <a:lnTo>
                      <a:pt x="541" y="659"/>
                    </a:lnTo>
                    <a:lnTo>
                      <a:pt x="536" y="652"/>
                    </a:lnTo>
                    <a:lnTo>
                      <a:pt x="532" y="644"/>
                    </a:lnTo>
                    <a:lnTo>
                      <a:pt x="531" y="630"/>
                    </a:lnTo>
                    <a:lnTo>
                      <a:pt x="532" y="619"/>
                    </a:lnTo>
                    <a:lnTo>
                      <a:pt x="531" y="607"/>
                    </a:lnTo>
                    <a:lnTo>
                      <a:pt x="529" y="593"/>
                    </a:lnTo>
                    <a:lnTo>
                      <a:pt x="531" y="581"/>
                    </a:lnTo>
                    <a:lnTo>
                      <a:pt x="539" y="563"/>
                    </a:lnTo>
                    <a:lnTo>
                      <a:pt x="553" y="551"/>
                    </a:lnTo>
                    <a:lnTo>
                      <a:pt x="567" y="537"/>
                    </a:lnTo>
                    <a:lnTo>
                      <a:pt x="579" y="523"/>
                    </a:lnTo>
                    <a:lnTo>
                      <a:pt x="588" y="507"/>
                    </a:lnTo>
                    <a:lnTo>
                      <a:pt x="583" y="502"/>
                    </a:lnTo>
                    <a:lnTo>
                      <a:pt x="578" y="497"/>
                    </a:lnTo>
                    <a:lnTo>
                      <a:pt x="572" y="492"/>
                    </a:lnTo>
                    <a:lnTo>
                      <a:pt x="559" y="494"/>
                    </a:lnTo>
                    <a:lnTo>
                      <a:pt x="543" y="495"/>
                    </a:lnTo>
                    <a:lnTo>
                      <a:pt x="538" y="520"/>
                    </a:lnTo>
                    <a:lnTo>
                      <a:pt x="529" y="539"/>
                    </a:lnTo>
                    <a:lnTo>
                      <a:pt x="517" y="555"/>
                    </a:lnTo>
                    <a:lnTo>
                      <a:pt x="503" y="570"/>
                    </a:lnTo>
                    <a:lnTo>
                      <a:pt x="490" y="588"/>
                    </a:lnTo>
                    <a:lnTo>
                      <a:pt x="482" y="609"/>
                    </a:lnTo>
                    <a:lnTo>
                      <a:pt x="476" y="633"/>
                    </a:lnTo>
                    <a:lnTo>
                      <a:pt x="487" y="642"/>
                    </a:lnTo>
                    <a:lnTo>
                      <a:pt x="497" y="652"/>
                    </a:lnTo>
                    <a:lnTo>
                      <a:pt x="504" y="665"/>
                    </a:lnTo>
                    <a:lnTo>
                      <a:pt x="508" y="680"/>
                    </a:lnTo>
                    <a:lnTo>
                      <a:pt x="503" y="682"/>
                    </a:lnTo>
                    <a:lnTo>
                      <a:pt x="501" y="684"/>
                    </a:lnTo>
                    <a:lnTo>
                      <a:pt x="499" y="686"/>
                    </a:lnTo>
                    <a:lnTo>
                      <a:pt x="499" y="686"/>
                    </a:lnTo>
                    <a:lnTo>
                      <a:pt x="499" y="687"/>
                    </a:lnTo>
                    <a:lnTo>
                      <a:pt x="497" y="689"/>
                    </a:lnTo>
                    <a:lnTo>
                      <a:pt x="497" y="693"/>
                    </a:lnTo>
                    <a:lnTo>
                      <a:pt x="496" y="694"/>
                    </a:lnTo>
                    <a:lnTo>
                      <a:pt x="473" y="703"/>
                    </a:lnTo>
                    <a:lnTo>
                      <a:pt x="470" y="724"/>
                    </a:lnTo>
                    <a:lnTo>
                      <a:pt x="463" y="740"/>
                    </a:lnTo>
                    <a:lnTo>
                      <a:pt x="456" y="752"/>
                    </a:lnTo>
                    <a:lnTo>
                      <a:pt x="445" y="762"/>
                    </a:lnTo>
                    <a:lnTo>
                      <a:pt x="436" y="773"/>
                    </a:lnTo>
                    <a:lnTo>
                      <a:pt x="428" y="787"/>
                    </a:lnTo>
                    <a:lnTo>
                      <a:pt x="422" y="787"/>
                    </a:lnTo>
                    <a:lnTo>
                      <a:pt x="422" y="783"/>
                    </a:lnTo>
                    <a:lnTo>
                      <a:pt x="408" y="764"/>
                    </a:lnTo>
                    <a:lnTo>
                      <a:pt x="400" y="743"/>
                    </a:lnTo>
                    <a:lnTo>
                      <a:pt x="394" y="720"/>
                    </a:lnTo>
                    <a:lnTo>
                      <a:pt x="384" y="694"/>
                    </a:lnTo>
                    <a:lnTo>
                      <a:pt x="370" y="701"/>
                    </a:lnTo>
                    <a:lnTo>
                      <a:pt x="361" y="710"/>
                    </a:lnTo>
                    <a:lnTo>
                      <a:pt x="351" y="717"/>
                    </a:lnTo>
                    <a:lnTo>
                      <a:pt x="340" y="722"/>
                    </a:lnTo>
                    <a:lnTo>
                      <a:pt x="323" y="726"/>
                    </a:lnTo>
                    <a:lnTo>
                      <a:pt x="321" y="724"/>
                    </a:lnTo>
                    <a:lnTo>
                      <a:pt x="319" y="724"/>
                    </a:lnTo>
                    <a:lnTo>
                      <a:pt x="318" y="724"/>
                    </a:lnTo>
                    <a:lnTo>
                      <a:pt x="316" y="722"/>
                    </a:lnTo>
                    <a:lnTo>
                      <a:pt x="312" y="722"/>
                    </a:lnTo>
                    <a:lnTo>
                      <a:pt x="311" y="701"/>
                    </a:lnTo>
                    <a:lnTo>
                      <a:pt x="309" y="684"/>
                    </a:lnTo>
                    <a:lnTo>
                      <a:pt x="305" y="670"/>
                    </a:lnTo>
                    <a:lnTo>
                      <a:pt x="302" y="654"/>
                    </a:lnTo>
                    <a:lnTo>
                      <a:pt x="300" y="633"/>
                    </a:lnTo>
                    <a:lnTo>
                      <a:pt x="309" y="624"/>
                    </a:lnTo>
                    <a:lnTo>
                      <a:pt x="312" y="616"/>
                    </a:lnTo>
                    <a:lnTo>
                      <a:pt x="314" y="605"/>
                    </a:lnTo>
                    <a:lnTo>
                      <a:pt x="319" y="591"/>
                    </a:lnTo>
                    <a:lnTo>
                      <a:pt x="323" y="588"/>
                    </a:lnTo>
                    <a:lnTo>
                      <a:pt x="328" y="583"/>
                    </a:lnTo>
                    <a:lnTo>
                      <a:pt x="333" y="577"/>
                    </a:lnTo>
                    <a:lnTo>
                      <a:pt x="339" y="572"/>
                    </a:lnTo>
                    <a:lnTo>
                      <a:pt x="342" y="574"/>
                    </a:lnTo>
                    <a:lnTo>
                      <a:pt x="344" y="576"/>
                    </a:lnTo>
                    <a:lnTo>
                      <a:pt x="346" y="577"/>
                    </a:lnTo>
                    <a:lnTo>
                      <a:pt x="347" y="579"/>
                    </a:lnTo>
                    <a:lnTo>
                      <a:pt x="347" y="579"/>
                    </a:lnTo>
                    <a:lnTo>
                      <a:pt x="351" y="576"/>
                    </a:lnTo>
                    <a:lnTo>
                      <a:pt x="353" y="572"/>
                    </a:lnTo>
                    <a:lnTo>
                      <a:pt x="354" y="569"/>
                    </a:lnTo>
                    <a:lnTo>
                      <a:pt x="356" y="563"/>
                    </a:lnTo>
                    <a:lnTo>
                      <a:pt x="358" y="560"/>
                    </a:lnTo>
                    <a:lnTo>
                      <a:pt x="370" y="553"/>
                    </a:lnTo>
                    <a:lnTo>
                      <a:pt x="380" y="549"/>
                    </a:lnTo>
                    <a:lnTo>
                      <a:pt x="389" y="541"/>
                    </a:lnTo>
                    <a:lnTo>
                      <a:pt x="386" y="539"/>
                    </a:lnTo>
                    <a:lnTo>
                      <a:pt x="384" y="539"/>
                    </a:lnTo>
                    <a:lnTo>
                      <a:pt x="382" y="539"/>
                    </a:lnTo>
                    <a:lnTo>
                      <a:pt x="382" y="537"/>
                    </a:lnTo>
                    <a:lnTo>
                      <a:pt x="382" y="537"/>
                    </a:lnTo>
                    <a:lnTo>
                      <a:pt x="382" y="534"/>
                    </a:lnTo>
                    <a:lnTo>
                      <a:pt x="380" y="530"/>
                    </a:lnTo>
                    <a:lnTo>
                      <a:pt x="393" y="514"/>
                    </a:lnTo>
                    <a:lnTo>
                      <a:pt x="405" y="495"/>
                    </a:lnTo>
                    <a:lnTo>
                      <a:pt x="415" y="473"/>
                    </a:lnTo>
                    <a:lnTo>
                      <a:pt x="426" y="450"/>
                    </a:lnTo>
                    <a:lnTo>
                      <a:pt x="436" y="427"/>
                    </a:lnTo>
                    <a:lnTo>
                      <a:pt x="449" y="406"/>
                    </a:lnTo>
                    <a:lnTo>
                      <a:pt x="461" y="392"/>
                    </a:lnTo>
                    <a:lnTo>
                      <a:pt x="476" y="384"/>
                    </a:lnTo>
                    <a:lnTo>
                      <a:pt x="476" y="370"/>
                    </a:lnTo>
                    <a:lnTo>
                      <a:pt x="492" y="370"/>
                    </a:lnTo>
                    <a:lnTo>
                      <a:pt x="501" y="354"/>
                    </a:lnTo>
                    <a:lnTo>
                      <a:pt x="515" y="343"/>
                    </a:lnTo>
                    <a:lnTo>
                      <a:pt x="534" y="338"/>
                    </a:lnTo>
                    <a:lnTo>
                      <a:pt x="536" y="340"/>
                    </a:lnTo>
                    <a:lnTo>
                      <a:pt x="538" y="340"/>
                    </a:lnTo>
                    <a:lnTo>
                      <a:pt x="538" y="340"/>
                    </a:lnTo>
                    <a:lnTo>
                      <a:pt x="539" y="340"/>
                    </a:lnTo>
                    <a:lnTo>
                      <a:pt x="543" y="342"/>
                    </a:lnTo>
                    <a:lnTo>
                      <a:pt x="543" y="329"/>
                    </a:lnTo>
                    <a:lnTo>
                      <a:pt x="548" y="329"/>
                    </a:lnTo>
                    <a:lnTo>
                      <a:pt x="552" y="329"/>
                    </a:lnTo>
                    <a:lnTo>
                      <a:pt x="555" y="329"/>
                    </a:lnTo>
                    <a:lnTo>
                      <a:pt x="557" y="329"/>
                    </a:lnTo>
                    <a:lnTo>
                      <a:pt x="559" y="331"/>
                    </a:lnTo>
                    <a:lnTo>
                      <a:pt x="560" y="331"/>
                    </a:lnTo>
                    <a:lnTo>
                      <a:pt x="566" y="335"/>
                    </a:lnTo>
                    <a:lnTo>
                      <a:pt x="572" y="321"/>
                    </a:lnTo>
                    <a:lnTo>
                      <a:pt x="583" y="312"/>
                    </a:lnTo>
                    <a:lnTo>
                      <a:pt x="595" y="309"/>
                    </a:lnTo>
                    <a:lnTo>
                      <a:pt x="611" y="305"/>
                    </a:lnTo>
                    <a:lnTo>
                      <a:pt x="627" y="303"/>
                    </a:lnTo>
                    <a:lnTo>
                      <a:pt x="634" y="310"/>
                    </a:lnTo>
                    <a:lnTo>
                      <a:pt x="642" y="314"/>
                    </a:lnTo>
                    <a:lnTo>
                      <a:pt x="649" y="315"/>
                    </a:lnTo>
                    <a:lnTo>
                      <a:pt x="656" y="317"/>
                    </a:lnTo>
                    <a:lnTo>
                      <a:pt x="662" y="324"/>
                    </a:lnTo>
                    <a:lnTo>
                      <a:pt x="665" y="338"/>
                    </a:lnTo>
                    <a:lnTo>
                      <a:pt x="663" y="340"/>
                    </a:lnTo>
                    <a:lnTo>
                      <a:pt x="662" y="342"/>
                    </a:lnTo>
                    <a:lnTo>
                      <a:pt x="660" y="342"/>
                    </a:lnTo>
                    <a:lnTo>
                      <a:pt x="660" y="343"/>
                    </a:lnTo>
                    <a:lnTo>
                      <a:pt x="658" y="345"/>
                    </a:lnTo>
                    <a:lnTo>
                      <a:pt x="658" y="349"/>
                    </a:lnTo>
                    <a:lnTo>
                      <a:pt x="660" y="352"/>
                    </a:lnTo>
                    <a:lnTo>
                      <a:pt x="662" y="352"/>
                    </a:lnTo>
                    <a:lnTo>
                      <a:pt x="663" y="354"/>
                    </a:lnTo>
                    <a:lnTo>
                      <a:pt x="665" y="357"/>
                    </a:lnTo>
                    <a:lnTo>
                      <a:pt x="677" y="352"/>
                    </a:lnTo>
                    <a:lnTo>
                      <a:pt x="684" y="350"/>
                    </a:lnTo>
                    <a:lnTo>
                      <a:pt x="689" y="350"/>
                    </a:lnTo>
                    <a:lnTo>
                      <a:pt x="691" y="354"/>
                    </a:lnTo>
                    <a:lnTo>
                      <a:pt x="693" y="359"/>
                    </a:lnTo>
                    <a:lnTo>
                      <a:pt x="698" y="364"/>
                    </a:lnTo>
                    <a:lnTo>
                      <a:pt x="703" y="370"/>
                    </a:lnTo>
                    <a:lnTo>
                      <a:pt x="735" y="373"/>
                    </a:lnTo>
                    <a:lnTo>
                      <a:pt x="747" y="380"/>
                    </a:lnTo>
                    <a:lnTo>
                      <a:pt x="761" y="391"/>
                    </a:lnTo>
                    <a:lnTo>
                      <a:pt x="775" y="405"/>
                    </a:lnTo>
                    <a:lnTo>
                      <a:pt x="787" y="420"/>
                    </a:lnTo>
                    <a:lnTo>
                      <a:pt x="798" y="436"/>
                    </a:lnTo>
                    <a:lnTo>
                      <a:pt x="801" y="452"/>
                    </a:lnTo>
                    <a:lnTo>
                      <a:pt x="799" y="467"/>
                    </a:lnTo>
                    <a:lnTo>
                      <a:pt x="787" y="480"/>
                    </a:lnTo>
                    <a:lnTo>
                      <a:pt x="771" y="488"/>
                    </a:lnTo>
                    <a:lnTo>
                      <a:pt x="754" y="488"/>
                    </a:lnTo>
                    <a:lnTo>
                      <a:pt x="738" y="481"/>
                    </a:lnTo>
                    <a:lnTo>
                      <a:pt x="724" y="474"/>
                    </a:lnTo>
                    <a:lnTo>
                      <a:pt x="710" y="469"/>
                    </a:lnTo>
                    <a:lnTo>
                      <a:pt x="712" y="481"/>
                    </a:lnTo>
                    <a:lnTo>
                      <a:pt x="714" y="497"/>
                    </a:lnTo>
                    <a:lnTo>
                      <a:pt x="716" y="514"/>
                    </a:lnTo>
                    <a:lnTo>
                      <a:pt x="719" y="528"/>
                    </a:lnTo>
                    <a:lnTo>
                      <a:pt x="723" y="537"/>
                    </a:lnTo>
                    <a:lnTo>
                      <a:pt x="726" y="542"/>
                    </a:lnTo>
                    <a:lnTo>
                      <a:pt x="731" y="544"/>
                    </a:lnTo>
                    <a:lnTo>
                      <a:pt x="735" y="548"/>
                    </a:lnTo>
                    <a:lnTo>
                      <a:pt x="742" y="549"/>
                    </a:lnTo>
                    <a:lnTo>
                      <a:pt x="740" y="537"/>
                    </a:lnTo>
                    <a:lnTo>
                      <a:pt x="738" y="528"/>
                    </a:lnTo>
                    <a:lnTo>
                      <a:pt x="738" y="518"/>
                    </a:lnTo>
                    <a:lnTo>
                      <a:pt x="742" y="518"/>
                    </a:lnTo>
                    <a:lnTo>
                      <a:pt x="742" y="514"/>
                    </a:lnTo>
                    <a:lnTo>
                      <a:pt x="754" y="521"/>
                    </a:lnTo>
                    <a:lnTo>
                      <a:pt x="766" y="528"/>
                    </a:lnTo>
                    <a:lnTo>
                      <a:pt x="780" y="534"/>
                    </a:lnTo>
                    <a:lnTo>
                      <a:pt x="782" y="530"/>
                    </a:lnTo>
                    <a:lnTo>
                      <a:pt x="784" y="527"/>
                    </a:lnTo>
                    <a:lnTo>
                      <a:pt x="785" y="525"/>
                    </a:lnTo>
                    <a:lnTo>
                      <a:pt x="787" y="520"/>
                    </a:lnTo>
                    <a:lnTo>
                      <a:pt x="787" y="514"/>
                    </a:lnTo>
                    <a:lnTo>
                      <a:pt x="785" y="513"/>
                    </a:lnTo>
                    <a:lnTo>
                      <a:pt x="784" y="511"/>
                    </a:lnTo>
                    <a:lnTo>
                      <a:pt x="782" y="509"/>
                    </a:lnTo>
                    <a:lnTo>
                      <a:pt x="782" y="507"/>
                    </a:lnTo>
                    <a:lnTo>
                      <a:pt x="782" y="504"/>
                    </a:lnTo>
                    <a:lnTo>
                      <a:pt x="780" y="499"/>
                    </a:lnTo>
                    <a:lnTo>
                      <a:pt x="796" y="492"/>
                    </a:lnTo>
                    <a:lnTo>
                      <a:pt x="806" y="481"/>
                    </a:lnTo>
                    <a:lnTo>
                      <a:pt x="815" y="469"/>
                    </a:lnTo>
                    <a:lnTo>
                      <a:pt x="820" y="471"/>
                    </a:lnTo>
                    <a:lnTo>
                      <a:pt x="827" y="473"/>
                    </a:lnTo>
                    <a:lnTo>
                      <a:pt x="834" y="474"/>
                    </a:lnTo>
                    <a:lnTo>
                      <a:pt x="841" y="476"/>
                    </a:lnTo>
                    <a:lnTo>
                      <a:pt x="838" y="438"/>
                    </a:lnTo>
                    <a:lnTo>
                      <a:pt x="831" y="396"/>
                    </a:lnTo>
                    <a:lnTo>
                      <a:pt x="860" y="396"/>
                    </a:lnTo>
                    <a:lnTo>
                      <a:pt x="867" y="403"/>
                    </a:lnTo>
                    <a:lnTo>
                      <a:pt x="874" y="413"/>
                    </a:lnTo>
                    <a:lnTo>
                      <a:pt x="880" y="422"/>
                    </a:lnTo>
                    <a:lnTo>
                      <a:pt x="880" y="431"/>
                    </a:lnTo>
                    <a:lnTo>
                      <a:pt x="876" y="432"/>
                    </a:lnTo>
                    <a:lnTo>
                      <a:pt x="874" y="432"/>
                    </a:lnTo>
                    <a:lnTo>
                      <a:pt x="871" y="434"/>
                    </a:lnTo>
                    <a:lnTo>
                      <a:pt x="864" y="434"/>
                    </a:lnTo>
                    <a:lnTo>
                      <a:pt x="864" y="453"/>
                    </a:lnTo>
                    <a:lnTo>
                      <a:pt x="869" y="455"/>
                    </a:lnTo>
                    <a:lnTo>
                      <a:pt x="871" y="457"/>
                    </a:lnTo>
                    <a:lnTo>
                      <a:pt x="874" y="459"/>
                    </a:lnTo>
                    <a:lnTo>
                      <a:pt x="878" y="460"/>
                    </a:lnTo>
                    <a:lnTo>
                      <a:pt x="883" y="460"/>
                    </a:lnTo>
                    <a:lnTo>
                      <a:pt x="885" y="460"/>
                    </a:lnTo>
                    <a:lnTo>
                      <a:pt x="887" y="459"/>
                    </a:lnTo>
                    <a:lnTo>
                      <a:pt x="887" y="459"/>
                    </a:lnTo>
                    <a:lnTo>
                      <a:pt x="888" y="459"/>
                    </a:lnTo>
                    <a:lnTo>
                      <a:pt x="892" y="457"/>
                    </a:lnTo>
                    <a:lnTo>
                      <a:pt x="894" y="452"/>
                    </a:lnTo>
                    <a:lnTo>
                      <a:pt x="894" y="448"/>
                    </a:lnTo>
                    <a:lnTo>
                      <a:pt x="894" y="443"/>
                    </a:lnTo>
                    <a:lnTo>
                      <a:pt x="894" y="439"/>
                    </a:lnTo>
                    <a:lnTo>
                      <a:pt x="892" y="434"/>
                    </a:lnTo>
                    <a:lnTo>
                      <a:pt x="904" y="418"/>
                    </a:lnTo>
                    <a:lnTo>
                      <a:pt x="918" y="405"/>
                    </a:lnTo>
                    <a:lnTo>
                      <a:pt x="930" y="389"/>
                    </a:lnTo>
                    <a:lnTo>
                      <a:pt x="936" y="387"/>
                    </a:lnTo>
                    <a:lnTo>
                      <a:pt x="941" y="387"/>
                    </a:lnTo>
                    <a:lnTo>
                      <a:pt x="943" y="385"/>
                    </a:lnTo>
                    <a:lnTo>
                      <a:pt x="946" y="387"/>
                    </a:lnTo>
                    <a:lnTo>
                      <a:pt x="950" y="389"/>
                    </a:lnTo>
                    <a:lnTo>
                      <a:pt x="951" y="392"/>
                    </a:lnTo>
                    <a:lnTo>
                      <a:pt x="953" y="396"/>
                    </a:lnTo>
                    <a:lnTo>
                      <a:pt x="955" y="398"/>
                    </a:lnTo>
                    <a:lnTo>
                      <a:pt x="956" y="401"/>
                    </a:lnTo>
                    <a:lnTo>
                      <a:pt x="960" y="403"/>
                    </a:lnTo>
                    <a:lnTo>
                      <a:pt x="960" y="399"/>
                    </a:lnTo>
                    <a:lnTo>
                      <a:pt x="963" y="396"/>
                    </a:lnTo>
                    <a:lnTo>
                      <a:pt x="965" y="392"/>
                    </a:lnTo>
                    <a:lnTo>
                      <a:pt x="967" y="389"/>
                    </a:lnTo>
                    <a:lnTo>
                      <a:pt x="967" y="384"/>
                    </a:lnTo>
                    <a:lnTo>
                      <a:pt x="969" y="377"/>
                    </a:lnTo>
                    <a:lnTo>
                      <a:pt x="984" y="377"/>
                    </a:lnTo>
                    <a:lnTo>
                      <a:pt x="998" y="380"/>
                    </a:lnTo>
                    <a:lnTo>
                      <a:pt x="1011" y="384"/>
                    </a:lnTo>
                    <a:lnTo>
                      <a:pt x="1002" y="391"/>
                    </a:lnTo>
                    <a:lnTo>
                      <a:pt x="993" y="396"/>
                    </a:lnTo>
                    <a:lnTo>
                      <a:pt x="986" y="401"/>
                    </a:lnTo>
                    <a:lnTo>
                      <a:pt x="979" y="411"/>
                    </a:lnTo>
                    <a:lnTo>
                      <a:pt x="988" y="411"/>
                    </a:lnTo>
                    <a:lnTo>
                      <a:pt x="993" y="406"/>
                    </a:lnTo>
                    <a:lnTo>
                      <a:pt x="1005" y="401"/>
                    </a:lnTo>
                    <a:lnTo>
                      <a:pt x="1018" y="396"/>
                    </a:lnTo>
                    <a:lnTo>
                      <a:pt x="1028" y="392"/>
                    </a:lnTo>
                    <a:lnTo>
                      <a:pt x="1039" y="389"/>
                    </a:lnTo>
                    <a:lnTo>
                      <a:pt x="1042" y="389"/>
                    </a:lnTo>
                    <a:lnTo>
                      <a:pt x="1044" y="391"/>
                    </a:lnTo>
                    <a:lnTo>
                      <a:pt x="1047" y="394"/>
                    </a:lnTo>
                    <a:lnTo>
                      <a:pt x="1049" y="396"/>
                    </a:lnTo>
                    <a:lnTo>
                      <a:pt x="1051" y="398"/>
                    </a:lnTo>
                    <a:lnTo>
                      <a:pt x="1054" y="398"/>
                    </a:lnTo>
                    <a:lnTo>
                      <a:pt x="1061" y="399"/>
                    </a:lnTo>
                    <a:lnTo>
                      <a:pt x="1063" y="396"/>
                    </a:lnTo>
                    <a:lnTo>
                      <a:pt x="1065" y="392"/>
                    </a:lnTo>
                    <a:lnTo>
                      <a:pt x="1066" y="391"/>
                    </a:lnTo>
                    <a:lnTo>
                      <a:pt x="1066" y="387"/>
                    </a:lnTo>
                    <a:lnTo>
                      <a:pt x="1068" y="382"/>
                    </a:lnTo>
                    <a:lnTo>
                      <a:pt x="1068" y="377"/>
                    </a:lnTo>
                    <a:lnTo>
                      <a:pt x="1065" y="373"/>
                    </a:lnTo>
                    <a:lnTo>
                      <a:pt x="1063" y="370"/>
                    </a:lnTo>
                    <a:lnTo>
                      <a:pt x="1061" y="366"/>
                    </a:lnTo>
                    <a:lnTo>
                      <a:pt x="1061" y="361"/>
                    </a:lnTo>
                    <a:lnTo>
                      <a:pt x="1061" y="354"/>
                    </a:lnTo>
                    <a:lnTo>
                      <a:pt x="1066" y="350"/>
                    </a:lnTo>
                    <a:lnTo>
                      <a:pt x="1070" y="347"/>
                    </a:lnTo>
                    <a:lnTo>
                      <a:pt x="1073" y="345"/>
                    </a:lnTo>
                    <a:lnTo>
                      <a:pt x="1080" y="342"/>
                    </a:lnTo>
                    <a:lnTo>
                      <a:pt x="1084" y="343"/>
                    </a:lnTo>
                    <a:lnTo>
                      <a:pt x="1089" y="345"/>
                    </a:lnTo>
                    <a:lnTo>
                      <a:pt x="1096" y="345"/>
                    </a:lnTo>
                    <a:lnTo>
                      <a:pt x="1103" y="345"/>
                    </a:lnTo>
                    <a:lnTo>
                      <a:pt x="1112" y="356"/>
                    </a:lnTo>
                    <a:lnTo>
                      <a:pt x="1124" y="368"/>
                    </a:lnTo>
                    <a:lnTo>
                      <a:pt x="1142" y="380"/>
                    </a:lnTo>
                    <a:lnTo>
                      <a:pt x="1157" y="392"/>
                    </a:lnTo>
                    <a:lnTo>
                      <a:pt x="1171" y="399"/>
                    </a:lnTo>
                    <a:lnTo>
                      <a:pt x="1180" y="403"/>
                    </a:lnTo>
                    <a:lnTo>
                      <a:pt x="1182" y="401"/>
                    </a:lnTo>
                    <a:lnTo>
                      <a:pt x="1182" y="401"/>
                    </a:lnTo>
                    <a:lnTo>
                      <a:pt x="1182" y="399"/>
                    </a:lnTo>
                    <a:lnTo>
                      <a:pt x="1182" y="399"/>
                    </a:lnTo>
                    <a:lnTo>
                      <a:pt x="1183" y="396"/>
                    </a:lnTo>
                    <a:lnTo>
                      <a:pt x="1178" y="391"/>
                    </a:lnTo>
                    <a:lnTo>
                      <a:pt x="1175" y="387"/>
                    </a:lnTo>
                    <a:lnTo>
                      <a:pt x="1173" y="382"/>
                    </a:lnTo>
                    <a:lnTo>
                      <a:pt x="1169" y="377"/>
                    </a:lnTo>
                    <a:lnTo>
                      <a:pt x="1168" y="370"/>
                    </a:lnTo>
                    <a:lnTo>
                      <a:pt x="1152" y="370"/>
                    </a:lnTo>
                    <a:lnTo>
                      <a:pt x="1154" y="349"/>
                    </a:lnTo>
                    <a:lnTo>
                      <a:pt x="1150" y="333"/>
                    </a:lnTo>
                    <a:lnTo>
                      <a:pt x="1148" y="319"/>
                    </a:lnTo>
                    <a:lnTo>
                      <a:pt x="1145" y="300"/>
                    </a:lnTo>
                    <a:lnTo>
                      <a:pt x="1155" y="293"/>
                    </a:lnTo>
                    <a:lnTo>
                      <a:pt x="1162" y="284"/>
                    </a:lnTo>
                    <a:lnTo>
                      <a:pt x="1166" y="274"/>
                    </a:lnTo>
                    <a:lnTo>
                      <a:pt x="1169" y="261"/>
                    </a:lnTo>
                    <a:lnTo>
                      <a:pt x="1173" y="251"/>
                    </a:lnTo>
                    <a:lnTo>
                      <a:pt x="1178" y="240"/>
                    </a:lnTo>
                    <a:lnTo>
                      <a:pt x="1185" y="232"/>
                    </a:lnTo>
                    <a:lnTo>
                      <a:pt x="1194" y="226"/>
                    </a:lnTo>
                    <a:lnTo>
                      <a:pt x="1210" y="225"/>
                    </a:lnTo>
                    <a:lnTo>
                      <a:pt x="1229" y="226"/>
                    </a:lnTo>
                    <a:lnTo>
                      <a:pt x="1234" y="235"/>
                    </a:lnTo>
                    <a:lnTo>
                      <a:pt x="1241" y="242"/>
                    </a:lnTo>
                    <a:lnTo>
                      <a:pt x="1239" y="256"/>
                    </a:lnTo>
                    <a:lnTo>
                      <a:pt x="1236" y="270"/>
                    </a:lnTo>
                    <a:lnTo>
                      <a:pt x="1232" y="282"/>
                    </a:lnTo>
                    <a:lnTo>
                      <a:pt x="1231" y="293"/>
                    </a:lnTo>
                    <a:lnTo>
                      <a:pt x="1229" y="300"/>
                    </a:lnTo>
                    <a:lnTo>
                      <a:pt x="1232" y="309"/>
                    </a:lnTo>
                    <a:lnTo>
                      <a:pt x="1238" y="321"/>
                    </a:lnTo>
                    <a:lnTo>
                      <a:pt x="1241" y="335"/>
                    </a:lnTo>
                    <a:lnTo>
                      <a:pt x="1244" y="345"/>
                    </a:lnTo>
                    <a:lnTo>
                      <a:pt x="1244" y="357"/>
                    </a:lnTo>
                    <a:lnTo>
                      <a:pt x="1241" y="368"/>
                    </a:lnTo>
                    <a:lnTo>
                      <a:pt x="1238" y="377"/>
                    </a:lnTo>
                    <a:lnTo>
                      <a:pt x="1238" y="384"/>
                    </a:lnTo>
                    <a:lnTo>
                      <a:pt x="1239" y="389"/>
                    </a:lnTo>
                    <a:lnTo>
                      <a:pt x="1241" y="392"/>
                    </a:lnTo>
                    <a:lnTo>
                      <a:pt x="1244" y="396"/>
                    </a:lnTo>
                    <a:lnTo>
                      <a:pt x="1248" y="399"/>
                    </a:lnTo>
                    <a:lnTo>
                      <a:pt x="1250" y="405"/>
                    </a:lnTo>
                    <a:lnTo>
                      <a:pt x="1253" y="411"/>
                    </a:lnTo>
                    <a:lnTo>
                      <a:pt x="1248" y="422"/>
                    </a:lnTo>
                    <a:lnTo>
                      <a:pt x="1244" y="434"/>
                    </a:lnTo>
                    <a:lnTo>
                      <a:pt x="1244" y="450"/>
                    </a:lnTo>
                    <a:lnTo>
                      <a:pt x="1239" y="453"/>
                    </a:lnTo>
                    <a:lnTo>
                      <a:pt x="1236" y="457"/>
                    </a:lnTo>
                    <a:lnTo>
                      <a:pt x="1231" y="459"/>
                    </a:lnTo>
                    <a:lnTo>
                      <a:pt x="1225" y="462"/>
                    </a:lnTo>
                    <a:lnTo>
                      <a:pt x="1218" y="464"/>
                    </a:lnTo>
                    <a:lnTo>
                      <a:pt x="1218" y="469"/>
                    </a:lnTo>
                    <a:lnTo>
                      <a:pt x="1238" y="469"/>
                    </a:lnTo>
                    <a:lnTo>
                      <a:pt x="1239" y="467"/>
                    </a:lnTo>
                    <a:lnTo>
                      <a:pt x="1239" y="467"/>
                    </a:lnTo>
                    <a:lnTo>
                      <a:pt x="1241" y="466"/>
                    </a:lnTo>
                    <a:lnTo>
                      <a:pt x="1241" y="466"/>
                    </a:lnTo>
                    <a:lnTo>
                      <a:pt x="1244" y="464"/>
                    </a:lnTo>
                    <a:lnTo>
                      <a:pt x="1251" y="452"/>
                    </a:lnTo>
                    <a:lnTo>
                      <a:pt x="1258" y="438"/>
                    </a:lnTo>
                    <a:lnTo>
                      <a:pt x="1264" y="427"/>
                    </a:lnTo>
                    <a:lnTo>
                      <a:pt x="1267" y="410"/>
                    </a:lnTo>
                    <a:lnTo>
                      <a:pt x="1264" y="394"/>
                    </a:lnTo>
                    <a:lnTo>
                      <a:pt x="1262" y="378"/>
                    </a:lnTo>
                    <a:lnTo>
                      <a:pt x="1260" y="364"/>
                    </a:lnTo>
                    <a:lnTo>
                      <a:pt x="1279" y="364"/>
                    </a:lnTo>
                    <a:lnTo>
                      <a:pt x="1297" y="364"/>
                    </a:lnTo>
                    <a:lnTo>
                      <a:pt x="1314" y="370"/>
                    </a:lnTo>
                    <a:lnTo>
                      <a:pt x="1314" y="364"/>
                    </a:lnTo>
                    <a:lnTo>
                      <a:pt x="1297" y="357"/>
                    </a:lnTo>
                    <a:lnTo>
                      <a:pt x="1276" y="349"/>
                    </a:lnTo>
                    <a:lnTo>
                      <a:pt x="1257" y="342"/>
                    </a:lnTo>
                    <a:lnTo>
                      <a:pt x="1253" y="324"/>
                    </a:lnTo>
                    <a:lnTo>
                      <a:pt x="1248" y="312"/>
                    </a:lnTo>
                    <a:lnTo>
                      <a:pt x="1243" y="302"/>
                    </a:lnTo>
                    <a:lnTo>
                      <a:pt x="1238" y="288"/>
                    </a:lnTo>
                    <a:lnTo>
                      <a:pt x="1260" y="268"/>
                    </a:lnTo>
                    <a:lnTo>
                      <a:pt x="1260" y="235"/>
                    </a:lnTo>
                    <a:lnTo>
                      <a:pt x="1264" y="235"/>
                    </a:lnTo>
                    <a:lnTo>
                      <a:pt x="1267" y="235"/>
                    </a:lnTo>
                    <a:lnTo>
                      <a:pt x="1269" y="235"/>
                    </a:lnTo>
                    <a:lnTo>
                      <a:pt x="1269" y="237"/>
                    </a:lnTo>
                    <a:lnTo>
                      <a:pt x="1272" y="239"/>
                    </a:lnTo>
                    <a:lnTo>
                      <a:pt x="1276" y="249"/>
                    </a:lnTo>
                    <a:lnTo>
                      <a:pt x="1279" y="260"/>
                    </a:lnTo>
                    <a:lnTo>
                      <a:pt x="1286" y="268"/>
                    </a:lnTo>
                    <a:lnTo>
                      <a:pt x="1299" y="261"/>
                    </a:lnTo>
                    <a:lnTo>
                      <a:pt x="1314" y="258"/>
                    </a:lnTo>
                    <a:lnTo>
                      <a:pt x="1334" y="258"/>
                    </a:lnTo>
                    <a:lnTo>
                      <a:pt x="1344" y="272"/>
                    </a:lnTo>
                    <a:lnTo>
                      <a:pt x="1360" y="286"/>
                    </a:lnTo>
                    <a:lnTo>
                      <a:pt x="1375" y="296"/>
                    </a:lnTo>
                    <a:lnTo>
                      <a:pt x="1375" y="288"/>
                    </a:lnTo>
                    <a:lnTo>
                      <a:pt x="1363" y="275"/>
                    </a:lnTo>
                    <a:lnTo>
                      <a:pt x="1354" y="260"/>
                    </a:lnTo>
                    <a:lnTo>
                      <a:pt x="1349" y="240"/>
                    </a:lnTo>
                    <a:lnTo>
                      <a:pt x="1344" y="221"/>
                    </a:lnTo>
                    <a:lnTo>
                      <a:pt x="1340" y="200"/>
                    </a:lnTo>
                    <a:lnTo>
                      <a:pt x="1363" y="193"/>
                    </a:lnTo>
                    <a:lnTo>
                      <a:pt x="1388" y="188"/>
                    </a:lnTo>
                    <a:lnTo>
                      <a:pt x="1395" y="204"/>
                    </a:lnTo>
                    <a:lnTo>
                      <a:pt x="1398" y="204"/>
                    </a:lnTo>
                    <a:lnTo>
                      <a:pt x="1402" y="188"/>
                    </a:lnTo>
                    <a:lnTo>
                      <a:pt x="1405" y="171"/>
                    </a:lnTo>
                    <a:lnTo>
                      <a:pt x="1410" y="153"/>
                    </a:lnTo>
                    <a:lnTo>
                      <a:pt x="1426" y="144"/>
                    </a:lnTo>
                    <a:lnTo>
                      <a:pt x="1438" y="134"/>
                    </a:lnTo>
                    <a:lnTo>
                      <a:pt x="1452" y="123"/>
                    </a:lnTo>
                    <a:lnTo>
                      <a:pt x="1466" y="117"/>
                    </a:lnTo>
                    <a:lnTo>
                      <a:pt x="1482" y="111"/>
                    </a:lnTo>
                    <a:lnTo>
                      <a:pt x="1503" y="111"/>
                    </a:lnTo>
                    <a:lnTo>
                      <a:pt x="1505" y="104"/>
                    </a:lnTo>
                    <a:lnTo>
                      <a:pt x="1508" y="99"/>
                    </a:lnTo>
                    <a:lnTo>
                      <a:pt x="1510" y="94"/>
                    </a:lnTo>
                    <a:lnTo>
                      <a:pt x="1513" y="89"/>
                    </a:lnTo>
                    <a:lnTo>
                      <a:pt x="1524" y="89"/>
                    </a:lnTo>
                    <a:lnTo>
                      <a:pt x="1538" y="89"/>
                    </a:lnTo>
                    <a:lnTo>
                      <a:pt x="1552" y="89"/>
                    </a:lnTo>
                    <a:lnTo>
                      <a:pt x="1562" y="89"/>
                    </a:lnTo>
                    <a:lnTo>
                      <a:pt x="1567" y="89"/>
                    </a:lnTo>
                    <a:lnTo>
                      <a:pt x="1574" y="83"/>
                    </a:lnTo>
                    <a:lnTo>
                      <a:pt x="1581" y="78"/>
                    </a:lnTo>
                    <a:lnTo>
                      <a:pt x="1588" y="71"/>
                    </a:lnTo>
                    <a:lnTo>
                      <a:pt x="1594" y="66"/>
                    </a:lnTo>
                    <a:lnTo>
                      <a:pt x="1599" y="68"/>
                    </a:lnTo>
                    <a:lnTo>
                      <a:pt x="1602" y="68"/>
                    </a:lnTo>
                    <a:lnTo>
                      <a:pt x="1608" y="69"/>
                    </a:lnTo>
                    <a:lnTo>
                      <a:pt x="1613" y="69"/>
                    </a:lnTo>
                    <a:lnTo>
                      <a:pt x="1613" y="50"/>
                    </a:lnTo>
                    <a:lnTo>
                      <a:pt x="1628" y="43"/>
                    </a:lnTo>
                    <a:lnTo>
                      <a:pt x="1641" y="36"/>
                    </a:lnTo>
                    <a:lnTo>
                      <a:pt x="1653" y="27"/>
                    </a:lnTo>
                    <a:lnTo>
                      <a:pt x="1663" y="17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230CF45-1A3B-6F42-A176-D1A6A334AE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4381" y="1143000"/>
                <a:ext cx="2078038" cy="517525"/>
              </a:xfrm>
              <a:custGeom>
                <a:avLst/>
                <a:gdLst>
                  <a:gd name="T0" fmla="*/ 190 w 1309"/>
                  <a:gd name="T1" fmla="*/ 255 h 326"/>
                  <a:gd name="T2" fmla="*/ 157 w 1309"/>
                  <a:gd name="T3" fmla="*/ 202 h 326"/>
                  <a:gd name="T4" fmla="*/ 1271 w 1309"/>
                  <a:gd name="T5" fmla="*/ 173 h 326"/>
                  <a:gd name="T6" fmla="*/ 1293 w 1309"/>
                  <a:gd name="T7" fmla="*/ 176 h 326"/>
                  <a:gd name="T8" fmla="*/ 1307 w 1309"/>
                  <a:gd name="T9" fmla="*/ 216 h 326"/>
                  <a:gd name="T10" fmla="*/ 1241 w 1309"/>
                  <a:gd name="T11" fmla="*/ 244 h 326"/>
                  <a:gd name="T12" fmla="*/ 1238 w 1309"/>
                  <a:gd name="T13" fmla="*/ 227 h 326"/>
                  <a:gd name="T14" fmla="*/ 1251 w 1309"/>
                  <a:gd name="T15" fmla="*/ 171 h 326"/>
                  <a:gd name="T16" fmla="*/ 126 w 1309"/>
                  <a:gd name="T17" fmla="*/ 166 h 326"/>
                  <a:gd name="T18" fmla="*/ 150 w 1309"/>
                  <a:gd name="T19" fmla="*/ 169 h 326"/>
                  <a:gd name="T20" fmla="*/ 105 w 1309"/>
                  <a:gd name="T21" fmla="*/ 276 h 326"/>
                  <a:gd name="T22" fmla="*/ 82 w 1309"/>
                  <a:gd name="T23" fmla="*/ 307 h 326"/>
                  <a:gd name="T24" fmla="*/ 61 w 1309"/>
                  <a:gd name="T25" fmla="*/ 251 h 326"/>
                  <a:gd name="T26" fmla="*/ 70 w 1309"/>
                  <a:gd name="T27" fmla="*/ 246 h 326"/>
                  <a:gd name="T28" fmla="*/ 54 w 1309"/>
                  <a:gd name="T29" fmla="*/ 222 h 326"/>
                  <a:gd name="T30" fmla="*/ 44 w 1309"/>
                  <a:gd name="T31" fmla="*/ 213 h 326"/>
                  <a:gd name="T32" fmla="*/ 19 w 1309"/>
                  <a:gd name="T33" fmla="*/ 173 h 326"/>
                  <a:gd name="T34" fmla="*/ 14 w 1309"/>
                  <a:gd name="T35" fmla="*/ 159 h 326"/>
                  <a:gd name="T36" fmla="*/ 3 w 1309"/>
                  <a:gd name="T37" fmla="*/ 147 h 326"/>
                  <a:gd name="T38" fmla="*/ 42 w 1309"/>
                  <a:gd name="T39" fmla="*/ 122 h 326"/>
                  <a:gd name="T40" fmla="*/ 61 w 1309"/>
                  <a:gd name="T41" fmla="*/ 141 h 326"/>
                  <a:gd name="T42" fmla="*/ 73 w 1309"/>
                  <a:gd name="T43" fmla="*/ 122 h 326"/>
                  <a:gd name="T44" fmla="*/ 1101 w 1309"/>
                  <a:gd name="T45" fmla="*/ 106 h 326"/>
                  <a:gd name="T46" fmla="*/ 1094 w 1309"/>
                  <a:gd name="T47" fmla="*/ 126 h 326"/>
                  <a:gd name="T48" fmla="*/ 1061 w 1309"/>
                  <a:gd name="T49" fmla="*/ 112 h 326"/>
                  <a:gd name="T50" fmla="*/ 559 w 1309"/>
                  <a:gd name="T51" fmla="*/ 101 h 326"/>
                  <a:gd name="T52" fmla="*/ 560 w 1309"/>
                  <a:gd name="T53" fmla="*/ 126 h 326"/>
                  <a:gd name="T54" fmla="*/ 532 w 1309"/>
                  <a:gd name="T55" fmla="*/ 113 h 326"/>
                  <a:gd name="T56" fmla="*/ 1185 w 1309"/>
                  <a:gd name="T57" fmla="*/ 79 h 326"/>
                  <a:gd name="T58" fmla="*/ 1178 w 1309"/>
                  <a:gd name="T59" fmla="*/ 103 h 326"/>
                  <a:gd name="T60" fmla="*/ 1225 w 1309"/>
                  <a:gd name="T61" fmla="*/ 115 h 326"/>
                  <a:gd name="T62" fmla="*/ 1241 w 1309"/>
                  <a:gd name="T63" fmla="*/ 178 h 326"/>
                  <a:gd name="T64" fmla="*/ 1157 w 1309"/>
                  <a:gd name="T65" fmla="*/ 171 h 326"/>
                  <a:gd name="T66" fmla="*/ 1128 w 1309"/>
                  <a:gd name="T67" fmla="*/ 131 h 326"/>
                  <a:gd name="T68" fmla="*/ 1128 w 1309"/>
                  <a:gd name="T69" fmla="*/ 98 h 326"/>
                  <a:gd name="T70" fmla="*/ 1175 w 1309"/>
                  <a:gd name="T71" fmla="*/ 77 h 326"/>
                  <a:gd name="T72" fmla="*/ 991 w 1309"/>
                  <a:gd name="T73" fmla="*/ 108 h 326"/>
                  <a:gd name="T74" fmla="*/ 637 w 1309"/>
                  <a:gd name="T75" fmla="*/ 80 h 326"/>
                  <a:gd name="T76" fmla="*/ 593 w 1309"/>
                  <a:gd name="T77" fmla="*/ 99 h 326"/>
                  <a:gd name="T78" fmla="*/ 176 w 1309"/>
                  <a:gd name="T79" fmla="*/ 77 h 326"/>
                  <a:gd name="T80" fmla="*/ 204 w 1309"/>
                  <a:gd name="T81" fmla="*/ 80 h 326"/>
                  <a:gd name="T82" fmla="*/ 227 w 1309"/>
                  <a:gd name="T83" fmla="*/ 89 h 326"/>
                  <a:gd name="T84" fmla="*/ 211 w 1309"/>
                  <a:gd name="T85" fmla="*/ 141 h 326"/>
                  <a:gd name="T86" fmla="*/ 145 w 1309"/>
                  <a:gd name="T87" fmla="*/ 134 h 326"/>
                  <a:gd name="T88" fmla="*/ 124 w 1309"/>
                  <a:gd name="T89" fmla="*/ 101 h 326"/>
                  <a:gd name="T90" fmla="*/ 161 w 1309"/>
                  <a:gd name="T91" fmla="*/ 77 h 326"/>
                  <a:gd name="T92" fmla="*/ 627 w 1309"/>
                  <a:gd name="T93" fmla="*/ 45 h 326"/>
                  <a:gd name="T94" fmla="*/ 646 w 1309"/>
                  <a:gd name="T95" fmla="*/ 66 h 326"/>
                  <a:gd name="T96" fmla="*/ 567 w 1309"/>
                  <a:gd name="T97" fmla="*/ 54 h 326"/>
                  <a:gd name="T98" fmla="*/ 515 w 1309"/>
                  <a:gd name="T99" fmla="*/ 108 h 326"/>
                  <a:gd name="T100" fmla="*/ 504 w 1309"/>
                  <a:gd name="T101" fmla="*/ 77 h 326"/>
                  <a:gd name="T102" fmla="*/ 527 w 1309"/>
                  <a:gd name="T103" fmla="*/ 54 h 326"/>
                  <a:gd name="T104" fmla="*/ 538 w 1309"/>
                  <a:gd name="T105" fmla="*/ 52 h 326"/>
                  <a:gd name="T106" fmla="*/ 595 w 1309"/>
                  <a:gd name="T107" fmla="*/ 26 h 326"/>
                  <a:gd name="T108" fmla="*/ 599 w 1309"/>
                  <a:gd name="T109" fmla="*/ 49 h 326"/>
                  <a:gd name="T110" fmla="*/ 646 w 1309"/>
                  <a:gd name="T111" fmla="*/ 16 h 326"/>
                  <a:gd name="T112" fmla="*/ 1126 w 1309"/>
                  <a:gd name="T113" fmla="*/ 7 h 326"/>
                  <a:gd name="T114" fmla="*/ 1157 w 1309"/>
                  <a:gd name="T115" fmla="*/ 33 h 326"/>
                  <a:gd name="T116" fmla="*/ 1173 w 1309"/>
                  <a:gd name="T117" fmla="*/ 61 h 326"/>
                  <a:gd name="T118" fmla="*/ 1101 w 1309"/>
                  <a:gd name="T119" fmla="*/ 79 h 326"/>
                  <a:gd name="T120" fmla="*/ 1082 w 1309"/>
                  <a:gd name="T121" fmla="*/ 80 h 326"/>
                  <a:gd name="T122" fmla="*/ 1009 w 1309"/>
                  <a:gd name="T123" fmla="*/ 19 h 326"/>
                  <a:gd name="T124" fmla="*/ 995 w 1309"/>
                  <a:gd name="T125" fmla="*/ 9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09" h="326">
                    <a:moveTo>
                      <a:pt x="157" y="202"/>
                    </a:moveTo>
                    <a:lnTo>
                      <a:pt x="169" y="202"/>
                    </a:lnTo>
                    <a:lnTo>
                      <a:pt x="173" y="216"/>
                    </a:lnTo>
                    <a:lnTo>
                      <a:pt x="176" y="225"/>
                    </a:lnTo>
                    <a:lnTo>
                      <a:pt x="183" y="229"/>
                    </a:lnTo>
                    <a:lnTo>
                      <a:pt x="195" y="234"/>
                    </a:lnTo>
                    <a:lnTo>
                      <a:pt x="190" y="255"/>
                    </a:lnTo>
                    <a:lnTo>
                      <a:pt x="183" y="276"/>
                    </a:lnTo>
                    <a:lnTo>
                      <a:pt x="173" y="291"/>
                    </a:lnTo>
                    <a:lnTo>
                      <a:pt x="173" y="272"/>
                    </a:lnTo>
                    <a:lnTo>
                      <a:pt x="150" y="272"/>
                    </a:lnTo>
                    <a:lnTo>
                      <a:pt x="152" y="250"/>
                    </a:lnTo>
                    <a:lnTo>
                      <a:pt x="154" y="229"/>
                    </a:lnTo>
                    <a:lnTo>
                      <a:pt x="157" y="202"/>
                    </a:lnTo>
                    <a:close/>
                    <a:moveTo>
                      <a:pt x="1260" y="157"/>
                    </a:moveTo>
                    <a:lnTo>
                      <a:pt x="1264" y="157"/>
                    </a:lnTo>
                    <a:lnTo>
                      <a:pt x="1264" y="161"/>
                    </a:lnTo>
                    <a:lnTo>
                      <a:pt x="1265" y="166"/>
                    </a:lnTo>
                    <a:lnTo>
                      <a:pt x="1267" y="168"/>
                    </a:lnTo>
                    <a:lnTo>
                      <a:pt x="1269" y="171"/>
                    </a:lnTo>
                    <a:lnTo>
                      <a:pt x="1271" y="173"/>
                    </a:lnTo>
                    <a:lnTo>
                      <a:pt x="1274" y="176"/>
                    </a:lnTo>
                    <a:lnTo>
                      <a:pt x="1278" y="173"/>
                    </a:lnTo>
                    <a:lnTo>
                      <a:pt x="1279" y="169"/>
                    </a:lnTo>
                    <a:lnTo>
                      <a:pt x="1281" y="168"/>
                    </a:lnTo>
                    <a:lnTo>
                      <a:pt x="1285" y="168"/>
                    </a:lnTo>
                    <a:lnTo>
                      <a:pt x="1290" y="166"/>
                    </a:lnTo>
                    <a:lnTo>
                      <a:pt x="1293" y="176"/>
                    </a:lnTo>
                    <a:lnTo>
                      <a:pt x="1299" y="183"/>
                    </a:lnTo>
                    <a:lnTo>
                      <a:pt x="1304" y="190"/>
                    </a:lnTo>
                    <a:lnTo>
                      <a:pt x="1307" y="199"/>
                    </a:lnTo>
                    <a:lnTo>
                      <a:pt x="1309" y="211"/>
                    </a:lnTo>
                    <a:lnTo>
                      <a:pt x="1309" y="213"/>
                    </a:lnTo>
                    <a:lnTo>
                      <a:pt x="1307" y="215"/>
                    </a:lnTo>
                    <a:lnTo>
                      <a:pt x="1307" y="216"/>
                    </a:lnTo>
                    <a:lnTo>
                      <a:pt x="1307" y="218"/>
                    </a:lnTo>
                    <a:lnTo>
                      <a:pt x="1307" y="220"/>
                    </a:lnTo>
                    <a:lnTo>
                      <a:pt x="1306" y="223"/>
                    </a:lnTo>
                    <a:lnTo>
                      <a:pt x="1295" y="230"/>
                    </a:lnTo>
                    <a:lnTo>
                      <a:pt x="1279" y="237"/>
                    </a:lnTo>
                    <a:lnTo>
                      <a:pt x="1260" y="241"/>
                    </a:lnTo>
                    <a:lnTo>
                      <a:pt x="1241" y="244"/>
                    </a:lnTo>
                    <a:lnTo>
                      <a:pt x="1225" y="246"/>
                    </a:lnTo>
                    <a:lnTo>
                      <a:pt x="1227" y="237"/>
                    </a:lnTo>
                    <a:lnTo>
                      <a:pt x="1229" y="234"/>
                    </a:lnTo>
                    <a:lnTo>
                      <a:pt x="1231" y="230"/>
                    </a:lnTo>
                    <a:lnTo>
                      <a:pt x="1232" y="229"/>
                    </a:lnTo>
                    <a:lnTo>
                      <a:pt x="1234" y="229"/>
                    </a:lnTo>
                    <a:lnTo>
                      <a:pt x="1238" y="227"/>
                    </a:lnTo>
                    <a:lnTo>
                      <a:pt x="1239" y="227"/>
                    </a:lnTo>
                    <a:lnTo>
                      <a:pt x="1241" y="225"/>
                    </a:lnTo>
                    <a:lnTo>
                      <a:pt x="1245" y="223"/>
                    </a:lnTo>
                    <a:lnTo>
                      <a:pt x="1250" y="209"/>
                    </a:lnTo>
                    <a:lnTo>
                      <a:pt x="1250" y="195"/>
                    </a:lnTo>
                    <a:lnTo>
                      <a:pt x="1248" y="182"/>
                    </a:lnTo>
                    <a:lnTo>
                      <a:pt x="1251" y="171"/>
                    </a:lnTo>
                    <a:lnTo>
                      <a:pt x="1260" y="161"/>
                    </a:lnTo>
                    <a:lnTo>
                      <a:pt x="1260" y="157"/>
                    </a:lnTo>
                    <a:close/>
                    <a:moveTo>
                      <a:pt x="99" y="108"/>
                    </a:moveTo>
                    <a:lnTo>
                      <a:pt x="105" y="117"/>
                    </a:lnTo>
                    <a:lnTo>
                      <a:pt x="110" y="134"/>
                    </a:lnTo>
                    <a:lnTo>
                      <a:pt x="117" y="150"/>
                    </a:lnTo>
                    <a:lnTo>
                      <a:pt x="126" y="166"/>
                    </a:lnTo>
                    <a:lnTo>
                      <a:pt x="131" y="173"/>
                    </a:lnTo>
                    <a:lnTo>
                      <a:pt x="134" y="169"/>
                    </a:lnTo>
                    <a:lnTo>
                      <a:pt x="136" y="168"/>
                    </a:lnTo>
                    <a:lnTo>
                      <a:pt x="140" y="168"/>
                    </a:lnTo>
                    <a:lnTo>
                      <a:pt x="143" y="166"/>
                    </a:lnTo>
                    <a:lnTo>
                      <a:pt x="150" y="166"/>
                    </a:lnTo>
                    <a:lnTo>
                      <a:pt x="150" y="169"/>
                    </a:lnTo>
                    <a:lnTo>
                      <a:pt x="154" y="169"/>
                    </a:lnTo>
                    <a:lnTo>
                      <a:pt x="154" y="180"/>
                    </a:lnTo>
                    <a:lnTo>
                      <a:pt x="127" y="183"/>
                    </a:lnTo>
                    <a:lnTo>
                      <a:pt x="124" y="211"/>
                    </a:lnTo>
                    <a:lnTo>
                      <a:pt x="115" y="234"/>
                    </a:lnTo>
                    <a:lnTo>
                      <a:pt x="108" y="257"/>
                    </a:lnTo>
                    <a:lnTo>
                      <a:pt x="105" y="276"/>
                    </a:lnTo>
                    <a:lnTo>
                      <a:pt x="103" y="295"/>
                    </a:lnTo>
                    <a:lnTo>
                      <a:pt x="103" y="311"/>
                    </a:lnTo>
                    <a:lnTo>
                      <a:pt x="99" y="326"/>
                    </a:lnTo>
                    <a:lnTo>
                      <a:pt x="96" y="326"/>
                    </a:lnTo>
                    <a:lnTo>
                      <a:pt x="96" y="323"/>
                    </a:lnTo>
                    <a:lnTo>
                      <a:pt x="91" y="316"/>
                    </a:lnTo>
                    <a:lnTo>
                      <a:pt x="82" y="307"/>
                    </a:lnTo>
                    <a:lnTo>
                      <a:pt x="72" y="295"/>
                    </a:lnTo>
                    <a:lnTo>
                      <a:pt x="63" y="283"/>
                    </a:lnTo>
                    <a:lnTo>
                      <a:pt x="56" y="271"/>
                    </a:lnTo>
                    <a:lnTo>
                      <a:pt x="52" y="260"/>
                    </a:lnTo>
                    <a:lnTo>
                      <a:pt x="54" y="253"/>
                    </a:lnTo>
                    <a:lnTo>
                      <a:pt x="58" y="251"/>
                    </a:lnTo>
                    <a:lnTo>
                      <a:pt x="61" y="251"/>
                    </a:lnTo>
                    <a:lnTo>
                      <a:pt x="63" y="251"/>
                    </a:lnTo>
                    <a:lnTo>
                      <a:pt x="65" y="251"/>
                    </a:lnTo>
                    <a:lnTo>
                      <a:pt x="66" y="251"/>
                    </a:lnTo>
                    <a:lnTo>
                      <a:pt x="68" y="251"/>
                    </a:lnTo>
                    <a:lnTo>
                      <a:pt x="70" y="250"/>
                    </a:lnTo>
                    <a:lnTo>
                      <a:pt x="73" y="246"/>
                    </a:lnTo>
                    <a:lnTo>
                      <a:pt x="70" y="246"/>
                    </a:lnTo>
                    <a:lnTo>
                      <a:pt x="70" y="243"/>
                    </a:lnTo>
                    <a:lnTo>
                      <a:pt x="54" y="241"/>
                    </a:lnTo>
                    <a:lnTo>
                      <a:pt x="45" y="236"/>
                    </a:lnTo>
                    <a:lnTo>
                      <a:pt x="38" y="227"/>
                    </a:lnTo>
                    <a:lnTo>
                      <a:pt x="45" y="225"/>
                    </a:lnTo>
                    <a:lnTo>
                      <a:pt x="51" y="223"/>
                    </a:lnTo>
                    <a:lnTo>
                      <a:pt x="54" y="222"/>
                    </a:lnTo>
                    <a:lnTo>
                      <a:pt x="58" y="220"/>
                    </a:lnTo>
                    <a:lnTo>
                      <a:pt x="61" y="218"/>
                    </a:lnTo>
                    <a:lnTo>
                      <a:pt x="65" y="215"/>
                    </a:lnTo>
                    <a:lnTo>
                      <a:pt x="65" y="211"/>
                    </a:lnTo>
                    <a:lnTo>
                      <a:pt x="51" y="211"/>
                    </a:lnTo>
                    <a:lnTo>
                      <a:pt x="47" y="213"/>
                    </a:lnTo>
                    <a:lnTo>
                      <a:pt x="44" y="213"/>
                    </a:lnTo>
                    <a:lnTo>
                      <a:pt x="40" y="215"/>
                    </a:lnTo>
                    <a:lnTo>
                      <a:pt x="35" y="215"/>
                    </a:lnTo>
                    <a:lnTo>
                      <a:pt x="26" y="199"/>
                    </a:lnTo>
                    <a:lnTo>
                      <a:pt x="16" y="183"/>
                    </a:lnTo>
                    <a:lnTo>
                      <a:pt x="17" y="178"/>
                    </a:lnTo>
                    <a:lnTo>
                      <a:pt x="17" y="175"/>
                    </a:lnTo>
                    <a:lnTo>
                      <a:pt x="19" y="173"/>
                    </a:lnTo>
                    <a:lnTo>
                      <a:pt x="21" y="169"/>
                    </a:lnTo>
                    <a:lnTo>
                      <a:pt x="21" y="166"/>
                    </a:lnTo>
                    <a:lnTo>
                      <a:pt x="23" y="161"/>
                    </a:lnTo>
                    <a:lnTo>
                      <a:pt x="19" y="161"/>
                    </a:lnTo>
                    <a:lnTo>
                      <a:pt x="19" y="157"/>
                    </a:lnTo>
                    <a:lnTo>
                      <a:pt x="16" y="159"/>
                    </a:lnTo>
                    <a:lnTo>
                      <a:pt x="14" y="159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10" y="159"/>
                    </a:lnTo>
                    <a:lnTo>
                      <a:pt x="10" y="157"/>
                    </a:lnTo>
                    <a:lnTo>
                      <a:pt x="7" y="154"/>
                    </a:lnTo>
                    <a:lnTo>
                      <a:pt x="5" y="150"/>
                    </a:lnTo>
                    <a:lnTo>
                      <a:pt x="3" y="147"/>
                    </a:lnTo>
                    <a:lnTo>
                      <a:pt x="2" y="145"/>
                    </a:lnTo>
                    <a:lnTo>
                      <a:pt x="2" y="140"/>
                    </a:lnTo>
                    <a:lnTo>
                      <a:pt x="0" y="134"/>
                    </a:lnTo>
                    <a:lnTo>
                      <a:pt x="19" y="122"/>
                    </a:lnTo>
                    <a:lnTo>
                      <a:pt x="38" y="112"/>
                    </a:lnTo>
                    <a:lnTo>
                      <a:pt x="40" y="117"/>
                    </a:lnTo>
                    <a:lnTo>
                      <a:pt x="42" y="122"/>
                    </a:lnTo>
                    <a:lnTo>
                      <a:pt x="44" y="124"/>
                    </a:lnTo>
                    <a:lnTo>
                      <a:pt x="47" y="126"/>
                    </a:lnTo>
                    <a:lnTo>
                      <a:pt x="49" y="126"/>
                    </a:lnTo>
                    <a:lnTo>
                      <a:pt x="51" y="127"/>
                    </a:lnTo>
                    <a:lnTo>
                      <a:pt x="54" y="129"/>
                    </a:lnTo>
                    <a:lnTo>
                      <a:pt x="58" y="131"/>
                    </a:lnTo>
                    <a:lnTo>
                      <a:pt x="61" y="141"/>
                    </a:lnTo>
                    <a:lnTo>
                      <a:pt x="63" y="154"/>
                    </a:lnTo>
                    <a:lnTo>
                      <a:pt x="65" y="166"/>
                    </a:lnTo>
                    <a:lnTo>
                      <a:pt x="73" y="166"/>
                    </a:lnTo>
                    <a:lnTo>
                      <a:pt x="73" y="157"/>
                    </a:lnTo>
                    <a:lnTo>
                      <a:pt x="70" y="147"/>
                    </a:lnTo>
                    <a:lnTo>
                      <a:pt x="70" y="134"/>
                    </a:lnTo>
                    <a:lnTo>
                      <a:pt x="73" y="122"/>
                    </a:lnTo>
                    <a:lnTo>
                      <a:pt x="77" y="112"/>
                    </a:lnTo>
                    <a:lnTo>
                      <a:pt x="99" y="108"/>
                    </a:lnTo>
                    <a:close/>
                    <a:moveTo>
                      <a:pt x="1082" y="99"/>
                    </a:moveTo>
                    <a:lnTo>
                      <a:pt x="1087" y="103"/>
                    </a:lnTo>
                    <a:lnTo>
                      <a:pt x="1091" y="106"/>
                    </a:lnTo>
                    <a:lnTo>
                      <a:pt x="1096" y="106"/>
                    </a:lnTo>
                    <a:lnTo>
                      <a:pt x="1101" y="106"/>
                    </a:lnTo>
                    <a:lnTo>
                      <a:pt x="1110" y="108"/>
                    </a:lnTo>
                    <a:lnTo>
                      <a:pt x="1108" y="112"/>
                    </a:lnTo>
                    <a:lnTo>
                      <a:pt x="1108" y="113"/>
                    </a:lnTo>
                    <a:lnTo>
                      <a:pt x="1108" y="115"/>
                    </a:lnTo>
                    <a:lnTo>
                      <a:pt x="1107" y="117"/>
                    </a:lnTo>
                    <a:lnTo>
                      <a:pt x="1107" y="119"/>
                    </a:lnTo>
                    <a:lnTo>
                      <a:pt x="1094" y="126"/>
                    </a:lnTo>
                    <a:lnTo>
                      <a:pt x="1077" y="129"/>
                    </a:lnTo>
                    <a:lnTo>
                      <a:pt x="1059" y="131"/>
                    </a:lnTo>
                    <a:lnTo>
                      <a:pt x="1058" y="127"/>
                    </a:lnTo>
                    <a:lnTo>
                      <a:pt x="1058" y="124"/>
                    </a:lnTo>
                    <a:lnTo>
                      <a:pt x="1056" y="120"/>
                    </a:lnTo>
                    <a:lnTo>
                      <a:pt x="1056" y="115"/>
                    </a:lnTo>
                    <a:lnTo>
                      <a:pt x="1061" y="112"/>
                    </a:lnTo>
                    <a:lnTo>
                      <a:pt x="1065" y="108"/>
                    </a:lnTo>
                    <a:lnTo>
                      <a:pt x="1068" y="106"/>
                    </a:lnTo>
                    <a:lnTo>
                      <a:pt x="1072" y="103"/>
                    </a:lnTo>
                    <a:lnTo>
                      <a:pt x="1075" y="101"/>
                    </a:lnTo>
                    <a:lnTo>
                      <a:pt x="1082" y="99"/>
                    </a:lnTo>
                    <a:close/>
                    <a:moveTo>
                      <a:pt x="545" y="99"/>
                    </a:moveTo>
                    <a:lnTo>
                      <a:pt x="559" y="101"/>
                    </a:lnTo>
                    <a:lnTo>
                      <a:pt x="569" y="106"/>
                    </a:lnTo>
                    <a:lnTo>
                      <a:pt x="579" y="112"/>
                    </a:lnTo>
                    <a:lnTo>
                      <a:pt x="576" y="115"/>
                    </a:lnTo>
                    <a:lnTo>
                      <a:pt x="574" y="120"/>
                    </a:lnTo>
                    <a:lnTo>
                      <a:pt x="571" y="122"/>
                    </a:lnTo>
                    <a:lnTo>
                      <a:pt x="566" y="124"/>
                    </a:lnTo>
                    <a:lnTo>
                      <a:pt x="560" y="126"/>
                    </a:lnTo>
                    <a:lnTo>
                      <a:pt x="553" y="126"/>
                    </a:lnTo>
                    <a:lnTo>
                      <a:pt x="548" y="129"/>
                    </a:lnTo>
                    <a:lnTo>
                      <a:pt x="543" y="129"/>
                    </a:lnTo>
                    <a:lnTo>
                      <a:pt x="538" y="131"/>
                    </a:lnTo>
                    <a:lnTo>
                      <a:pt x="531" y="131"/>
                    </a:lnTo>
                    <a:lnTo>
                      <a:pt x="531" y="120"/>
                    </a:lnTo>
                    <a:lnTo>
                      <a:pt x="532" y="113"/>
                    </a:lnTo>
                    <a:lnTo>
                      <a:pt x="539" y="108"/>
                    </a:lnTo>
                    <a:lnTo>
                      <a:pt x="545" y="99"/>
                    </a:lnTo>
                    <a:close/>
                    <a:moveTo>
                      <a:pt x="1175" y="77"/>
                    </a:moveTo>
                    <a:lnTo>
                      <a:pt x="1178" y="77"/>
                    </a:lnTo>
                    <a:lnTo>
                      <a:pt x="1182" y="79"/>
                    </a:lnTo>
                    <a:lnTo>
                      <a:pt x="1183" y="79"/>
                    </a:lnTo>
                    <a:lnTo>
                      <a:pt x="1185" y="79"/>
                    </a:lnTo>
                    <a:lnTo>
                      <a:pt x="1187" y="80"/>
                    </a:lnTo>
                    <a:lnTo>
                      <a:pt x="1183" y="84"/>
                    </a:lnTo>
                    <a:lnTo>
                      <a:pt x="1180" y="87"/>
                    </a:lnTo>
                    <a:lnTo>
                      <a:pt x="1178" y="92"/>
                    </a:lnTo>
                    <a:lnTo>
                      <a:pt x="1176" y="96"/>
                    </a:lnTo>
                    <a:lnTo>
                      <a:pt x="1175" y="103"/>
                    </a:lnTo>
                    <a:lnTo>
                      <a:pt x="1178" y="103"/>
                    </a:lnTo>
                    <a:lnTo>
                      <a:pt x="1182" y="98"/>
                    </a:lnTo>
                    <a:lnTo>
                      <a:pt x="1185" y="94"/>
                    </a:lnTo>
                    <a:lnTo>
                      <a:pt x="1189" y="91"/>
                    </a:lnTo>
                    <a:lnTo>
                      <a:pt x="1194" y="89"/>
                    </a:lnTo>
                    <a:lnTo>
                      <a:pt x="1204" y="99"/>
                    </a:lnTo>
                    <a:lnTo>
                      <a:pt x="1217" y="108"/>
                    </a:lnTo>
                    <a:lnTo>
                      <a:pt x="1225" y="115"/>
                    </a:lnTo>
                    <a:lnTo>
                      <a:pt x="1225" y="138"/>
                    </a:lnTo>
                    <a:lnTo>
                      <a:pt x="1231" y="143"/>
                    </a:lnTo>
                    <a:lnTo>
                      <a:pt x="1236" y="147"/>
                    </a:lnTo>
                    <a:lnTo>
                      <a:pt x="1241" y="148"/>
                    </a:lnTo>
                    <a:lnTo>
                      <a:pt x="1245" y="155"/>
                    </a:lnTo>
                    <a:lnTo>
                      <a:pt x="1248" y="169"/>
                    </a:lnTo>
                    <a:lnTo>
                      <a:pt x="1241" y="178"/>
                    </a:lnTo>
                    <a:lnTo>
                      <a:pt x="1238" y="187"/>
                    </a:lnTo>
                    <a:lnTo>
                      <a:pt x="1231" y="192"/>
                    </a:lnTo>
                    <a:lnTo>
                      <a:pt x="1222" y="194"/>
                    </a:lnTo>
                    <a:lnTo>
                      <a:pt x="1206" y="195"/>
                    </a:lnTo>
                    <a:lnTo>
                      <a:pt x="1194" y="185"/>
                    </a:lnTo>
                    <a:lnTo>
                      <a:pt x="1176" y="176"/>
                    </a:lnTo>
                    <a:lnTo>
                      <a:pt x="1157" y="171"/>
                    </a:lnTo>
                    <a:lnTo>
                      <a:pt x="1138" y="164"/>
                    </a:lnTo>
                    <a:lnTo>
                      <a:pt x="1121" y="157"/>
                    </a:lnTo>
                    <a:lnTo>
                      <a:pt x="1110" y="147"/>
                    </a:lnTo>
                    <a:lnTo>
                      <a:pt x="1117" y="143"/>
                    </a:lnTo>
                    <a:lnTo>
                      <a:pt x="1122" y="140"/>
                    </a:lnTo>
                    <a:lnTo>
                      <a:pt x="1126" y="136"/>
                    </a:lnTo>
                    <a:lnTo>
                      <a:pt x="1128" y="131"/>
                    </a:lnTo>
                    <a:lnTo>
                      <a:pt x="1129" y="122"/>
                    </a:lnTo>
                    <a:lnTo>
                      <a:pt x="1128" y="119"/>
                    </a:lnTo>
                    <a:lnTo>
                      <a:pt x="1126" y="113"/>
                    </a:lnTo>
                    <a:lnTo>
                      <a:pt x="1126" y="106"/>
                    </a:lnTo>
                    <a:lnTo>
                      <a:pt x="1126" y="99"/>
                    </a:lnTo>
                    <a:lnTo>
                      <a:pt x="1126" y="98"/>
                    </a:lnTo>
                    <a:lnTo>
                      <a:pt x="1128" y="98"/>
                    </a:lnTo>
                    <a:lnTo>
                      <a:pt x="1128" y="98"/>
                    </a:lnTo>
                    <a:lnTo>
                      <a:pt x="1128" y="98"/>
                    </a:lnTo>
                    <a:lnTo>
                      <a:pt x="1128" y="98"/>
                    </a:lnTo>
                    <a:lnTo>
                      <a:pt x="1129" y="96"/>
                    </a:lnTo>
                    <a:lnTo>
                      <a:pt x="1145" y="92"/>
                    </a:lnTo>
                    <a:lnTo>
                      <a:pt x="1162" y="84"/>
                    </a:lnTo>
                    <a:lnTo>
                      <a:pt x="1175" y="77"/>
                    </a:lnTo>
                    <a:close/>
                    <a:moveTo>
                      <a:pt x="953" y="73"/>
                    </a:moveTo>
                    <a:lnTo>
                      <a:pt x="963" y="73"/>
                    </a:lnTo>
                    <a:lnTo>
                      <a:pt x="977" y="87"/>
                    </a:lnTo>
                    <a:lnTo>
                      <a:pt x="995" y="99"/>
                    </a:lnTo>
                    <a:lnTo>
                      <a:pt x="995" y="103"/>
                    </a:lnTo>
                    <a:lnTo>
                      <a:pt x="991" y="103"/>
                    </a:lnTo>
                    <a:lnTo>
                      <a:pt x="991" y="108"/>
                    </a:lnTo>
                    <a:lnTo>
                      <a:pt x="974" y="99"/>
                    </a:lnTo>
                    <a:lnTo>
                      <a:pt x="962" y="87"/>
                    </a:lnTo>
                    <a:lnTo>
                      <a:pt x="953" y="73"/>
                    </a:lnTo>
                    <a:close/>
                    <a:moveTo>
                      <a:pt x="602" y="68"/>
                    </a:moveTo>
                    <a:lnTo>
                      <a:pt x="616" y="72"/>
                    </a:lnTo>
                    <a:lnTo>
                      <a:pt x="627" y="75"/>
                    </a:lnTo>
                    <a:lnTo>
                      <a:pt x="637" y="80"/>
                    </a:lnTo>
                    <a:lnTo>
                      <a:pt x="637" y="89"/>
                    </a:lnTo>
                    <a:lnTo>
                      <a:pt x="628" y="91"/>
                    </a:lnTo>
                    <a:lnTo>
                      <a:pt x="620" y="94"/>
                    </a:lnTo>
                    <a:lnTo>
                      <a:pt x="607" y="96"/>
                    </a:lnTo>
                    <a:lnTo>
                      <a:pt x="602" y="98"/>
                    </a:lnTo>
                    <a:lnTo>
                      <a:pt x="599" y="99"/>
                    </a:lnTo>
                    <a:lnTo>
                      <a:pt x="593" y="99"/>
                    </a:lnTo>
                    <a:lnTo>
                      <a:pt x="588" y="99"/>
                    </a:lnTo>
                    <a:lnTo>
                      <a:pt x="588" y="89"/>
                    </a:lnTo>
                    <a:lnTo>
                      <a:pt x="592" y="84"/>
                    </a:lnTo>
                    <a:lnTo>
                      <a:pt x="597" y="77"/>
                    </a:lnTo>
                    <a:lnTo>
                      <a:pt x="602" y="68"/>
                    </a:lnTo>
                    <a:close/>
                    <a:moveTo>
                      <a:pt x="176" y="58"/>
                    </a:moveTo>
                    <a:lnTo>
                      <a:pt x="176" y="77"/>
                    </a:lnTo>
                    <a:lnTo>
                      <a:pt x="183" y="77"/>
                    </a:lnTo>
                    <a:lnTo>
                      <a:pt x="187" y="75"/>
                    </a:lnTo>
                    <a:lnTo>
                      <a:pt x="190" y="75"/>
                    </a:lnTo>
                    <a:lnTo>
                      <a:pt x="194" y="75"/>
                    </a:lnTo>
                    <a:lnTo>
                      <a:pt x="195" y="75"/>
                    </a:lnTo>
                    <a:lnTo>
                      <a:pt x="199" y="77"/>
                    </a:lnTo>
                    <a:lnTo>
                      <a:pt x="204" y="80"/>
                    </a:lnTo>
                    <a:lnTo>
                      <a:pt x="204" y="89"/>
                    </a:lnTo>
                    <a:lnTo>
                      <a:pt x="208" y="91"/>
                    </a:lnTo>
                    <a:lnTo>
                      <a:pt x="213" y="91"/>
                    </a:lnTo>
                    <a:lnTo>
                      <a:pt x="216" y="89"/>
                    </a:lnTo>
                    <a:lnTo>
                      <a:pt x="222" y="89"/>
                    </a:lnTo>
                    <a:lnTo>
                      <a:pt x="223" y="87"/>
                    </a:lnTo>
                    <a:lnTo>
                      <a:pt x="227" y="89"/>
                    </a:lnTo>
                    <a:lnTo>
                      <a:pt x="230" y="92"/>
                    </a:lnTo>
                    <a:lnTo>
                      <a:pt x="234" y="98"/>
                    </a:lnTo>
                    <a:lnTo>
                      <a:pt x="237" y="103"/>
                    </a:lnTo>
                    <a:lnTo>
                      <a:pt x="232" y="115"/>
                    </a:lnTo>
                    <a:lnTo>
                      <a:pt x="227" y="127"/>
                    </a:lnTo>
                    <a:lnTo>
                      <a:pt x="223" y="141"/>
                    </a:lnTo>
                    <a:lnTo>
                      <a:pt x="211" y="141"/>
                    </a:lnTo>
                    <a:lnTo>
                      <a:pt x="202" y="145"/>
                    </a:lnTo>
                    <a:lnTo>
                      <a:pt x="194" y="150"/>
                    </a:lnTo>
                    <a:lnTo>
                      <a:pt x="180" y="154"/>
                    </a:lnTo>
                    <a:lnTo>
                      <a:pt x="171" y="147"/>
                    </a:lnTo>
                    <a:lnTo>
                      <a:pt x="159" y="143"/>
                    </a:lnTo>
                    <a:lnTo>
                      <a:pt x="147" y="138"/>
                    </a:lnTo>
                    <a:lnTo>
                      <a:pt x="145" y="134"/>
                    </a:lnTo>
                    <a:lnTo>
                      <a:pt x="145" y="131"/>
                    </a:lnTo>
                    <a:lnTo>
                      <a:pt x="143" y="127"/>
                    </a:lnTo>
                    <a:lnTo>
                      <a:pt x="141" y="122"/>
                    </a:lnTo>
                    <a:lnTo>
                      <a:pt x="136" y="117"/>
                    </a:lnTo>
                    <a:lnTo>
                      <a:pt x="131" y="112"/>
                    </a:lnTo>
                    <a:lnTo>
                      <a:pt x="127" y="108"/>
                    </a:lnTo>
                    <a:lnTo>
                      <a:pt x="124" y="101"/>
                    </a:lnTo>
                    <a:lnTo>
                      <a:pt x="122" y="89"/>
                    </a:lnTo>
                    <a:lnTo>
                      <a:pt x="129" y="80"/>
                    </a:lnTo>
                    <a:lnTo>
                      <a:pt x="134" y="73"/>
                    </a:lnTo>
                    <a:lnTo>
                      <a:pt x="141" y="73"/>
                    </a:lnTo>
                    <a:lnTo>
                      <a:pt x="147" y="75"/>
                    </a:lnTo>
                    <a:lnTo>
                      <a:pt x="154" y="77"/>
                    </a:lnTo>
                    <a:lnTo>
                      <a:pt x="161" y="77"/>
                    </a:lnTo>
                    <a:lnTo>
                      <a:pt x="161" y="65"/>
                    </a:lnTo>
                    <a:lnTo>
                      <a:pt x="164" y="63"/>
                    </a:lnTo>
                    <a:lnTo>
                      <a:pt x="168" y="61"/>
                    </a:lnTo>
                    <a:lnTo>
                      <a:pt x="169" y="61"/>
                    </a:lnTo>
                    <a:lnTo>
                      <a:pt x="173" y="59"/>
                    </a:lnTo>
                    <a:lnTo>
                      <a:pt x="176" y="58"/>
                    </a:lnTo>
                    <a:close/>
                    <a:moveTo>
                      <a:pt x="627" y="45"/>
                    </a:moveTo>
                    <a:lnTo>
                      <a:pt x="641" y="45"/>
                    </a:lnTo>
                    <a:lnTo>
                      <a:pt x="649" y="54"/>
                    </a:lnTo>
                    <a:lnTo>
                      <a:pt x="658" y="59"/>
                    </a:lnTo>
                    <a:lnTo>
                      <a:pt x="665" y="66"/>
                    </a:lnTo>
                    <a:lnTo>
                      <a:pt x="672" y="77"/>
                    </a:lnTo>
                    <a:lnTo>
                      <a:pt x="656" y="77"/>
                    </a:lnTo>
                    <a:lnTo>
                      <a:pt x="646" y="66"/>
                    </a:lnTo>
                    <a:lnTo>
                      <a:pt x="635" y="58"/>
                    </a:lnTo>
                    <a:lnTo>
                      <a:pt x="627" y="45"/>
                    </a:lnTo>
                    <a:close/>
                    <a:moveTo>
                      <a:pt x="545" y="42"/>
                    </a:moveTo>
                    <a:lnTo>
                      <a:pt x="552" y="44"/>
                    </a:lnTo>
                    <a:lnTo>
                      <a:pt x="559" y="47"/>
                    </a:lnTo>
                    <a:lnTo>
                      <a:pt x="562" y="51"/>
                    </a:lnTo>
                    <a:lnTo>
                      <a:pt x="567" y="54"/>
                    </a:lnTo>
                    <a:lnTo>
                      <a:pt x="573" y="58"/>
                    </a:lnTo>
                    <a:lnTo>
                      <a:pt x="569" y="68"/>
                    </a:lnTo>
                    <a:lnTo>
                      <a:pt x="548" y="80"/>
                    </a:lnTo>
                    <a:lnTo>
                      <a:pt x="532" y="94"/>
                    </a:lnTo>
                    <a:lnTo>
                      <a:pt x="518" y="112"/>
                    </a:lnTo>
                    <a:lnTo>
                      <a:pt x="515" y="112"/>
                    </a:lnTo>
                    <a:lnTo>
                      <a:pt x="515" y="108"/>
                    </a:lnTo>
                    <a:lnTo>
                      <a:pt x="510" y="105"/>
                    </a:lnTo>
                    <a:lnTo>
                      <a:pt x="506" y="101"/>
                    </a:lnTo>
                    <a:lnTo>
                      <a:pt x="504" y="98"/>
                    </a:lnTo>
                    <a:lnTo>
                      <a:pt x="501" y="94"/>
                    </a:lnTo>
                    <a:lnTo>
                      <a:pt x="499" y="89"/>
                    </a:lnTo>
                    <a:lnTo>
                      <a:pt x="503" y="82"/>
                    </a:lnTo>
                    <a:lnTo>
                      <a:pt x="504" y="77"/>
                    </a:lnTo>
                    <a:lnTo>
                      <a:pt x="506" y="68"/>
                    </a:lnTo>
                    <a:lnTo>
                      <a:pt x="480" y="68"/>
                    </a:lnTo>
                    <a:lnTo>
                      <a:pt x="480" y="61"/>
                    </a:lnTo>
                    <a:lnTo>
                      <a:pt x="494" y="56"/>
                    </a:lnTo>
                    <a:lnTo>
                      <a:pt x="508" y="52"/>
                    </a:lnTo>
                    <a:lnTo>
                      <a:pt x="525" y="49"/>
                    </a:lnTo>
                    <a:lnTo>
                      <a:pt x="527" y="54"/>
                    </a:lnTo>
                    <a:lnTo>
                      <a:pt x="529" y="56"/>
                    </a:lnTo>
                    <a:lnTo>
                      <a:pt x="529" y="58"/>
                    </a:lnTo>
                    <a:lnTo>
                      <a:pt x="531" y="58"/>
                    </a:lnTo>
                    <a:lnTo>
                      <a:pt x="531" y="59"/>
                    </a:lnTo>
                    <a:lnTo>
                      <a:pt x="534" y="61"/>
                    </a:lnTo>
                    <a:lnTo>
                      <a:pt x="536" y="56"/>
                    </a:lnTo>
                    <a:lnTo>
                      <a:pt x="538" y="52"/>
                    </a:lnTo>
                    <a:lnTo>
                      <a:pt x="539" y="49"/>
                    </a:lnTo>
                    <a:lnTo>
                      <a:pt x="543" y="45"/>
                    </a:lnTo>
                    <a:lnTo>
                      <a:pt x="545" y="42"/>
                    </a:lnTo>
                    <a:close/>
                    <a:moveTo>
                      <a:pt x="588" y="23"/>
                    </a:moveTo>
                    <a:lnTo>
                      <a:pt x="592" y="24"/>
                    </a:lnTo>
                    <a:lnTo>
                      <a:pt x="593" y="24"/>
                    </a:lnTo>
                    <a:lnTo>
                      <a:pt x="595" y="26"/>
                    </a:lnTo>
                    <a:lnTo>
                      <a:pt x="595" y="26"/>
                    </a:lnTo>
                    <a:lnTo>
                      <a:pt x="597" y="28"/>
                    </a:lnTo>
                    <a:lnTo>
                      <a:pt x="599" y="31"/>
                    </a:lnTo>
                    <a:lnTo>
                      <a:pt x="602" y="37"/>
                    </a:lnTo>
                    <a:lnTo>
                      <a:pt x="606" y="42"/>
                    </a:lnTo>
                    <a:lnTo>
                      <a:pt x="607" y="49"/>
                    </a:lnTo>
                    <a:lnTo>
                      <a:pt x="599" y="49"/>
                    </a:lnTo>
                    <a:lnTo>
                      <a:pt x="599" y="45"/>
                    </a:lnTo>
                    <a:lnTo>
                      <a:pt x="595" y="42"/>
                    </a:lnTo>
                    <a:lnTo>
                      <a:pt x="592" y="38"/>
                    </a:lnTo>
                    <a:lnTo>
                      <a:pt x="590" y="35"/>
                    </a:lnTo>
                    <a:lnTo>
                      <a:pt x="588" y="30"/>
                    </a:lnTo>
                    <a:lnTo>
                      <a:pt x="588" y="23"/>
                    </a:lnTo>
                    <a:close/>
                    <a:moveTo>
                      <a:pt x="646" y="16"/>
                    </a:moveTo>
                    <a:lnTo>
                      <a:pt x="656" y="19"/>
                    </a:lnTo>
                    <a:lnTo>
                      <a:pt x="656" y="26"/>
                    </a:lnTo>
                    <a:lnTo>
                      <a:pt x="641" y="26"/>
                    </a:lnTo>
                    <a:lnTo>
                      <a:pt x="646" y="16"/>
                    </a:lnTo>
                    <a:close/>
                    <a:moveTo>
                      <a:pt x="1117" y="0"/>
                    </a:moveTo>
                    <a:lnTo>
                      <a:pt x="1122" y="3"/>
                    </a:lnTo>
                    <a:lnTo>
                      <a:pt x="1126" y="7"/>
                    </a:lnTo>
                    <a:lnTo>
                      <a:pt x="1128" y="10"/>
                    </a:lnTo>
                    <a:lnTo>
                      <a:pt x="1129" y="16"/>
                    </a:lnTo>
                    <a:lnTo>
                      <a:pt x="1131" y="19"/>
                    </a:lnTo>
                    <a:lnTo>
                      <a:pt x="1133" y="24"/>
                    </a:lnTo>
                    <a:lnTo>
                      <a:pt x="1136" y="26"/>
                    </a:lnTo>
                    <a:lnTo>
                      <a:pt x="1147" y="31"/>
                    </a:lnTo>
                    <a:lnTo>
                      <a:pt x="1157" y="33"/>
                    </a:lnTo>
                    <a:lnTo>
                      <a:pt x="1164" y="33"/>
                    </a:lnTo>
                    <a:lnTo>
                      <a:pt x="1169" y="37"/>
                    </a:lnTo>
                    <a:lnTo>
                      <a:pt x="1173" y="44"/>
                    </a:lnTo>
                    <a:lnTo>
                      <a:pt x="1175" y="58"/>
                    </a:lnTo>
                    <a:lnTo>
                      <a:pt x="1173" y="59"/>
                    </a:lnTo>
                    <a:lnTo>
                      <a:pt x="1173" y="59"/>
                    </a:lnTo>
                    <a:lnTo>
                      <a:pt x="1173" y="61"/>
                    </a:lnTo>
                    <a:lnTo>
                      <a:pt x="1173" y="63"/>
                    </a:lnTo>
                    <a:lnTo>
                      <a:pt x="1171" y="65"/>
                    </a:lnTo>
                    <a:lnTo>
                      <a:pt x="1149" y="65"/>
                    </a:lnTo>
                    <a:lnTo>
                      <a:pt x="1126" y="65"/>
                    </a:lnTo>
                    <a:lnTo>
                      <a:pt x="1107" y="73"/>
                    </a:lnTo>
                    <a:lnTo>
                      <a:pt x="1103" y="75"/>
                    </a:lnTo>
                    <a:lnTo>
                      <a:pt x="1101" y="79"/>
                    </a:lnTo>
                    <a:lnTo>
                      <a:pt x="1100" y="80"/>
                    </a:lnTo>
                    <a:lnTo>
                      <a:pt x="1098" y="82"/>
                    </a:lnTo>
                    <a:lnTo>
                      <a:pt x="1096" y="84"/>
                    </a:lnTo>
                    <a:lnTo>
                      <a:pt x="1093" y="86"/>
                    </a:lnTo>
                    <a:lnTo>
                      <a:pt x="1087" y="89"/>
                    </a:lnTo>
                    <a:lnTo>
                      <a:pt x="1084" y="84"/>
                    </a:lnTo>
                    <a:lnTo>
                      <a:pt x="1082" y="80"/>
                    </a:lnTo>
                    <a:lnTo>
                      <a:pt x="1079" y="77"/>
                    </a:lnTo>
                    <a:lnTo>
                      <a:pt x="1091" y="47"/>
                    </a:lnTo>
                    <a:lnTo>
                      <a:pt x="1103" y="23"/>
                    </a:lnTo>
                    <a:lnTo>
                      <a:pt x="1117" y="0"/>
                    </a:lnTo>
                    <a:close/>
                    <a:moveTo>
                      <a:pt x="995" y="0"/>
                    </a:moveTo>
                    <a:lnTo>
                      <a:pt x="1004" y="9"/>
                    </a:lnTo>
                    <a:lnTo>
                      <a:pt x="1009" y="19"/>
                    </a:lnTo>
                    <a:lnTo>
                      <a:pt x="1014" y="31"/>
                    </a:lnTo>
                    <a:lnTo>
                      <a:pt x="1005" y="31"/>
                    </a:lnTo>
                    <a:lnTo>
                      <a:pt x="1005" y="26"/>
                    </a:lnTo>
                    <a:lnTo>
                      <a:pt x="1002" y="23"/>
                    </a:lnTo>
                    <a:lnTo>
                      <a:pt x="998" y="19"/>
                    </a:lnTo>
                    <a:lnTo>
                      <a:pt x="997" y="14"/>
                    </a:lnTo>
                    <a:lnTo>
                      <a:pt x="995" y="9"/>
                    </a:lnTo>
                    <a:lnTo>
                      <a:pt x="995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rgbClr val="1E1B82"/>
                  </a:solidFill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8404ECA-8120-2346-A7E8-0E9049969F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3869" y="4470400"/>
                <a:ext cx="1468438" cy="933450"/>
              </a:xfrm>
              <a:custGeom>
                <a:avLst/>
                <a:gdLst>
                  <a:gd name="T0" fmla="*/ 489 w 925"/>
                  <a:gd name="T1" fmla="*/ 520 h 588"/>
                  <a:gd name="T2" fmla="*/ 484 w 925"/>
                  <a:gd name="T3" fmla="*/ 472 h 588"/>
                  <a:gd name="T4" fmla="*/ 800 w 925"/>
                  <a:gd name="T5" fmla="*/ 463 h 588"/>
                  <a:gd name="T6" fmla="*/ 810 w 925"/>
                  <a:gd name="T7" fmla="*/ 463 h 588"/>
                  <a:gd name="T8" fmla="*/ 817 w 925"/>
                  <a:gd name="T9" fmla="*/ 473 h 588"/>
                  <a:gd name="T10" fmla="*/ 796 w 925"/>
                  <a:gd name="T11" fmla="*/ 529 h 588"/>
                  <a:gd name="T12" fmla="*/ 768 w 925"/>
                  <a:gd name="T13" fmla="*/ 547 h 588"/>
                  <a:gd name="T14" fmla="*/ 756 w 925"/>
                  <a:gd name="T15" fmla="*/ 576 h 588"/>
                  <a:gd name="T16" fmla="*/ 716 w 925"/>
                  <a:gd name="T17" fmla="*/ 576 h 588"/>
                  <a:gd name="T18" fmla="*/ 712 w 925"/>
                  <a:gd name="T19" fmla="*/ 543 h 588"/>
                  <a:gd name="T20" fmla="*/ 754 w 925"/>
                  <a:gd name="T21" fmla="*/ 520 h 588"/>
                  <a:gd name="T22" fmla="*/ 784 w 925"/>
                  <a:gd name="T23" fmla="*/ 330 h 588"/>
                  <a:gd name="T24" fmla="*/ 850 w 925"/>
                  <a:gd name="T25" fmla="*/ 396 h 588"/>
                  <a:gd name="T26" fmla="*/ 870 w 925"/>
                  <a:gd name="T27" fmla="*/ 390 h 588"/>
                  <a:gd name="T28" fmla="*/ 870 w 925"/>
                  <a:gd name="T29" fmla="*/ 423 h 588"/>
                  <a:gd name="T30" fmla="*/ 826 w 925"/>
                  <a:gd name="T31" fmla="*/ 470 h 588"/>
                  <a:gd name="T32" fmla="*/ 826 w 925"/>
                  <a:gd name="T33" fmla="*/ 445 h 588"/>
                  <a:gd name="T34" fmla="*/ 810 w 925"/>
                  <a:gd name="T35" fmla="*/ 433 h 588"/>
                  <a:gd name="T36" fmla="*/ 815 w 925"/>
                  <a:gd name="T37" fmla="*/ 417 h 588"/>
                  <a:gd name="T38" fmla="*/ 793 w 925"/>
                  <a:gd name="T39" fmla="*/ 355 h 588"/>
                  <a:gd name="T40" fmla="*/ 765 w 925"/>
                  <a:gd name="T41" fmla="*/ 170 h 588"/>
                  <a:gd name="T42" fmla="*/ 721 w 925"/>
                  <a:gd name="T43" fmla="*/ 147 h 588"/>
                  <a:gd name="T44" fmla="*/ 915 w 925"/>
                  <a:gd name="T45" fmla="*/ 91 h 588"/>
                  <a:gd name="T46" fmla="*/ 918 w 925"/>
                  <a:gd name="T47" fmla="*/ 115 h 588"/>
                  <a:gd name="T48" fmla="*/ 906 w 925"/>
                  <a:gd name="T49" fmla="*/ 86 h 588"/>
                  <a:gd name="T50" fmla="*/ 754 w 925"/>
                  <a:gd name="T51" fmla="*/ 68 h 588"/>
                  <a:gd name="T52" fmla="*/ 763 w 925"/>
                  <a:gd name="T53" fmla="*/ 91 h 588"/>
                  <a:gd name="T54" fmla="*/ 746 w 925"/>
                  <a:gd name="T55" fmla="*/ 65 h 588"/>
                  <a:gd name="T56" fmla="*/ 435 w 925"/>
                  <a:gd name="T57" fmla="*/ 47 h 588"/>
                  <a:gd name="T58" fmla="*/ 458 w 925"/>
                  <a:gd name="T59" fmla="*/ 60 h 588"/>
                  <a:gd name="T60" fmla="*/ 477 w 925"/>
                  <a:gd name="T61" fmla="*/ 122 h 588"/>
                  <a:gd name="T62" fmla="*/ 506 w 925"/>
                  <a:gd name="T63" fmla="*/ 143 h 588"/>
                  <a:gd name="T64" fmla="*/ 564 w 925"/>
                  <a:gd name="T65" fmla="*/ 215 h 588"/>
                  <a:gd name="T66" fmla="*/ 552 w 925"/>
                  <a:gd name="T67" fmla="*/ 339 h 588"/>
                  <a:gd name="T68" fmla="*/ 515 w 925"/>
                  <a:gd name="T69" fmla="*/ 426 h 588"/>
                  <a:gd name="T70" fmla="*/ 449 w 925"/>
                  <a:gd name="T71" fmla="*/ 426 h 588"/>
                  <a:gd name="T72" fmla="*/ 381 w 925"/>
                  <a:gd name="T73" fmla="*/ 396 h 588"/>
                  <a:gd name="T74" fmla="*/ 356 w 925"/>
                  <a:gd name="T75" fmla="*/ 384 h 588"/>
                  <a:gd name="T76" fmla="*/ 355 w 925"/>
                  <a:gd name="T77" fmla="*/ 374 h 588"/>
                  <a:gd name="T78" fmla="*/ 344 w 925"/>
                  <a:gd name="T79" fmla="*/ 377 h 588"/>
                  <a:gd name="T80" fmla="*/ 349 w 925"/>
                  <a:gd name="T81" fmla="*/ 360 h 588"/>
                  <a:gd name="T82" fmla="*/ 318 w 925"/>
                  <a:gd name="T83" fmla="*/ 369 h 588"/>
                  <a:gd name="T84" fmla="*/ 259 w 925"/>
                  <a:gd name="T85" fmla="*/ 327 h 588"/>
                  <a:gd name="T86" fmla="*/ 157 w 925"/>
                  <a:gd name="T87" fmla="*/ 339 h 588"/>
                  <a:gd name="T88" fmla="*/ 75 w 925"/>
                  <a:gd name="T89" fmla="*/ 370 h 588"/>
                  <a:gd name="T90" fmla="*/ 26 w 925"/>
                  <a:gd name="T91" fmla="*/ 360 h 588"/>
                  <a:gd name="T92" fmla="*/ 18 w 925"/>
                  <a:gd name="T93" fmla="*/ 273 h 588"/>
                  <a:gd name="T94" fmla="*/ 9 w 925"/>
                  <a:gd name="T95" fmla="*/ 229 h 588"/>
                  <a:gd name="T96" fmla="*/ 7 w 925"/>
                  <a:gd name="T97" fmla="*/ 215 h 588"/>
                  <a:gd name="T98" fmla="*/ 33 w 925"/>
                  <a:gd name="T99" fmla="*/ 152 h 588"/>
                  <a:gd name="T100" fmla="*/ 116 w 925"/>
                  <a:gd name="T101" fmla="*/ 135 h 588"/>
                  <a:gd name="T102" fmla="*/ 161 w 925"/>
                  <a:gd name="T103" fmla="*/ 77 h 588"/>
                  <a:gd name="T104" fmla="*/ 210 w 925"/>
                  <a:gd name="T105" fmla="*/ 53 h 588"/>
                  <a:gd name="T106" fmla="*/ 225 w 925"/>
                  <a:gd name="T107" fmla="*/ 68 h 588"/>
                  <a:gd name="T108" fmla="*/ 264 w 925"/>
                  <a:gd name="T109" fmla="*/ 32 h 588"/>
                  <a:gd name="T110" fmla="*/ 280 w 925"/>
                  <a:gd name="T111" fmla="*/ 16 h 588"/>
                  <a:gd name="T112" fmla="*/ 330 w 925"/>
                  <a:gd name="T113" fmla="*/ 47 h 588"/>
                  <a:gd name="T114" fmla="*/ 395 w 925"/>
                  <a:gd name="T115" fmla="*/ 10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5" h="588">
                    <a:moveTo>
                      <a:pt x="503" y="461"/>
                    </a:moveTo>
                    <a:lnTo>
                      <a:pt x="508" y="475"/>
                    </a:lnTo>
                    <a:lnTo>
                      <a:pt x="510" y="491"/>
                    </a:lnTo>
                    <a:lnTo>
                      <a:pt x="506" y="506"/>
                    </a:lnTo>
                    <a:lnTo>
                      <a:pt x="498" y="515"/>
                    </a:lnTo>
                    <a:lnTo>
                      <a:pt x="489" y="520"/>
                    </a:lnTo>
                    <a:lnTo>
                      <a:pt x="477" y="526"/>
                    </a:lnTo>
                    <a:lnTo>
                      <a:pt x="472" y="505"/>
                    </a:lnTo>
                    <a:lnTo>
                      <a:pt x="465" y="484"/>
                    </a:lnTo>
                    <a:lnTo>
                      <a:pt x="458" y="465"/>
                    </a:lnTo>
                    <a:lnTo>
                      <a:pt x="472" y="465"/>
                    </a:lnTo>
                    <a:lnTo>
                      <a:pt x="484" y="472"/>
                    </a:lnTo>
                    <a:lnTo>
                      <a:pt x="494" y="470"/>
                    </a:lnTo>
                    <a:lnTo>
                      <a:pt x="503" y="461"/>
                    </a:lnTo>
                    <a:close/>
                    <a:moveTo>
                      <a:pt x="791" y="458"/>
                    </a:moveTo>
                    <a:lnTo>
                      <a:pt x="794" y="459"/>
                    </a:lnTo>
                    <a:lnTo>
                      <a:pt x="798" y="461"/>
                    </a:lnTo>
                    <a:lnTo>
                      <a:pt x="800" y="463"/>
                    </a:lnTo>
                    <a:lnTo>
                      <a:pt x="801" y="465"/>
                    </a:lnTo>
                    <a:lnTo>
                      <a:pt x="803" y="466"/>
                    </a:lnTo>
                    <a:lnTo>
                      <a:pt x="807" y="470"/>
                    </a:lnTo>
                    <a:lnTo>
                      <a:pt x="807" y="468"/>
                    </a:lnTo>
                    <a:lnTo>
                      <a:pt x="808" y="466"/>
                    </a:lnTo>
                    <a:lnTo>
                      <a:pt x="810" y="463"/>
                    </a:lnTo>
                    <a:lnTo>
                      <a:pt x="810" y="461"/>
                    </a:lnTo>
                    <a:lnTo>
                      <a:pt x="812" y="461"/>
                    </a:lnTo>
                    <a:lnTo>
                      <a:pt x="814" y="461"/>
                    </a:lnTo>
                    <a:lnTo>
                      <a:pt x="814" y="465"/>
                    </a:lnTo>
                    <a:lnTo>
                      <a:pt x="815" y="468"/>
                    </a:lnTo>
                    <a:lnTo>
                      <a:pt x="817" y="473"/>
                    </a:lnTo>
                    <a:lnTo>
                      <a:pt x="817" y="479"/>
                    </a:lnTo>
                    <a:lnTo>
                      <a:pt x="817" y="484"/>
                    </a:lnTo>
                    <a:lnTo>
                      <a:pt x="805" y="498"/>
                    </a:lnTo>
                    <a:lnTo>
                      <a:pt x="794" y="515"/>
                    </a:lnTo>
                    <a:lnTo>
                      <a:pt x="798" y="526"/>
                    </a:lnTo>
                    <a:lnTo>
                      <a:pt x="796" y="529"/>
                    </a:lnTo>
                    <a:lnTo>
                      <a:pt x="791" y="533"/>
                    </a:lnTo>
                    <a:lnTo>
                      <a:pt x="786" y="534"/>
                    </a:lnTo>
                    <a:lnTo>
                      <a:pt x="781" y="536"/>
                    </a:lnTo>
                    <a:lnTo>
                      <a:pt x="775" y="540"/>
                    </a:lnTo>
                    <a:lnTo>
                      <a:pt x="772" y="541"/>
                    </a:lnTo>
                    <a:lnTo>
                      <a:pt x="768" y="547"/>
                    </a:lnTo>
                    <a:lnTo>
                      <a:pt x="768" y="552"/>
                    </a:lnTo>
                    <a:lnTo>
                      <a:pt x="767" y="557"/>
                    </a:lnTo>
                    <a:lnTo>
                      <a:pt x="767" y="562"/>
                    </a:lnTo>
                    <a:lnTo>
                      <a:pt x="765" y="569"/>
                    </a:lnTo>
                    <a:lnTo>
                      <a:pt x="761" y="573"/>
                    </a:lnTo>
                    <a:lnTo>
                      <a:pt x="756" y="576"/>
                    </a:lnTo>
                    <a:lnTo>
                      <a:pt x="751" y="580"/>
                    </a:lnTo>
                    <a:lnTo>
                      <a:pt x="746" y="583"/>
                    </a:lnTo>
                    <a:lnTo>
                      <a:pt x="740" y="588"/>
                    </a:lnTo>
                    <a:lnTo>
                      <a:pt x="733" y="588"/>
                    </a:lnTo>
                    <a:lnTo>
                      <a:pt x="725" y="582"/>
                    </a:lnTo>
                    <a:lnTo>
                      <a:pt x="716" y="576"/>
                    </a:lnTo>
                    <a:lnTo>
                      <a:pt x="709" y="571"/>
                    </a:lnTo>
                    <a:lnTo>
                      <a:pt x="702" y="561"/>
                    </a:lnTo>
                    <a:lnTo>
                      <a:pt x="707" y="557"/>
                    </a:lnTo>
                    <a:lnTo>
                      <a:pt x="709" y="552"/>
                    </a:lnTo>
                    <a:lnTo>
                      <a:pt x="711" y="548"/>
                    </a:lnTo>
                    <a:lnTo>
                      <a:pt x="712" y="543"/>
                    </a:lnTo>
                    <a:lnTo>
                      <a:pt x="714" y="538"/>
                    </a:lnTo>
                    <a:lnTo>
                      <a:pt x="718" y="534"/>
                    </a:lnTo>
                    <a:lnTo>
                      <a:pt x="728" y="531"/>
                    </a:lnTo>
                    <a:lnTo>
                      <a:pt x="739" y="529"/>
                    </a:lnTo>
                    <a:lnTo>
                      <a:pt x="749" y="526"/>
                    </a:lnTo>
                    <a:lnTo>
                      <a:pt x="754" y="520"/>
                    </a:lnTo>
                    <a:lnTo>
                      <a:pt x="763" y="508"/>
                    </a:lnTo>
                    <a:lnTo>
                      <a:pt x="770" y="494"/>
                    </a:lnTo>
                    <a:lnTo>
                      <a:pt x="779" y="480"/>
                    </a:lnTo>
                    <a:lnTo>
                      <a:pt x="786" y="466"/>
                    </a:lnTo>
                    <a:lnTo>
                      <a:pt x="791" y="458"/>
                    </a:lnTo>
                    <a:close/>
                    <a:moveTo>
                      <a:pt x="784" y="330"/>
                    </a:moveTo>
                    <a:lnTo>
                      <a:pt x="791" y="330"/>
                    </a:lnTo>
                    <a:lnTo>
                      <a:pt x="807" y="346"/>
                    </a:lnTo>
                    <a:lnTo>
                      <a:pt x="821" y="360"/>
                    </a:lnTo>
                    <a:lnTo>
                      <a:pt x="835" y="376"/>
                    </a:lnTo>
                    <a:lnTo>
                      <a:pt x="845" y="396"/>
                    </a:lnTo>
                    <a:lnTo>
                      <a:pt x="850" y="396"/>
                    </a:lnTo>
                    <a:lnTo>
                      <a:pt x="856" y="396"/>
                    </a:lnTo>
                    <a:lnTo>
                      <a:pt x="859" y="396"/>
                    </a:lnTo>
                    <a:lnTo>
                      <a:pt x="861" y="396"/>
                    </a:lnTo>
                    <a:lnTo>
                      <a:pt x="864" y="396"/>
                    </a:lnTo>
                    <a:lnTo>
                      <a:pt x="868" y="393"/>
                    </a:lnTo>
                    <a:lnTo>
                      <a:pt x="870" y="390"/>
                    </a:lnTo>
                    <a:lnTo>
                      <a:pt x="871" y="384"/>
                    </a:lnTo>
                    <a:lnTo>
                      <a:pt x="875" y="384"/>
                    </a:lnTo>
                    <a:lnTo>
                      <a:pt x="875" y="407"/>
                    </a:lnTo>
                    <a:lnTo>
                      <a:pt x="873" y="412"/>
                    </a:lnTo>
                    <a:lnTo>
                      <a:pt x="871" y="417"/>
                    </a:lnTo>
                    <a:lnTo>
                      <a:pt x="870" y="423"/>
                    </a:lnTo>
                    <a:lnTo>
                      <a:pt x="868" y="426"/>
                    </a:lnTo>
                    <a:lnTo>
                      <a:pt x="856" y="426"/>
                    </a:lnTo>
                    <a:lnTo>
                      <a:pt x="856" y="438"/>
                    </a:lnTo>
                    <a:lnTo>
                      <a:pt x="845" y="449"/>
                    </a:lnTo>
                    <a:lnTo>
                      <a:pt x="836" y="459"/>
                    </a:lnTo>
                    <a:lnTo>
                      <a:pt x="826" y="470"/>
                    </a:lnTo>
                    <a:lnTo>
                      <a:pt x="826" y="465"/>
                    </a:lnTo>
                    <a:lnTo>
                      <a:pt x="824" y="461"/>
                    </a:lnTo>
                    <a:lnTo>
                      <a:pt x="824" y="458"/>
                    </a:lnTo>
                    <a:lnTo>
                      <a:pt x="824" y="452"/>
                    </a:lnTo>
                    <a:lnTo>
                      <a:pt x="826" y="449"/>
                    </a:lnTo>
                    <a:lnTo>
                      <a:pt x="826" y="445"/>
                    </a:lnTo>
                    <a:lnTo>
                      <a:pt x="826" y="442"/>
                    </a:lnTo>
                    <a:lnTo>
                      <a:pt x="824" y="440"/>
                    </a:lnTo>
                    <a:lnTo>
                      <a:pt x="821" y="438"/>
                    </a:lnTo>
                    <a:lnTo>
                      <a:pt x="817" y="437"/>
                    </a:lnTo>
                    <a:lnTo>
                      <a:pt x="814" y="435"/>
                    </a:lnTo>
                    <a:lnTo>
                      <a:pt x="810" y="433"/>
                    </a:lnTo>
                    <a:lnTo>
                      <a:pt x="807" y="431"/>
                    </a:lnTo>
                    <a:lnTo>
                      <a:pt x="805" y="430"/>
                    </a:lnTo>
                    <a:lnTo>
                      <a:pt x="805" y="428"/>
                    </a:lnTo>
                    <a:lnTo>
                      <a:pt x="807" y="426"/>
                    </a:lnTo>
                    <a:lnTo>
                      <a:pt x="810" y="421"/>
                    </a:lnTo>
                    <a:lnTo>
                      <a:pt x="815" y="417"/>
                    </a:lnTo>
                    <a:lnTo>
                      <a:pt x="821" y="412"/>
                    </a:lnTo>
                    <a:lnTo>
                      <a:pt x="826" y="407"/>
                    </a:lnTo>
                    <a:lnTo>
                      <a:pt x="819" y="400"/>
                    </a:lnTo>
                    <a:lnTo>
                      <a:pt x="812" y="388"/>
                    </a:lnTo>
                    <a:lnTo>
                      <a:pt x="801" y="370"/>
                    </a:lnTo>
                    <a:lnTo>
                      <a:pt x="793" y="355"/>
                    </a:lnTo>
                    <a:lnTo>
                      <a:pt x="788" y="341"/>
                    </a:lnTo>
                    <a:lnTo>
                      <a:pt x="784" y="330"/>
                    </a:lnTo>
                    <a:close/>
                    <a:moveTo>
                      <a:pt x="721" y="147"/>
                    </a:moveTo>
                    <a:lnTo>
                      <a:pt x="730" y="147"/>
                    </a:lnTo>
                    <a:lnTo>
                      <a:pt x="746" y="159"/>
                    </a:lnTo>
                    <a:lnTo>
                      <a:pt x="765" y="170"/>
                    </a:lnTo>
                    <a:lnTo>
                      <a:pt x="765" y="180"/>
                    </a:lnTo>
                    <a:lnTo>
                      <a:pt x="753" y="180"/>
                    </a:lnTo>
                    <a:lnTo>
                      <a:pt x="744" y="173"/>
                    </a:lnTo>
                    <a:lnTo>
                      <a:pt x="735" y="166"/>
                    </a:lnTo>
                    <a:lnTo>
                      <a:pt x="728" y="157"/>
                    </a:lnTo>
                    <a:lnTo>
                      <a:pt x="721" y="147"/>
                    </a:lnTo>
                    <a:close/>
                    <a:moveTo>
                      <a:pt x="906" y="86"/>
                    </a:moveTo>
                    <a:lnTo>
                      <a:pt x="910" y="86"/>
                    </a:lnTo>
                    <a:lnTo>
                      <a:pt x="913" y="88"/>
                    </a:lnTo>
                    <a:lnTo>
                      <a:pt x="913" y="88"/>
                    </a:lnTo>
                    <a:lnTo>
                      <a:pt x="915" y="89"/>
                    </a:lnTo>
                    <a:lnTo>
                      <a:pt x="915" y="91"/>
                    </a:lnTo>
                    <a:lnTo>
                      <a:pt x="917" y="93"/>
                    </a:lnTo>
                    <a:lnTo>
                      <a:pt x="918" y="96"/>
                    </a:lnTo>
                    <a:lnTo>
                      <a:pt x="922" y="102"/>
                    </a:lnTo>
                    <a:lnTo>
                      <a:pt x="924" y="108"/>
                    </a:lnTo>
                    <a:lnTo>
                      <a:pt x="925" y="115"/>
                    </a:lnTo>
                    <a:lnTo>
                      <a:pt x="918" y="115"/>
                    </a:lnTo>
                    <a:lnTo>
                      <a:pt x="918" y="108"/>
                    </a:lnTo>
                    <a:lnTo>
                      <a:pt x="913" y="105"/>
                    </a:lnTo>
                    <a:lnTo>
                      <a:pt x="911" y="100"/>
                    </a:lnTo>
                    <a:lnTo>
                      <a:pt x="910" y="96"/>
                    </a:lnTo>
                    <a:lnTo>
                      <a:pt x="908" y="91"/>
                    </a:lnTo>
                    <a:lnTo>
                      <a:pt x="906" y="86"/>
                    </a:lnTo>
                    <a:close/>
                    <a:moveTo>
                      <a:pt x="746" y="65"/>
                    </a:moveTo>
                    <a:lnTo>
                      <a:pt x="749" y="65"/>
                    </a:lnTo>
                    <a:lnTo>
                      <a:pt x="751" y="67"/>
                    </a:lnTo>
                    <a:lnTo>
                      <a:pt x="751" y="68"/>
                    </a:lnTo>
                    <a:lnTo>
                      <a:pt x="753" y="68"/>
                    </a:lnTo>
                    <a:lnTo>
                      <a:pt x="754" y="68"/>
                    </a:lnTo>
                    <a:lnTo>
                      <a:pt x="756" y="70"/>
                    </a:lnTo>
                    <a:lnTo>
                      <a:pt x="758" y="75"/>
                    </a:lnTo>
                    <a:lnTo>
                      <a:pt x="758" y="81"/>
                    </a:lnTo>
                    <a:lnTo>
                      <a:pt x="760" y="84"/>
                    </a:lnTo>
                    <a:lnTo>
                      <a:pt x="761" y="88"/>
                    </a:lnTo>
                    <a:lnTo>
                      <a:pt x="763" y="91"/>
                    </a:lnTo>
                    <a:lnTo>
                      <a:pt x="765" y="96"/>
                    </a:lnTo>
                    <a:lnTo>
                      <a:pt x="753" y="96"/>
                    </a:lnTo>
                    <a:lnTo>
                      <a:pt x="751" y="88"/>
                    </a:lnTo>
                    <a:lnTo>
                      <a:pt x="747" y="82"/>
                    </a:lnTo>
                    <a:lnTo>
                      <a:pt x="746" y="75"/>
                    </a:lnTo>
                    <a:lnTo>
                      <a:pt x="746" y="65"/>
                    </a:lnTo>
                    <a:close/>
                    <a:moveTo>
                      <a:pt x="419" y="0"/>
                    </a:moveTo>
                    <a:lnTo>
                      <a:pt x="423" y="0"/>
                    </a:lnTo>
                    <a:lnTo>
                      <a:pt x="424" y="9"/>
                    </a:lnTo>
                    <a:lnTo>
                      <a:pt x="426" y="21"/>
                    </a:lnTo>
                    <a:lnTo>
                      <a:pt x="431" y="35"/>
                    </a:lnTo>
                    <a:lnTo>
                      <a:pt x="435" y="47"/>
                    </a:lnTo>
                    <a:lnTo>
                      <a:pt x="438" y="54"/>
                    </a:lnTo>
                    <a:lnTo>
                      <a:pt x="440" y="56"/>
                    </a:lnTo>
                    <a:lnTo>
                      <a:pt x="445" y="58"/>
                    </a:lnTo>
                    <a:lnTo>
                      <a:pt x="449" y="58"/>
                    </a:lnTo>
                    <a:lnTo>
                      <a:pt x="454" y="60"/>
                    </a:lnTo>
                    <a:lnTo>
                      <a:pt x="458" y="60"/>
                    </a:lnTo>
                    <a:lnTo>
                      <a:pt x="461" y="61"/>
                    </a:lnTo>
                    <a:lnTo>
                      <a:pt x="461" y="67"/>
                    </a:lnTo>
                    <a:lnTo>
                      <a:pt x="465" y="79"/>
                    </a:lnTo>
                    <a:lnTo>
                      <a:pt x="468" y="93"/>
                    </a:lnTo>
                    <a:lnTo>
                      <a:pt x="473" y="110"/>
                    </a:lnTo>
                    <a:lnTo>
                      <a:pt x="477" y="122"/>
                    </a:lnTo>
                    <a:lnTo>
                      <a:pt x="480" y="131"/>
                    </a:lnTo>
                    <a:lnTo>
                      <a:pt x="489" y="131"/>
                    </a:lnTo>
                    <a:lnTo>
                      <a:pt x="494" y="133"/>
                    </a:lnTo>
                    <a:lnTo>
                      <a:pt x="500" y="135"/>
                    </a:lnTo>
                    <a:lnTo>
                      <a:pt x="503" y="138"/>
                    </a:lnTo>
                    <a:lnTo>
                      <a:pt x="506" y="143"/>
                    </a:lnTo>
                    <a:lnTo>
                      <a:pt x="515" y="156"/>
                    </a:lnTo>
                    <a:lnTo>
                      <a:pt x="519" y="173"/>
                    </a:lnTo>
                    <a:lnTo>
                      <a:pt x="538" y="173"/>
                    </a:lnTo>
                    <a:lnTo>
                      <a:pt x="545" y="191"/>
                    </a:lnTo>
                    <a:lnTo>
                      <a:pt x="555" y="203"/>
                    </a:lnTo>
                    <a:lnTo>
                      <a:pt x="564" y="215"/>
                    </a:lnTo>
                    <a:lnTo>
                      <a:pt x="573" y="231"/>
                    </a:lnTo>
                    <a:lnTo>
                      <a:pt x="576" y="257"/>
                    </a:lnTo>
                    <a:lnTo>
                      <a:pt x="575" y="278"/>
                    </a:lnTo>
                    <a:lnTo>
                      <a:pt x="569" y="299"/>
                    </a:lnTo>
                    <a:lnTo>
                      <a:pt x="561" y="318"/>
                    </a:lnTo>
                    <a:lnTo>
                      <a:pt x="552" y="339"/>
                    </a:lnTo>
                    <a:lnTo>
                      <a:pt x="541" y="362"/>
                    </a:lnTo>
                    <a:lnTo>
                      <a:pt x="538" y="376"/>
                    </a:lnTo>
                    <a:lnTo>
                      <a:pt x="533" y="390"/>
                    </a:lnTo>
                    <a:lnTo>
                      <a:pt x="529" y="405"/>
                    </a:lnTo>
                    <a:lnTo>
                      <a:pt x="524" y="417"/>
                    </a:lnTo>
                    <a:lnTo>
                      <a:pt x="515" y="426"/>
                    </a:lnTo>
                    <a:lnTo>
                      <a:pt x="505" y="431"/>
                    </a:lnTo>
                    <a:lnTo>
                      <a:pt x="493" y="437"/>
                    </a:lnTo>
                    <a:lnTo>
                      <a:pt x="480" y="442"/>
                    </a:lnTo>
                    <a:lnTo>
                      <a:pt x="472" y="445"/>
                    </a:lnTo>
                    <a:lnTo>
                      <a:pt x="461" y="437"/>
                    </a:lnTo>
                    <a:lnTo>
                      <a:pt x="449" y="426"/>
                    </a:lnTo>
                    <a:lnTo>
                      <a:pt x="440" y="433"/>
                    </a:lnTo>
                    <a:lnTo>
                      <a:pt x="430" y="437"/>
                    </a:lnTo>
                    <a:lnTo>
                      <a:pt x="417" y="435"/>
                    </a:lnTo>
                    <a:lnTo>
                      <a:pt x="404" y="433"/>
                    </a:lnTo>
                    <a:lnTo>
                      <a:pt x="388" y="431"/>
                    </a:lnTo>
                    <a:lnTo>
                      <a:pt x="381" y="396"/>
                    </a:lnTo>
                    <a:lnTo>
                      <a:pt x="376" y="395"/>
                    </a:lnTo>
                    <a:lnTo>
                      <a:pt x="370" y="393"/>
                    </a:lnTo>
                    <a:lnTo>
                      <a:pt x="365" y="391"/>
                    </a:lnTo>
                    <a:lnTo>
                      <a:pt x="362" y="388"/>
                    </a:lnTo>
                    <a:lnTo>
                      <a:pt x="358" y="386"/>
                    </a:lnTo>
                    <a:lnTo>
                      <a:pt x="356" y="384"/>
                    </a:lnTo>
                    <a:lnTo>
                      <a:pt x="356" y="383"/>
                    </a:lnTo>
                    <a:lnTo>
                      <a:pt x="358" y="381"/>
                    </a:lnTo>
                    <a:lnTo>
                      <a:pt x="358" y="379"/>
                    </a:lnTo>
                    <a:lnTo>
                      <a:pt x="358" y="377"/>
                    </a:lnTo>
                    <a:lnTo>
                      <a:pt x="356" y="376"/>
                    </a:lnTo>
                    <a:lnTo>
                      <a:pt x="355" y="374"/>
                    </a:lnTo>
                    <a:lnTo>
                      <a:pt x="349" y="372"/>
                    </a:lnTo>
                    <a:lnTo>
                      <a:pt x="348" y="374"/>
                    </a:lnTo>
                    <a:lnTo>
                      <a:pt x="348" y="376"/>
                    </a:lnTo>
                    <a:lnTo>
                      <a:pt x="348" y="376"/>
                    </a:lnTo>
                    <a:lnTo>
                      <a:pt x="346" y="377"/>
                    </a:lnTo>
                    <a:lnTo>
                      <a:pt x="344" y="377"/>
                    </a:lnTo>
                    <a:lnTo>
                      <a:pt x="342" y="377"/>
                    </a:lnTo>
                    <a:lnTo>
                      <a:pt x="342" y="372"/>
                    </a:lnTo>
                    <a:lnTo>
                      <a:pt x="337" y="372"/>
                    </a:lnTo>
                    <a:lnTo>
                      <a:pt x="337" y="369"/>
                    </a:lnTo>
                    <a:lnTo>
                      <a:pt x="344" y="365"/>
                    </a:lnTo>
                    <a:lnTo>
                      <a:pt x="349" y="360"/>
                    </a:lnTo>
                    <a:lnTo>
                      <a:pt x="353" y="355"/>
                    </a:lnTo>
                    <a:lnTo>
                      <a:pt x="349" y="355"/>
                    </a:lnTo>
                    <a:lnTo>
                      <a:pt x="349" y="349"/>
                    </a:lnTo>
                    <a:lnTo>
                      <a:pt x="341" y="358"/>
                    </a:lnTo>
                    <a:lnTo>
                      <a:pt x="332" y="363"/>
                    </a:lnTo>
                    <a:lnTo>
                      <a:pt x="318" y="369"/>
                    </a:lnTo>
                    <a:lnTo>
                      <a:pt x="313" y="358"/>
                    </a:lnTo>
                    <a:lnTo>
                      <a:pt x="306" y="348"/>
                    </a:lnTo>
                    <a:lnTo>
                      <a:pt x="297" y="339"/>
                    </a:lnTo>
                    <a:lnTo>
                      <a:pt x="285" y="332"/>
                    </a:lnTo>
                    <a:lnTo>
                      <a:pt x="269" y="330"/>
                    </a:lnTo>
                    <a:lnTo>
                      <a:pt x="259" y="327"/>
                    </a:lnTo>
                    <a:lnTo>
                      <a:pt x="245" y="325"/>
                    </a:lnTo>
                    <a:lnTo>
                      <a:pt x="225" y="327"/>
                    </a:lnTo>
                    <a:lnTo>
                      <a:pt x="206" y="328"/>
                    </a:lnTo>
                    <a:lnTo>
                      <a:pt x="187" y="332"/>
                    </a:lnTo>
                    <a:lnTo>
                      <a:pt x="170" y="335"/>
                    </a:lnTo>
                    <a:lnTo>
                      <a:pt x="157" y="339"/>
                    </a:lnTo>
                    <a:lnTo>
                      <a:pt x="150" y="362"/>
                    </a:lnTo>
                    <a:lnTo>
                      <a:pt x="133" y="362"/>
                    </a:lnTo>
                    <a:lnTo>
                      <a:pt x="117" y="360"/>
                    </a:lnTo>
                    <a:lnTo>
                      <a:pt x="100" y="362"/>
                    </a:lnTo>
                    <a:lnTo>
                      <a:pt x="88" y="365"/>
                    </a:lnTo>
                    <a:lnTo>
                      <a:pt x="75" y="370"/>
                    </a:lnTo>
                    <a:lnTo>
                      <a:pt x="65" y="376"/>
                    </a:lnTo>
                    <a:lnTo>
                      <a:pt x="53" y="377"/>
                    </a:lnTo>
                    <a:lnTo>
                      <a:pt x="39" y="377"/>
                    </a:lnTo>
                    <a:lnTo>
                      <a:pt x="35" y="370"/>
                    </a:lnTo>
                    <a:lnTo>
                      <a:pt x="32" y="365"/>
                    </a:lnTo>
                    <a:lnTo>
                      <a:pt x="26" y="360"/>
                    </a:lnTo>
                    <a:lnTo>
                      <a:pt x="23" y="355"/>
                    </a:lnTo>
                    <a:lnTo>
                      <a:pt x="32" y="342"/>
                    </a:lnTo>
                    <a:lnTo>
                      <a:pt x="33" y="327"/>
                    </a:lnTo>
                    <a:lnTo>
                      <a:pt x="32" y="309"/>
                    </a:lnTo>
                    <a:lnTo>
                      <a:pt x="25" y="292"/>
                    </a:lnTo>
                    <a:lnTo>
                      <a:pt x="18" y="273"/>
                    </a:lnTo>
                    <a:lnTo>
                      <a:pt x="9" y="255"/>
                    </a:lnTo>
                    <a:lnTo>
                      <a:pt x="4" y="239"/>
                    </a:lnTo>
                    <a:lnTo>
                      <a:pt x="0" y="227"/>
                    </a:lnTo>
                    <a:lnTo>
                      <a:pt x="4" y="227"/>
                    </a:lnTo>
                    <a:lnTo>
                      <a:pt x="7" y="229"/>
                    </a:lnTo>
                    <a:lnTo>
                      <a:pt x="9" y="229"/>
                    </a:lnTo>
                    <a:lnTo>
                      <a:pt x="11" y="231"/>
                    </a:lnTo>
                    <a:lnTo>
                      <a:pt x="11" y="231"/>
                    </a:lnTo>
                    <a:lnTo>
                      <a:pt x="13" y="229"/>
                    </a:lnTo>
                    <a:lnTo>
                      <a:pt x="14" y="227"/>
                    </a:lnTo>
                    <a:lnTo>
                      <a:pt x="16" y="224"/>
                    </a:lnTo>
                    <a:lnTo>
                      <a:pt x="7" y="215"/>
                    </a:lnTo>
                    <a:lnTo>
                      <a:pt x="4" y="204"/>
                    </a:lnTo>
                    <a:lnTo>
                      <a:pt x="0" y="192"/>
                    </a:lnTo>
                    <a:lnTo>
                      <a:pt x="9" y="182"/>
                    </a:lnTo>
                    <a:lnTo>
                      <a:pt x="16" y="171"/>
                    </a:lnTo>
                    <a:lnTo>
                      <a:pt x="23" y="161"/>
                    </a:lnTo>
                    <a:lnTo>
                      <a:pt x="33" y="152"/>
                    </a:lnTo>
                    <a:lnTo>
                      <a:pt x="46" y="147"/>
                    </a:lnTo>
                    <a:lnTo>
                      <a:pt x="54" y="147"/>
                    </a:lnTo>
                    <a:lnTo>
                      <a:pt x="68" y="145"/>
                    </a:lnTo>
                    <a:lnTo>
                      <a:pt x="86" y="142"/>
                    </a:lnTo>
                    <a:lnTo>
                      <a:pt x="102" y="138"/>
                    </a:lnTo>
                    <a:lnTo>
                      <a:pt x="116" y="135"/>
                    </a:lnTo>
                    <a:lnTo>
                      <a:pt x="121" y="122"/>
                    </a:lnTo>
                    <a:lnTo>
                      <a:pt x="129" y="108"/>
                    </a:lnTo>
                    <a:lnTo>
                      <a:pt x="140" y="98"/>
                    </a:lnTo>
                    <a:lnTo>
                      <a:pt x="154" y="93"/>
                    </a:lnTo>
                    <a:lnTo>
                      <a:pt x="154" y="81"/>
                    </a:lnTo>
                    <a:lnTo>
                      <a:pt x="161" y="77"/>
                    </a:lnTo>
                    <a:lnTo>
                      <a:pt x="170" y="68"/>
                    </a:lnTo>
                    <a:lnTo>
                      <a:pt x="180" y="60"/>
                    </a:lnTo>
                    <a:lnTo>
                      <a:pt x="191" y="53"/>
                    </a:lnTo>
                    <a:lnTo>
                      <a:pt x="201" y="47"/>
                    </a:lnTo>
                    <a:lnTo>
                      <a:pt x="208" y="51"/>
                    </a:lnTo>
                    <a:lnTo>
                      <a:pt x="210" y="53"/>
                    </a:lnTo>
                    <a:lnTo>
                      <a:pt x="210" y="56"/>
                    </a:lnTo>
                    <a:lnTo>
                      <a:pt x="210" y="60"/>
                    </a:lnTo>
                    <a:lnTo>
                      <a:pt x="212" y="65"/>
                    </a:lnTo>
                    <a:lnTo>
                      <a:pt x="217" y="67"/>
                    </a:lnTo>
                    <a:lnTo>
                      <a:pt x="222" y="67"/>
                    </a:lnTo>
                    <a:lnTo>
                      <a:pt x="225" y="68"/>
                    </a:lnTo>
                    <a:lnTo>
                      <a:pt x="231" y="70"/>
                    </a:lnTo>
                    <a:lnTo>
                      <a:pt x="234" y="54"/>
                    </a:lnTo>
                    <a:lnTo>
                      <a:pt x="239" y="46"/>
                    </a:lnTo>
                    <a:lnTo>
                      <a:pt x="246" y="40"/>
                    </a:lnTo>
                    <a:lnTo>
                      <a:pt x="255" y="35"/>
                    </a:lnTo>
                    <a:lnTo>
                      <a:pt x="264" y="32"/>
                    </a:lnTo>
                    <a:lnTo>
                      <a:pt x="273" y="23"/>
                    </a:lnTo>
                    <a:lnTo>
                      <a:pt x="269" y="21"/>
                    </a:lnTo>
                    <a:lnTo>
                      <a:pt x="269" y="19"/>
                    </a:lnTo>
                    <a:lnTo>
                      <a:pt x="267" y="18"/>
                    </a:lnTo>
                    <a:lnTo>
                      <a:pt x="266" y="16"/>
                    </a:lnTo>
                    <a:lnTo>
                      <a:pt x="280" y="16"/>
                    </a:lnTo>
                    <a:lnTo>
                      <a:pt x="294" y="23"/>
                    </a:lnTo>
                    <a:lnTo>
                      <a:pt x="309" y="25"/>
                    </a:lnTo>
                    <a:lnTo>
                      <a:pt x="325" y="25"/>
                    </a:lnTo>
                    <a:lnTo>
                      <a:pt x="342" y="23"/>
                    </a:lnTo>
                    <a:lnTo>
                      <a:pt x="342" y="32"/>
                    </a:lnTo>
                    <a:lnTo>
                      <a:pt x="330" y="47"/>
                    </a:lnTo>
                    <a:lnTo>
                      <a:pt x="323" y="70"/>
                    </a:lnTo>
                    <a:lnTo>
                      <a:pt x="335" y="77"/>
                    </a:lnTo>
                    <a:lnTo>
                      <a:pt x="351" y="86"/>
                    </a:lnTo>
                    <a:lnTo>
                      <a:pt x="367" y="95"/>
                    </a:lnTo>
                    <a:lnTo>
                      <a:pt x="383" y="100"/>
                    </a:lnTo>
                    <a:lnTo>
                      <a:pt x="395" y="100"/>
                    </a:lnTo>
                    <a:lnTo>
                      <a:pt x="404" y="86"/>
                    </a:lnTo>
                    <a:lnTo>
                      <a:pt x="409" y="63"/>
                    </a:lnTo>
                    <a:lnTo>
                      <a:pt x="410" y="40"/>
                    </a:lnTo>
                    <a:lnTo>
                      <a:pt x="414" y="18"/>
                    </a:lnTo>
                    <a:lnTo>
                      <a:pt x="419" y="0"/>
                    </a:lnTo>
                    <a:close/>
                  </a:path>
                </a:pathLst>
              </a:custGeom>
              <a:grpFill/>
              <a:ln w="3175" cap="rnd">
                <a:solidFill>
                  <a:schemeClr val="bg1">
                    <a:lumMod val="6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pic>
          <p:nvPicPr>
            <p:cNvPr id="22" name="Picture 21" descr="A picture containing computer, star, monitor, table&#10;&#10;Description automatically generated">
              <a:extLst>
                <a:ext uri="{FF2B5EF4-FFF2-40B4-BE49-F238E27FC236}">
                  <a16:creationId xmlns:a16="http://schemas.microsoft.com/office/drawing/2014/main" id="{677E066D-F3DF-A945-A3A6-37C79E803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505" y="-277834"/>
              <a:ext cx="6999004" cy="4546903"/>
            </a:xfrm>
            <a:prstGeom prst="rect">
              <a:avLst/>
            </a:prstGeom>
          </p:spPr>
        </p:pic>
      </p:grpSp>
      <p:sp>
        <p:nvSpPr>
          <p:cNvPr id="28" name="Freeform 53">
            <a:extLst>
              <a:ext uri="{FF2B5EF4-FFF2-40B4-BE49-F238E27FC236}">
                <a16:creationId xmlns:a16="http://schemas.microsoft.com/office/drawing/2014/main" id="{FDB1CCFD-BB45-1549-B78C-CA521F78381A}"/>
              </a:ext>
            </a:extLst>
          </p:cNvPr>
          <p:cNvSpPr/>
          <p:nvPr/>
        </p:nvSpPr>
        <p:spPr>
          <a:xfrm rot="10083335">
            <a:off x="7317120" y="2773366"/>
            <a:ext cx="526450" cy="57730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F9B874"/>
          </a:solidFill>
          <a:ln>
            <a:solidFill>
              <a:srgbClr val="F9B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14">
            <a:extLst>
              <a:ext uri="{FF2B5EF4-FFF2-40B4-BE49-F238E27FC236}">
                <a16:creationId xmlns:a16="http://schemas.microsoft.com/office/drawing/2014/main" id="{D21F517E-9569-AC4C-951E-6308273570FA}"/>
              </a:ext>
            </a:extLst>
          </p:cNvPr>
          <p:cNvGrpSpPr/>
          <p:nvPr/>
        </p:nvGrpSpPr>
        <p:grpSpPr>
          <a:xfrm rot="10800000" flipH="1">
            <a:off x="5897599" y="2249967"/>
            <a:ext cx="1479758" cy="681355"/>
            <a:chOff x="7149737" y="1593671"/>
            <a:chExt cx="8656129" cy="3561393"/>
          </a:xfrm>
          <a:solidFill>
            <a:srgbClr val="F9B874"/>
          </a:solidFill>
        </p:grpSpPr>
        <p:sp>
          <p:nvSpPr>
            <p:cNvPr id="30" name="자유형: 도형 15">
              <a:extLst>
                <a:ext uri="{FF2B5EF4-FFF2-40B4-BE49-F238E27FC236}">
                  <a16:creationId xmlns:a16="http://schemas.microsoft.com/office/drawing/2014/main" id="{3F183300-6993-F549-968E-CAA04D0F3BFA}"/>
                </a:ext>
              </a:extLst>
            </p:cNvPr>
            <p:cNvSpPr/>
            <p:nvPr/>
          </p:nvSpPr>
          <p:spPr>
            <a:xfrm>
              <a:off x="7184572" y="1593671"/>
              <a:ext cx="8299268" cy="3254855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8" h="3254855">
                  <a:moveTo>
                    <a:pt x="8299268" y="209005"/>
                  </a:moveTo>
                  <a:cubicBezTo>
                    <a:pt x="7437119" y="918753"/>
                    <a:pt x="5206274" y="2522580"/>
                    <a:pt x="3692434" y="2969621"/>
                  </a:cubicBezTo>
                  <a:cubicBezTo>
                    <a:pt x="1490618" y="3564706"/>
                    <a:pt x="268514" y="3188789"/>
                    <a:pt x="0" y="2211977"/>
                  </a:cubicBezTo>
                  <a:cubicBezTo>
                    <a:pt x="410754" y="3194594"/>
                    <a:pt x="1876697" y="3268615"/>
                    <a:pt x="3579222" y="2786741"/>
                  </a:cubicBezTo>
                  <a:cubicBezTo>
                    <a:pt x="5124994" y="2270032"/>
                    <a:pt x="7254240" y="667657"/>
                    <a:pt x="8125097" y="0"/>
                  </a:cubicBezTo>
                  <a:lnTo>
                    <a:pt x="8299268" y="209005"/>
                  </a:lnTo>
                  <a:close/>
                </a:path>
              </a:pathLst>
            </a:custGeom>
            <a:grpFill/>
            <a:ln>
              <a:solidFill>
                <a:srgbClr val="F9B8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16">
              <a:extLst>
                <a:ext uri="{FF2B5EF4-FFF2-40B4-BE49-F238E27FC236}">
                  <a16:creationId xmlns:a16="http://schemas.microsoft.com/office/drawing/2014/main" id="{7CADB26A-3D48-A643-B836-FDD941A2AB2F}"/>
                </a:ext>
              </a:extLst>
            </p:cNvPr>
            <p:cNvSpPr/>
            <p:nvPr/>
          </p:nvSpPr>
          <p:spPr>
            <a:xfrm>
              <a:off x="7149737" y="2033664"/>
              <a:ext cx="8656129" cy="3121400"/>
            </a:xfrm>
            <a:custGeom>
              <a:avLst/>
              <a:gdLst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60960 w 8351520"/>
                <a:gd name="connsiteY0" fmla="*/ 2229394 h 2229394"/>
                <a:gd name="connsiteX1" fmla="*/ 0 w 8351520"/>
                <a:gd name="connsiteY1" fmla="*/ 2229394 h 2229394"/>
                <a:gd name="connsiteX2" fmla="*/ 8177349 w 8351520"/>
                <a:gd name="connsiteY2" fmla="*/ 0 h 2229394"/>
                <a:gd name="connsiteX3" fmla="*/ 8351520 w 8351520"/>
                <a:gd name="connsiteY3" fmla="*/ 209005 h 2229394"/>
                <a:gd name="connsiteX4" fmla="*/ 60960 w 8351520"/>
                <a:gd name="connsiteY4" fmla="*/ 2229394 h 2229394"/>
                <a:gd name="connsiteX0" fmla="*/ 796478 w 8895450"/>
                <a:gd name="connsiteY0" fmla="*/ 2481943 h 2481943"/>
                <a:gd name="connsiteX1" fmla="*/ 543930 w 8895450"/>
                <a:gd name="connsiteY1" fmla="*/ 2229394 h 2481943"/>
                <a:gd name="connsiteX2" fmla="*/ 8721279 w 8895450"/>
                <a:gd name="connsiteY2" fmla="*/ 0 h 2481943"/>
                <a:gd name="connsiteX3" fmla="*/ 8895450 w 8895450"/>
                <a:gd name="connsiteY3" fmla="*/ 209005 h 2481943"/>
                <a:gd name="connsiteX4" fmla="*/ 796478 w 8895450"/>
                <a:gd name="connsiteY4" fmla="*/ 2481943 h 2481943"/>
                <a:gd name="connsiteX0" fmla="*/ 8351635 w 8351635"/>
                <a:gd name="connsiteY0" fmla="*/ 209005 h 2229926"/>
                <a:gd name="connsiteX1" fmla="*/ 115 w 8351635"/>
                <a:gd name="connsiteY1" fmla="*/ 2229394 h 2229926"/>
                <a:gd name="connsiteX2" fmla="*/ 8177464 w 8351635"/>
                <a:gd name="connsiteY2" fmla="*/ 0 h 2229926"/>
                <a:gd name="connsiteX3" fmla="*/ 8351635 w 8351635"/>
                <a:gd name="connsiteY3" fmla="*/ 209005 h 2229926"/>
                <a:gd name="connsiteX0" fmla="*/ 8351589 w 8351589"/>
                <a:gd name="connsiteY0" fmla="*/ 209005 h 3365781"/>
                <a:gd name="connsiteX1" fmla="*/ 69 w 8351589"/>
                <a:gd name="connsiteY1" fmla="*/ 2229394 h 3365781"/>
                <a:gd name="connsiteX2" fmla="*/ 8177418 w 8351589"/>
                <a:gd name="connsiteY2" fmla="*/ 0 h 3365781"/>
                <a:gd name="connsiteX3" fmla="*/ 8351589 w 8351589"/>
                <a:gd name="connsiteY3" fmla="*/ 209005 h 3365781"/>
                <a:gd name="connsiteX0" fmla="*/ 8299338 w 8299338"/>
                <a:gd name="connsiteY0" fmla="*/ 209005 h 3402653"/>
                <a:gd name="connsiteX1" fmla="*/ 70 w 8299338"/>
                <a:gd name="connsiteY1" fmla="*/ 2272937 h 3402653"/>
                <a:gd name="connsiteX2" fmla="*/ 8125167 w 8299338"/>
                <a:gd name="connsiteY2" fmla="*/ 0 h 3402653"/>
                <a:gd name="connsiteX3" fmla="*/ 8299338 w 8299338"/>
                <a:gd name="connsiteY3" fmla="*/ 209005 h 3402653"/>
                <a:gd name="connsiteX0" fmla="*/ 8299338 w 8299338"/>
                <a:gd name="connsiteY0" fmla="*/ 209005 h 3424813"/>
                <a:gd name="connsiteX1" fmla="*/ 70 w 8299338"/>
                <a:gd name="connsiteY1" fmla="*/ 2299063 h 3424813"/>
                <a:gd name="connsiteX2" fmla="*/ 8125167 w 8299338"/>
                <a:gd name="connsiteY2" fmla="*/ 0 h 3424813"/>
                <a:gd name="connsiteX3" fmla="*/ 8299338 w 8299338"/>
                <a:gd name="connsiteY3" fmla="*/ 209005 h 3424813"/>
                <a:gd name="connsiteX0" fmla="*/ 8299859 w 8299859"/>
                <a:gd name="connsiteY0" fmla="*/ 209005 h 3609677"/>
                <a:gd name="connsiteX1" fmla="*/ 591 w 8299859"/>
                <a:gd name="connsiteY1" fmla="*/ 2299063 h 3609677"/>
                <a:gd name="connsiteX2" fmla="*/ 8125688 w 8299859"/>
                <a:gd name="connsiteY2" fmla="*/ 0 h 3609677"/>
                <a:gd name="connsiteX3" fmla="*/ 8299859 w 8299859"/>
                <a:gd name="connsiteY3" fmla="*/ 209005 h 3609677"/>
                <a:gd name="connsiteX0" fmla="*/ 8299859 w 8299859"/>
                <a:gd name="connsiteY0" fmla="*/ 209005 h 2343085"/>
                <a:gd name="connsiteX1" fmla="*/ 591 w 8299859"/>
                <a:gd name="connsiteY1" fmla="*/ 2299063 h 2343085"/>
                <a:gd name="connsiteX2" fmla="*/ 8125688 w 8299859"/>
                <a:gd name="connsiteY2" fmla="*/ 0 h 2343085"/>
                <a:gd name="connsiteX3" fmla="*/ 8299859 w 8299859"/>
                <a:gd name="connsiteY3" fmla="*/ 209005 h 2343085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15565 w 8315565"/>
                <a:gd name="connsiteY0" fmla="*/ 209005 h 2538843"/>
                <a:gd name="connsiteX1" fmla="*/ 16297 w 8315565"/>
                <a:gd name="connsiteY1" fmla="*/ 2299063 h 2538843"/>
                <a:gd name="connsiteX2" fmla="*/ 8141394 w 8315565"/>
                <a:gd name="connsiteY2" fmla="*/ 0 h 2538843"/>
                <a:gd name="connsiteX3" fmla="*/ 8315565 w 8315565"/>
                <a:gd name="connsiteY3" fmla="*/ 209005 h 2538843"/>
                <a:gd name="connsiteX0" fmla="*/ 8329316 w 8329316"/>
                <a:gd name="connsiteY0" fmla="*/ 209005 h 2508085"/>
                <a:gd name="connsiteX1" fmla="*/ 30048 w 8329316"/>
                <a:gd name="connsiteY1" fmla="*/ 2299063 h 2508085"/>
                <a:gd name="connsiteX2" fmla="*/ 8155145 w 8329316"/>
                <a:gd name="connsiteY2" fmla="*/ 0 h 2508085"/>
                <a:gd name="connsiteX3" fmla="*/ 8329316 w 8329316"/>
                <a:gd name="connsiteY3" fmla="*/ 209005 h 2508085"/>
                <a:gd name="connsiteX0" fmla="*/ 8329316 w 8329316"/>
                <a:gd name="connsiteY0" fmla="*/ 209005 h 2299063"/>
                <a:gd name="connsiteX1" fmla="*/ 30048 w 8329316"/>
                <a:gd name="connsiteY1" fmla="*/ 2299063 h 2299063"/>
                <a:gd name="connsiteX2" fmla="*/ 8155145 w 8329316"/>
                <a:gd name="connsiteY2" fmla="*/ 0 h 2299063"/>
                <a:gd name="connsiteX3" fmla="*/ 8329316 w 8329316"/>
                <a:gd name="connsiteY3" fmla="*/ 209005 h 2299063"/>
                <a:gd name="connsiteX0" fmla="*/ 8329316 w 8329316"/>
                <a:gd name="connsiteY0" fmla="*/ 209005 h 3198200"/>
                <a:gd name="connsiteX1" fmla="*/ 30048 w 8329316"/>
                <a:gd name="connsiteY1" fmla="*/ 2299063 h 3198200"/>
                <a:gd name="connsiteX2" fmla="*/ 8155145 w 8329316"/>
                <a:gd name="connsiteY2" fmla="*/ 0 h 3198200"/>
                <a:gd name="connsiteX3" fmla="*/ 8329316 w 8329316"/>
                <a:gd name="connsiteY3" fmla="*/ 209005 h 3198200"/>
                <a:gd name="connsiteX0" fmla="*/ 8299268 w 8299268"/>
                <a:gd name="connsiteY0" fmla="*/ 209005 h 3198200"/>
                <a:gd name="connsiteX1" fmla="*/ 0 w 8299268"/>
                <a:gd name="connsiteY1" fmla="*/ 2299063 h 3198200"/>
                <a:gd name="connsiteX2" fmla="*/ 8125097 w 8299268"/>
                <a:gd name="connsiteY2" fmla="*/ 0 h 3198200"/>
                <a:gd name="connsiteX3" fmla="*/ 8299268 w 8299268"/>
                <a:gd name="connsiteY3" fmla="*/ 209005 h 3198200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89727"/>
                <a:gd name="connsiteX1" fmla="*/ 0 w 8299268"/>
                <a:gd name="connsiteY1" fmla="*/ 2299063 h 3289727"/>
                <a:gd name="connsiteX2" fmla="*/ 8125097 w 8299268"/>
                <a:gd name="connsiteY2" fmla="*/ 0 h 3289727"/>
                <a:gd name="connsiteX3" fmla="*/ 8299268 w 8299268"/>
                <a:gd name="connsiteY3" fmla="*/ 209005 h 3289727"/>
                <a:gd name="connsiteX0" fmla="*/ 8299268 w 8299268"/>
                <a:gd name="connsiteY0" fmla="*/ 209005 h 3217213"/>
                <a:gd name="connsiteX1" fmla="*/ 0 w 8299268"/>
                <a:gd name="connsiteY1" fmla="*/ 2211977 h 3217213"/>
                <a:gd name="connsiteX2" fmla="*/ 8125097 w 8299268"/>
                <a:gd name="connsiteY2" fmla="*/ 0 h 3217213"/>
                <a:gd name="connsiteX3" fmla="*/ 8299268 w 8299268"/>
                <a:gd name="connsiteY3" fmla="*/ 209005 h 3217213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228397"/>
                <a:gd name="connsiteX1" fmla="*/ 0 w 8299268"/>
                <a:gd name="connsiteY1" fmla="*/ 2211977 h 3228397"/>
                <a:gd name="connsiteX2" fmla="*/ 8125097 w 8299268"/>
                <a:gd name="connsiteY2" fmla="*/ 0 h 3228397"/>
                <a:gd name="connsiteX3" fmla="*/ 8299268 w 8299268"/>
                <a:gd name="connsiteY3" fmla="*/ 209005 h 3228397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328372"/>
                <a:gd name="connsiteX1" fmla="*/ 0 w 8299268"/>
                <a:gd name="connsiteY1" fmla="*/ 2211977 h 3328372"/>
                <a:gd name="connsiteX2" fmla="*/ 8125097 w 8299268"/>
                <a:gd name="connsiteY2" fmla="*/ 0 h 3328372"/>
                <a:gd name="connsiteX3" fmla="*/ 8299268 w 8299268"/>
                <a:gd name="connsiteY3" fmla="*/ 209005 h 3328372"/>
                <a:gd name="connsiteX0" fmla="*/ 8299268 w 8299268"/>
                <a:gd name="connsiteY0" fmla="*/ 209005 h 3278840"/>
                <a:gd name="connsiteX1" fmla="*/ 0 w 8299268"/>
                <a:gd name="connsiteY1" fmla="*/ 2211977 h 3278840"/>
                <a:gd name="connsiteX2" fmla="*/ 8125097 w 8299268"/>
                <a:gd name="connsiteY2" fmla="*/ 0 h 3278840"/>
                <a:gd name="connsiteX3" fmla="*/ 8299268 w 8299268"/>
                <a:gd name="connsiteY3" fmla="*/ 209005 h 3278840"/>
                <a:gd name="connsiteX0" fmla="*/ 8299268 w 8299268"/>
                <a:gd name="connsiteY0" fmla="*/ 209005 h 3221755"/>
                <a:gd name="connsiteX1" fmla="*/ 0 w 8299268"/>
                <a:gd name="connsiteY1" fmla="*/ 2211977 h 3221755"/>
                <a:gd name="connsiteX2" fmla="*/ 8125097 w 8299268"/>
                <a:gd name="connsiteY2" fmla="*/ 0 h 3221755"/>
                <a:gd name="connsiteX3" fmla="*/ 8299268 w 8299268"/>
                <a:gd name="connsiteY3" fmla="*/ 209005 h 3221755"/>
                <a:gd name="connsiteX0" fmla="*/ 8299268 w 8299268"/>
                <a:gd name="connsiteY0" fmla="*/ 209005 h 3289761"/>
                <a:gd name="connsiteX1" fmla="*/ 0 w 8299268"/>
                <a:gd name="connsiteY1" fmla="*/ 2211977 h 3289761"/>
                <a:gd name="connsiteX2" fmla="*/ 8125097 w 8299268"/>
                <a:gd name="connsiteY2" fmla="*/ 0 h 3289761"/>
                <a:gd name="connsiteX3" fmla="*/ 8299268 w 8299268"/>
                <a:gd name="connsiteY3" fmla="*/ 209005 h 3289761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122417"/>
                <a:gd name="connsiteX1" fmla="*/ 3771086 w 8377920"/>
                <a:gd name="connsiteY1" fmla="*/ 2969621 h 3122417"/>
                <a:gd name="connsiteX2" fmla="*/ 78652 w 8377920"/>
                <a:gd name="connsiteY2" fmla="*/ 2211977 h 3122417"/>
                <a:gd name="connsiteX3" fmla="*/ 8203749 w 8377920"/>
                <a:gd name="connsiteY3" fmla="*/ 0 h 3122417"/>
                <a:gd name="connsiteX4" fmla="*/ 8377920 w 8377920"/>
                <a:gd name="connsiteY4" fmla="*/ 209005 h 3122417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77920 w 8377920"/>
                <a:gd name="connsiteY0" fmla="*/ 209005 h 3060621"/>
                <a:gd name="connsiteX1" fmla="*/ 3771086 w 8377920"/>
                <a:gd name="connsiteY1" fmla="*/ 2969621 h 3060621"/>
                <a:gd name="connsiteX2" fmla="*/ 78652 w 8377920"/>
                <a:gd name="connsiteY2" fmla="*/ 2211977 h 3060621"/>
                <a:gd name="connsiteX3" fmla="*/ 3701417 w 8377920"/>
                <a:gd name="connsiteY3" fmla="*/ 2760616 h 3060621"/>
                <a:gd name="connsiteX4" fmla="*/ 8203749 w 8377920"/>
                <a:gd name="connsiteY4" fmla="*/ 0 h 3060621"/>
                <a:gd name="connsiteX5" fmla="*/ 8377920 w 8377920"/>
                <a:gd name="connsiteY5" fmla="*/ 209005 h 30606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399188 w 8399188"/>
                <a:gd name="connsiteY0" fmla="*/ 209005 h 3156821"/>
                <a:gd name="connsiteX1" fmla="*/ 3792354 w 8399188"/>
                <a:gd name="connsiteY1" fmla="*/ 2969621 h 3156821"/>
                <a:gd name="connsiteX2" fmla="*/ 99920 w 8399188"/>
                <a:gd name="connsiteY2" fmla="*/ 2211977 h 3156821"/>
                <a:gd name="connsiteX3" fmla="*/ 3722685 w 8399188"/>
                <a:gd name="connsiteY3" fmla="*/ 2760616 h 3156821"/>
                <a:gd name="connsiteX4" fmla="*/ 8225017 w 8399188"/>
                <a:gd name="connsiteY4" fmla="*/ 0 h 3156821"/>
                <a:gd name="connsiteX5" fmla="*/ 8399188 w 8399188"/>
                <a:gd name="connsiteY5" fmla="*/ 209005 h 3156821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57344"/>
                <a:gd name="connsiteX1" fmla="*/ 3692434 w 8299268"/>
                <a:gd name="connsiteY1" fmla="*/ 2969621 h 3257344"/>
                <a:gd name="connsiteX2" fmla="*/ 0 w 8299268"/>
                <a:gd name="connsiteY2" fmla="*/ 2211977 h 3257344"/>
                <a:gd name="connsiteX3" fmla="*/ 3622765 w 8299268"/>
                <a:gd name="connsiteY3" fmla="*/ 2760616 h 3257344"/>
                <a:gd name="connsiteX4" fmla="*/ 8125097 w 8299268"/>
                <a:gd name="connsiteY4" fmla="*/ 0 h 3257344"/>
                <a:gd name="connsiteX5" fmla="*/ 8299268 w 8299268"/>
                <a:gd name="connsiteY5" fmla="*/ 209005 h 3257344"/>
                <a:gd name="connsiteX0" fmla="*/ 8299268 w 8299268"/>
                <a:gd name="connsiteY0" fmla="*/ 209005 h 3229678"/>
                <a:gd name="connsiteX1" fmla="*/ 3692434 w 8299268"/>
                <a:gd name="connsiteY1" fmla="*/ 2969621 h 3229678"/>
                <a:gd name="connsiteX2" fmla="*/ 0 w 8299268"/>
                <a:gd name="connsiteY2" fmla="*/ 2211977 h 3229678"/>
                <a:gd name="connsiteX3" fmla="*/ 3622765 w 8299268"/>
                <a:gd name="connsiteY3" fmla="*/ 2760616 h 3229678"/>
                <a:gd name="connsiteX4" fmla="*/ 8125097 w 8299268"/>
                <a:gd name="connsiteY4" fmla="*/ 0 h 3229678"/>
                <a:gd name="connsiteX5" fmla="*/ 8299268 w 8299268"/>
                <a:gd name="connsiteY5" fmla="*/ 209005 h 3229678"/>
                <a:gd name="connsiteX0" fmla="*/ 8299317 w 8299317"/>
                <a:gd name="connsiteY0" fmla="*/ 209005 h 3118885"/>
                <a:gd name="connsiteX1" fmla="*/ 3692483 w 8299317"/>
                <a:gd name="connsiteY1" fmla="*/ 2969621 h 3118885"/>
                <a:gd name="connsiteX2" fmla="*/ 49 w 8299317"/>
                <a:gd name="connsiteY2" fmla="*/ 2211977 h 3118885"/>
                <a:gd name="connsiteX3" fmla="*/ 3622814 w 8299317"/>
                <a:gd name="connsiteY3" fmla="*/ 2760616 h 3118885"/>
                <a:gd name="connsiteX4" fmla="*/ 8125146 w 8299317"/>
                <a:gd name="connsiteY4" fmla="*/ 0 h 3118885"/>
                <a:gd name="connsiteX5" fmla="*/ 8299317 w 8299317"/>
                <a:gd name="connsiteY5" fmla="*/ 209005 h 3118885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313517 w 8313517"/>
                <a:gd name="connsiteY0" fmla="*/ 209005 h 3229102"/>
                <a:gd name="connsiteX1" fmla="*/ 3706683 w 8313517"/>
                <a:gd name="connsiteY1" fmla="*/ 2969621 h 3229102"/>
                <a:gd name="connsiteX2" fmla="*/ 14249 w 8313517"/>
                <a:gd name="connsiteY2" fmla="*/ 2211977 h 3229102"/>
                <a:gd name="connsiteX3" fmla="*/ 3637014 w 8313517"/>
                <a:gd name="connsiteY3" fmla="*/ 2760616 h 3229102"/>
                <a:gd name="connsiteX4" fmla="*/ 8139346 w 8313517"/>
                <a:gd name="connsiteY4" fmla="*/ 0 h 3229102"/>
                <a:gd name="connsiteX5" fmla="*/ 8313517 w 8313517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29102"/>
                <a:gd name="connsiteX1" fmla="*/ 3692434 w 8299268"/>
                <a:gd name="connsiteY1" fmla="*/ 2969621 h 3229102"/>
                <a:gd name="connsiteX2" fmla="*/ 0 w 8299268"/>
                <a:gd name="connsiteY2" fmla="*/ 2211977 h 3229102"/>
                <a:gd name="connsiteX3" fmla="*/ 3622765 w 8299268"/>
                <a:gd name="connsiteY3" fmla="*/ 2760616 h 3229102"/>
                <a:gd name="connsiteX4" fmla="*/ 8125097 w 8299268"/>
                <a:gd name="connsiteY4" fmla="*/ 0 h 3229102"/>
                <a:gd name="connsiteX5" fmla="*/ 8299268 w 8299268"/>
                <a:gd name="connsiteY5" fmla="*/ 209005 h 3229102"/>
                <a:gd name="connsiteX0" fmla="*/ 8299268 w 8299268"/>
                <a:gd name="connsiteY0" fmla="*/ 209005 h 3247117"/>
                <a:gd name="connsiteX1" fmla="*/ 3692434 w 8299268"/>
                <a:gd name="connsiteY1" fmla="*/ 2969621 h 3247117"/>
                <a:gd name="connsiteX2" fmla="*/ 0 w 8299268"/>
                <a:gd name="connsiteY2" fmla="*/ 2211977 h 3247117"/>
                <a:gd name="connsiteX3" fmla="*/ 3622765 w 8299268"/>
                <a:gd name="connsiteY3" fmla="*/ 2760616 h 3247117"/>
                <a:gd name="connsiteX4" fmla="*/ 8125097 w 8299268"/>
                <a:gd name="connsiteY4" fmla="*/ 0 h 3247117"/>
                <a:gd name="connsiteX5" fmla="*/ 8299268 w 8299268"/>
                <a:gd name="connsiteY5" fmla="*/ 209005 h 3247117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39378"/>
                <a:gd name="connsiteX1" fmla="*/ 3692434 w 8299268"/>
                <a:gd name="connsiteY1" fmla="*/ 2969621 h 3239378"/>
                <a:gd name="connsiteX2" fmla="*/ 0 w 8299268"/>
                <a:gd name="connsiteY2" fmla="*/ 2211977 h 3239378"/>
                <a:gd name="connsiteX3" fmla="*/ 3622765 w 8299268"/>
                <a:gd name="connsiteY3" fmla="*/ 2760616 h 3239378"/>
                <a:gd name="connsiteX4" fmla="*/ 8125097 w 8299268"/>
                <a:gd name="connsiteY4" fmla="*/ 0 h 3239378"/>
                <a:gd name="connsiteX5" fmla="*/ 8299268 w 8299268"/>
                <a:gd name="connsiteY5" fmla="*/ 209005 h 3239378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622765 w 8299268"/>
                <a:gd name="connsiteY3" fmla="*/ 2760616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299268 w 8299268"/>
                <a:gd name="connsiteY0" fmla="*/ 209005 h 3254855"/>
                <a:gd name="connsiteX1" fmla="*/ 3692434 w 8299268"/>
                <a:gd name="connsiteY1" fmla="*/ 2969621 h 3254855"/>
                <a:gd name="connsiteX2" fmla="*/ 0 w 8299268"/>
                <a:gd name="connsiteY2" fmla="*/ 2211977 h 3254855"/>
                <a:gd name="connsiteX3" fmla="*/ 3579222 w 8299268"/>
                <a:gd name="connsiteY3" fmla="*/ 2786741 h 3254855"/>
                <a:gd name="connsiteX4" fmla="*/ 8125097 w 8299268"/>
                <a:gd name="connsiteY4" fmla="*/ 0 h 3254855"/>
                <a:gd name="connsiteX5" fmla="*/ 8299268 w 8299268"/>
                <a:gd name="connsiteY5" fmla="*/ 209005 h 325485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12620 w 8332666"/>
                <a:gd name="connsiteY3" fmla="*/ 2786741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90835"/>
                <a:gd name="connsiteX1" fmla="*/ 3725832 w 8332666"/>
                <a:gd name="connsiteY1" fmla="*/ 2969621 h 3190835"/>
                <a:gd name="connsiteX2" fmla="*/ 0 w 8332666"/>
                <a:gd name="connsiteY2" fmla="*/ 1898469 h 3190835"/>
                <a:gd name="connsiteX3" fmla="*/ 3696116 w 8332666"/>
                <a:gd name="connsiteY3" fmla="*/ 2708364 h 3190835"/>
                <a:gd name="connsiteX4" fmla="*/ 8158495 w 8332666"/>
                <a:gd name="connsiteY4" fmla="*/ 0 h 3190835"/>
                <a:gd name="connsiteX5" fmla="*/ 8332666 w 8332666"/>
                <a:gd name="connsiteY5" fmla="*/ 209005 h 3190835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11838"/>
                <a:gd name="connsiteX1" fmla="*/ 3792629 w 8332666"/>
                <a:gd name="connsiteY1" fmla="*/ 2873827 h 3111838"/>
                <a:gd name="connsiteX2" fmla="*/ 0 w 8332666"/>
                <a:gd name="connsiteY2" fmla="*/ 1898469 h 3111838"/>
                <a:gd name="connsiteX3" fmla="*/ 3696116 w 8332666"/>
                <a:gd name="connsiteY3" fmla="*/ 2708364 h 3111838"/>
                <a:gd name="connsiteX4" fmla="*/ 8158495 w 8332666"/>
                <a:gd name="connsiteY4" fmla="*/ 0 h 3111838"/>
                <a:gd name="connsiteX5" fmla="*/ 8332666 w 8332666"/>
                <a:gd name="connsiteY5" fmla="*/ 209005 h 3111838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96116 w 8332666"/>
                <a:gd name="connsiteY3" fmla="*/ 2708364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332666 w 8332666"/>
                <a:gd name="connsiteY0" fmla="*/ 209005 h 3133171"/>
                <a:gd name="connsiteX1" fmla="*/ 3767580 w 8332666"/>
                <a:gd name="connsiteY1" fmla="*/ 2899953 h 3133171"/>
                <a:gd name="connsiteX2" fmla="*/ 0 w 8332666"/>
                <a:gd name="connsiteY2" fmla="*/ 1898469 h 3133171"/>
                <a:gd name="connsiteX3" fmla="*/ 3662717 w 8332666"/>
                <a:gd name="connsiteY3" fmla="*/ 2699655 h 3133171"/>
                <a:gd name="connsiteX4" fmla="*/ 8158495 w 8332666"/>
                <a:gd name="connsiteY4" fmla="*/ 0 h 3133171"/>
                <a:gd name="connsiteX5" fmla="*/ 8332666 w 8332666"/>
                <a:gd name="connsiteY5" fmla="*/ 209005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33171"/>
                <a:gd name="connsiteX1" fmla="*/ 3767580 w 8299267"/>
                <a:gd name="connsiteY1" fmla="*/ 2899953 h 3133171"/>
                <a:gd name="connsiteX2" fmla="*/ 0 w 8299267"/>
                <a:gd name="connsiteY2" fmla="*/ 1898469 h 3133171"/>
                <a:gd name="connsiteX3" fmla="*/ 3662717 w 8299267"/>
                <a:gd name="connsiteY3" fmla="*/ 2699655 h 3133171"/>
                <a:gd name="connsiteX4" fmla="*/ 8158495 w 8299267"/>
                <a:gd name="connsiteY4" fmla="*/ 0 h 3133171"/>
                <a:gd name="connsiteX5" fmla="*/ 8299267 w 8299267"/>
                <a:gd name="connsiteY5" fmla="*/ 235130 h 3133171"/>
                <a:gd name="connsiteX0" fmla="*/ 8299267 w 8299267"/>
                <a:gd name="connsiteY0" fmla="*/ 235130 h 3121895"/>
                <a:gd name="connsiteX1" fmla="*/ 3767580 w 8299267"/>
                <a:gd name="connsiteY1" fmla="*/ 2899953 h 3121895"/>
                <a:gd name="connsiteX2" fmla="*/ 0 w 8299267"/>
                <a:gd name="connsiteY2" fmla="*/ 1898469 h 3121895"/>
                <a:gd name="connsiteX3" fmla="*/ 3662717 w 8299267"/>
                <a:gd name="connsiteY3" fmla="*/ 2699655 h 3121895"/>
                <a:gd name="connsiteX4" fmla="*/ 8158495 w 8299267"/>
                <a:gd name="connsiteY4" fmla="*/ 0 h 3121895"/>
                <a:gd name="connsiteX5" fmla="*/ 8299267 w 8299267"/>
                <a:gd name="connsiteY5" fmla="*/ 235130 h 3121895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8957"/>
                <a:gd name="connsiteX1" fmla="*/ 3767580 w 8299267"/>
                <a:gd name="connsiteY1" fmla="*/ 2899953 h 3128957"/>
                <a:gd name="connsiteX2" fmla="*/ 0 w 8299267"/>
                <a:gd name="connsiteY2" fmla="*/ 1898469 h 3128957"/>
                <a:gd name="connsiteX3" fmla="*/ 3662717 w 8299267"/>
                <a:gd name="connsiteY3" fmla="*/ 2699655 h 3128957"/>
                <a:gd name="connsiteX4" fmla="*/ 8158495 w 8299267"/>
                <a:gd name="connsiteY4" fmla="*/ 0 h 3128957"/>
                <a:gd name="connsiteX5" fmla="*/ 8299267 w 8299267"/>
                <a:gd name="connsiteY5" fmla="*/ 235130 h 3128957"/>
                <a:gd name="connsiteX0" fmla="*/ 8299267 w 8299267"/>
                <a:gd name="connsiteY0" fmla="*/ 235130 h 3121400"/>
                <a:gd name="connsiteX1" fmla="*/ 3767580 w 8299267"/>
                <a:gd name="connsiteY1" fmla="*/ 2899953 h 3121400"/>
                <a:gd name="connsiteX2" fmla="*/ 0 w 8299267"/>
                <a:gd name="connsiteY2" fmla="*/ 1898469 h 3121400"/>
                <a:gd name="connsiteX3" fmla="*/ 3662717 w 8299267"/>
                <a:gd name="connsiteY3" fmla="*/ 2699655 h 3121400"/>
                <a:gd name="connsiteX4" fmla="*/ 8158495 w 8299267"/>
                <a:gd name="connsiteY4" fmla="*/ 0 h 3121400"/>
                <a:gd name="connsiteX5" fmla="*/ 8299267 w 8299267"/>
                <a:gd name="connsiteY5" fmla="*/ 235130 h 312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99267" h="3121400">
                  <a:moveTo>
                    <a:pt x="8299267" y="235130"/>
                  </a:moveTo>
                  <a:cubicBezTo>
                    <a:pt x="7044692" y="1319346"/>
                    <a:pt x="5281420" y="2452912"/>
                    <a:pt x="3767580" y="2899953"/>
                  </a:cubicBezTo>
                  <a:cubicBezTo>
                    <a:pt x="1766154" y="3451495"/>
                    <a:pt x="260165" y="2918823"/>
                    <a:pt x="0" y="1898469"/>
                  </a:cubicBezTo>
                  <a:cubicBezTo>
                    <a:pt x="302210" y="2863669"/>
                    <a:pt x="1960192" y="3181529"/>
                    <a:pt x="3662717" y="2699655"/>
                  </a:cubicBezTo>
                  <a:cubicBezTo>
                    <a:pt x="5208489" y="2182946"/>
                    <a:pt x="7028803" y="989874"/>
                    <a:pt x="8158495" y="0"/>
                  </a:cubicBezTo>
                  <a:lnTo>
                    <a:pt x="8299267" y="235130"/>
                  </a:lnTo>
                  <a:close/>
                </a:path>
              </a:pathLst>
            </a:custGeom>
            <a:grpFill/>
            <a:ln>
              <a:solidFill>
                <a:srgbClr val="F9B8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Picture 32" descr="A picture containing text, truck&#10;&#10;Description automatically generated">
            <a:extLst>
              <a:ext uri="{FF2B5EF4-FFF2-40B4-BE49-F238E27FC236}">
                <a16:creationId xmlns:a16="http://schemas.microsoft.com/office/drawing/2014/main" id="{93C81C23-3164-C841-9322-74EED3B32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" y="4412338"/>
            <a:ext cx="3704861" cy="24699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34EDEA6-B1B6-D344-8248-F17728CC5E85}"/>
              </a:ext>
            </a:extLst>
          </p:cNvPr>
          <p:cNvSpPr txBox="1"/>
          <p:nvPr/>
        </p:nvSpPr>
        <p:spPr>
          <a:xfrm>
            <a:off x="7181088" y="2218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F039C1-9780-4E4C-B3DF-4C9135322000}"/>
              </a:ext>
            </a:extLst>
          </p:cNvPr>
          <p:cNvSpPr/>
          <p:nvPr/>
        </p:nvSpPr>
        <p:spPr>
          <a:xfrm>
            <a:off x="8476489" y="1721092"/>
            <a:ext cx="45719" cy="5136908"/>
          </a:xfrm>
          <a:prstGeom prst="rect">
            <a:avLst/>
          </a:prstGeom>
          <a:solidFill>
            <a:srgbClr val="FEE5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B6DD12-5442-F047-8CB0-73F87962FCC8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2">
                    <a:lumMod val="25000"/>
                  </a:schemeClr>
                </a:solidFill>
              </a:rPr>
              <a:t>Industry Overall Market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FAFAF-4E54-2B4D-AF3A-96792F5C6C7B}"/>
              </a:ext>
            </a:extLst>
          </p:cNvPr>
          <p:cNvGrpSpPr/>
          <p:nvPr/>
        </p:nvGrpSpPr>
        <p:grpSpPr>
          <a:xfrm>
            <a:off x="512906" y="2199033"/>
            <a:ext cx="7137216" cy="3880143"/>
            <a:chOff x="1409315" y="1634247"/>
            <a:chExt cx="9373369" cy="3871609"/>
          </a:xfrm>
        </p:grpSpPr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F938626-83EB-2945-BC21-1EE972BE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315" y="1634247"/>
              <a:ext cx="9373369" cy="387160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570B06-8008-B543-8A56-D0BBCC5E0AA1}"/>
                </a:ext>
              </a:extLst>
            </p:cNvPr>
            <p:cNvSpPr/>
            <p:nvPr/>
          </p:nvSpPr>
          <p:spPr>
            <a:xfrm>
              <a:off x="1731523" y="2334638"/>
              <a:ext cx="1614791" cy="544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B0FB0F9-173D-494F-A83F-15CD78B15A47}"/>
              </a:ext>
            </a:extLst>
          </p:cNvPr>
          <p:cNvSpPr txBox="1"/>
          <p:nvPr/>
        </p:nvSpPr>
        <p:spPr>
          <a:xfrm>
            <a:off x="545083" y="2986742"/>
            <a:ext cx="85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$16.4 billion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D9321-C65C-9A4F-B909-4BA02EAF20AE}"/>
              </a:ext>
            </a:extLst>
          </p:cNvPr>
          <p:cNvSpPr txBox="1"/>
          <p:nvPr/>
        </p:nvSpPr>
        <p:spPr>
          <a:xfrm>
            <a:off x="1260691" y="2862143"/>
            <a:ext cx="85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$17.5 billion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2A598-EFDC-0741-B6BC-63030386A2D1}"/>
              </a:ext>
            </a:extLst>
          </p:cNvPr>
          <p:cNvSpPr txBox="1"/>
          <p:nvPr/>
        </p:nvSpPr>
        <p:spPr>
          <a:xfrm>
            <a:off x="8780904" y="2519903"/>
            <a:ext cx="32719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Pharmaceutical cold chain logistics market size increase year by year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[7]</a:t>
            </a:r>
          </a:p>
          <a:p>
            <a:pPr>
              <a:buClr>
                <a:srgbClr val="1E1B8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North America and Europe are responsible for this global revenue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1E1B8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Asia is catching up fast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344ED-8566-8C4B-A7A3-71A40C1C80BE}"/>
              </a:ext>
            </a:extLst>
          </p:cNvPr>
          <p:cNvSpPr txBox="1"/>
          <p:nvPr/>
        </p:nvSpPr>
        <p:spPr>
          <a:xfrm>
            <a:off x="1897632" y="1810289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 Pharmaceutical logistics market size</a:t>
            </a:r>
          </a:p>
        </p:txBody>
      </p:sp>
    </p:spTree>
    <p:extLst>
      <p:ext uri="{BB962C8B-B14F-4D97-AF65-F5344CB8AC3E}">
        <p14:creationId xmlns:p14="http://schemas.microsoft.com/office/powerpoint/2010/main" val="342732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8FAFEF-70B2-4D99-A40B-BEF11812903E}"/>
              </a:ext>
            </a:extLst>
          </p:cNvPr>
          <p:cNvSpPr txBox="1">
            <a:spLocks/>
          </p:cNvSpPr>
          <p:nvPr/>
        </p:nvSpPr>
        <p:spPr>
          <a:xfrm>
            <a:off x="6306684" y="3649438"/>
            <a:ext cx="4679150" cy="468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30E024E-4ED3-4688-BAB9-14A72CA9EFAB}"/>
              </a:ext>
            </a:extLst>
          </p:cNvPr>
          <p:cNvSpPr txBox="1">
            <a:spLocks/>
          </p:cNvSpPr>
          <p:nvPr/>
        </p:nvSpPr>
        <p:spPr>
          <a:xfrm>
            <a:off x="6306684" y="4642221"/>
            <a:ext cx="4679150" cy="468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1A7E12-5E3D-C946-8FF8-D53A9A7CE08E}"/>
              </a:ext>
            </a:extLst>
          </p:cNvPr>
          <p:cNvSpPr txBox="1"/>
          <p:nvPr/>
        </p:nvSpPr>
        <p:spPr>
          <a:xfrm>
            <a:off x="5356550" y="2045808"/>
            <a:ext cx="6128314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F7A4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Pharmaceutical logistics need to optimize effectiveness rather than efficiency since product waste drives up prices and create shortages</a:t>
            </a:r>
            <a:r>
              <a:rPr lang="en-US" sz="1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F7A448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F7A4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companies currently did not use temperature and location tracking container</a:t>
            </a:r>
            <a:r>
              <a:rPr lang="en-US" sz="1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F7A448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F7A448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Companies still need to improve their container qualification and management process</a:t>
            </a:r>
            <a:r>
              <a:rPr lang="en-US" sz="1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59B81078-FBCF-0342-A811-918D40A56E1C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2">
                    <a:lumMod val="25000"/>
                  </a:schemeClr>
                </a:solidFill>
              </a:rPr>
              <a:t>Industry Challenges &amp; Future</a:t>
            </a:r>
          </a:p>
        </p:txBody>
      </p:sp>
      <p:pic>
        <p:nvPicPr>
          <p:cNvPr id="12" name="Picture 11" descr="A picture containing person&#10;&#10;Description automatically generated">
            <a:extLst>
              <a:ext uri="{FF2B5EF4-FFF2-40B4-BE49-F238E27FC236}">
                <a16:creationId xmlns:a16="http://schemas.microsoft.com/office/drawing/2014/main" id="{E8C131B4-8C1D-0541-B51D-273878495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9721"/>
            <a:ext cx="4679150" cy="311943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53A514D-C199-CE4C-990D-AF8700E2E03F}"/>
              </a:ext>
            </a:extLst>
          </p:cNvPr>
          <p:cNvSpPr/>
          <p:nvPr/>
        </p:nvSpPr>
        <p:spPr>
          <a:xfrm>
            <a:off x="0" y="2089721"/>
            <a:ext cx="4679150" cy="3119433"/>
          </a:xfrm>
          <a:prstGeom prst="rect">
            <a:avLst/>
          </a:prstGeom>
          <a:solidFill>
            <a:srgbClr val="1E1B82">
              <a:alpha val="1411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BCE28-1AA7-EC4C-B0C6-A2C8352EACCE}"/>
              </a:ext>
            </a:extLst>
          </p:cNvPr>
          <p:cNvSpPr/>
          <p:nvPr/>
        </p:nvSpPr>
        <p:spPr>
          <a:xfrm>
            <a:off x="2481942" y="2943694"/>
            <a:ext cx="7659585" cy="485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1E1B82"/>
                </a:solidFill>
                <a:latin typeface="+mj-lt"/>
                <a:ea typeface="+mj-ea"/>
                <a:cs typeface="+mj-cs"/>
              </a:rPr>
              <a:t>Opportunity Statement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b="1" dirty="0">
              <a:solidFill>
                <a:srgbClr val="1E1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9170-A32B-B243-8C12-A40E2C827BE0}"/>
              </a:ext>
            </a:extLst>
          </p:cNvPr>
          <p:cNvSpPr/>
          <p:nvPr/>
        </p:nvSpPr>
        <p:spPr>
          <a:xfrm>
            <a:off x="944869" y="558140"/>
            <a:ext cx="1537073" cy="119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68DBE79-29BE-3645-819A-2069668AC21C}"/>
              </a:ext>
            </a:extLst>
          </p:cNvPr>
          <p:cNvSpPr/>
          <p:nvPr/>
        </p:nvSpPr>
        <p:spPr>
          <a:xfrm>
            <a:off x="996633" y="998278"/>
            <a:ext cx="675351" cy="586780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138A01F-947C-8245-997A-68409FFDC637}"/>
              </a:ext>
            </a:extLst>
          </p:cNvPr>
          <p:cNvSpPr/>
          <p:nvPr/>
        </p:nvSpPr>
        <p:spPr>
          <a:xfrm>
            <a:off x="1647564" y="737851"/>
            <a:ext cx="550493" cy="485307"/>
          </a:xfrm>
          <a:prstGeom prst="hexagon">
            <a:avLst/>
          </a:prstGeom>
          <a:noFill/>
          <a:ln w="57150">
            <a:solidFill>
              <a:srgbClr val="F7A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4">
            <a:extLst>
              <a:ext uri="{FF2B5EF4-FFF2-40B4-BE49-F238E27FC236}">
                <a16:creationId xmlns:a16="http://schemas.microsoft.com/office/drawing/2014/main" id="{2E43FB04-DD43-234B-8B86-C25A74F6D4A4}"/>
              </a:ext>
            </a:extLst>
          </p:cNvPr>
          <p:cNvGrpSpPr/>
          <p:nvPr/>
        </p:nvGrpSpPr>
        <p:grpSpPr>
          <a:xfrm>
            <a:off x="729385" y="1007821"/>
            <a:ext cx="11167339" cy="1393804"/>
            <a:chOff x="963892" y="1399987"/>
            <a:chExt cx="7432340" cy="1849727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D14591DD-7942-6C4E-95CE-4DD94EBBB9FB}"/>
                </a:ext>
              </a:extLst>
            </p:cNvPr>
            <p:cNvSpPr/>
            <p:nvPr/>
          </p:nvSpPr>
          <p:spPr>
            <a:xfrm>
              <a:off x="963892" y="2559635"/>
              <a:ext cx="2539783" cy="69007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1E1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1F4B4D3-F021-7541-A82D-E276D80417E1}"/>
                </a:ext>
              </a:extLst>
            </p:cNvPr>
            <p:cNvSpPr/>
            <p:nvPr/>
          </p:nvSpPr>
          <p:spPr>
            <a:xfrm>
              <a:off x="3071524" y="2100382"/>
              <a:ext cx="436054" cy="1120564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rgbClr val="C0C2FF"/>
            </a:solidFill>
            <a:ln w="76200">
              <a:solidFill>
                <a:srgbClr val="C0C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D713A65-5E03-784B-8F48-682D3C261DA8}"/>
                </a:ext>
              </a:extLst>
            </p:cNvPr>
            <p:cNvSpPr/>
            <p:nvPr/>
          </p:nvSpPr>
          <p:spPr>
            <a:xfrm>
              <a:off x="3063409" y="2024376"/>
              <a:ext cx="2874147" cy="7587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1E1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F2C1DF6D-DF39-1E4D-B8C0-D69C4B2753C3}"/>
                </a:ext>
              </a:extLst>
            </p:cNvPr>
            <p:cNvSpPr/>
            <p:nvPr/>
          </p:nvSpPr>
          <p:spPr>
            <a:xfrm>
              <a:off x="5516622" y="1634151"/>
              <a:ext cx="424835" cy="1119159"/>
            </a:xfrm>
            <a:custGeom>
              <a:avLst/>
              <a:gdLst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4505 w 405441"/>
                <a:gd name="connsiteY3" fmla="*/ 940279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8312 w 405441"/>
                <a:gd name="connsiteY3" fmla="*/ 918848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04561 h 1449238"/>
                <a:gd name="connsiteX4" fmla="*/ 0 w 405441"/>
                <a:gd name="connsiteY4" fmla="*/ 0 h 1449238"/>
                <a:gd name="connsiteX0" fmla="*/ 0 w 405441"/>
                <a:gd name="connsiteY0" fmla="*/ 0 h 1449238"/>
                <a:gd name="connsiteX1" fmla="*/ 396815 w 405441"/>
                <a:gd name="connsiteY1" fmla="*/ 508958 h 1449238"/>
                <a:gd name="connsiteX2" fmla="*/ 405441 w 405441"/>
                <a:gd name="connsiteY2" fmla="*/ 1449238 h 1449238"/>
                <a:gd name="connsiteX3" fmla="*/ 3550 w 405441"/>
                <a:gd name="connsiteY3" fmla="*/ 916468 h 1449238"/>
                <a:gd name="connsiteX4" fmla="*/ 0 w 405441"/>
                <a:gd name="connsiteY4" fmla="*/ 0 h 1449238"/>
                <a:gd name="connsiteX0" fmla="*/ 4123 w 409564"/>
                <a:gd name="connsiteY0" fmla="*/ 0 h 1449238"/>
                <a:gd name="connsiteX1" fmla="*/ 400938 w 409564"/>
                <a:gd name="connsiteY1" fmla="*/ 508958 h 1449238"/>
                <a:gd name="connsiteX2" fmla="*/ 409564 w 409564"/>
                <a:gd name="connsiteY2" fmla="*/ 1449238 h 1449238"/>
                <a:gd name="connsiteX3" fmla="*/ 529 w 409564"/>
                <a:gd name="connsiteY3" fmla="*/ 909324 h 1449238"/>
                <a:gd name="connsiteX4" fmla="*/ 4123 w 409564"/>
                <a:gd name="connsiteY4" fmla="*/ 0 h 1449238"/>
                <a:gd name="connsiteX0" fmla="*/ 4123 w 409564"/>
                <a:gd name="connsiteY0" fmla="*/ 0 h 1463526"/>
                <a:gd name="connsiteX1" fmla="*/ 400938 w 409564"/>
                <a:gd name="connsiteY1" fmla="*/ 523246 h 1463526"/>
                <a:gd name="connsiteX2" fmla="*/ 409564 w 409564"/>
                <a:gd name="connsiteY2" fmla="*/ 1463526 h 1463526"/>
                <a:gd name="connsiteX3" fmla="*/ 529 w 409564"/>
                <a:gd name="connsiteY3" fmla="*/ 923612 h 1463526"/>
                <a:gd name="connsiteX4" fmla="*/ 4123 w 409564"/>
                <a:gd name="connsiteY4" fmla="*/ 0 h 1463526"/>
                <a:gd name="connsiteX0" fmla="*/ 4488 w 409929"/>
                <a:gd name="connsiteY0" fmla="*/ 0 h 1463526"/>
                <a:gd name="connsiteX1" fmla="*/ 401303 w 409929"/>
                <a:gd name="connsiteY1" fmla="*/ 523246 h 1463526"/>
                <a:gd name="connsiteX2" fmla="*/ 409929 w 409929"/>
                <a:gd name="connsiteY2" fmla="*/ 1463526 h 1463526"/>
                <a:gd name="connsiteX3" fmla="*/ 894 w 409929"/>
                <a:gd name="connsiteY3" fmla="*/ 923612 h 1463526"/>
                <a:gd name="connsiteX4" fmla="*/ 4488 w 409929"/>
                <a:gd name="connsiteY4" fmla="*/ 0 h 1463526"/>
                <a:gd name="connsiteX0" fmla="*/ 4488 w 430102"/>
                <a:gd name="connsiteY0" fmla="*/ 0 h 1463526"/>
                <a:gd name="connsiteX1" fmla="*/ 429878 w 430102"/>
                <a:gd name="connsiteY1" fmla="*/ 532771 h 1463526"/>
                <a:gd name="connsiteX2" fmla="*/ 409929 w 430102"/>
                <a:gd name="connsiteY2" fmla="*/ 1463526 h 1463526"/>
                <a:gd name="connsiteX3" fmla="*/ 894 w 430102"/>
                <a:gd name="connsiteY3" fmla="*/ 923612 h 1463526"/>
                <a:gd name="connsiteX4" fmla="*/ 4488 w 430102"/>
                <a:gd name="connsiteY4" fmla="*/ 0 h 1463526"/>
                <a:gd name="connsiteX0" fmla="*/ 4488 w 430450"/>
                <a:gd name="connsiteY0" fmla="*/ 0 h 1477813"/>
                <a:gd name="connsiteX1" fmla="*/ 429878 w 430450"/>
                <a:gd name="connsiteY1" fmla="*/ 532771 h 1477813"/>
                <a:gd name="connsiteX2" fmla="*/ 426598 w 430450"/>
                <a:gd name="connsiteY2" fmla="*/ 1477813 h 1477813"/>
                <a:gd name="connsiteX3" fmla="*/ 894 w 430450"/>
                <a:gd name="connsiteY3" fmla="*/ 923612 h 1477813"/>
                <a:gd name="connsiteX4" fmla="*/ 4488 w 430450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4488 w 426598"/>
                <a:gd name="connsiteY0" fmla="*/ 0 h 1477813"/>
                <a:gd name="connsiteX1" fmla="*/ 425115 w 426598"/>
                <a:gd name="connsiteY1" fmla="*/ 547059 h 1477813"/>
                <a:gd name="connsiteX2" fmla="*/ 426598 w 426598"/>
                <a:gd name="connsiteY2" fmla="*/ 1477813 h 1477813"/>
                <a:gd name="connsiteX3" fmla="*/ 894 w 426598"/>
                <a:gd name="connsiteY3" fmla="*/ 923612 h 1477813"/>
                <a:gd name="connsiteX4" fmla="*/ 4488 w 426598"/>
                <a:gd name="connsiteY4" fmla="*/ 0 h 1477813"/>
                <a:gd name="connsiteX0" fmla="*/ 1250 w 423360"/>
                <a:gd name="connsiteY0" fmla="*/ 0 h 1477813"/>
                <a:gd name="connsiteX1" fmla="*/ 421877 w 423360"/>
                <a:gd name="connsiteY1" fmla="*/ 547059 h 1477813"/>
                <a:gd name="connsiteX2" fmla="*/ 423360 w 423360"/>
                <a:gd name="connsiteY2" fmla="*/ 1477813 h 1477813"/>
                <a:gd name="connsiteX3" fmla="*/ 2418 w 423360"/>
                <a:gd name="connsiteY3" fmla="*/ 928374 h 1477813"/>
                <a:gd name="connsiteX4" fmla="*/ 1250 w 423360"/>
                <a:gd name="connsiteY4" fmla="*/ 0 h 1477813"/>
                <a:gd name="connsiteX0" fmla="*/ 2576 w 424686"/>
                <a:gd name="connsiteY0" fmla="*/ 0 h 1477813"/>
                <a:gd name="connsiteX1" fmla="*/ 423203 w 424686"/>
                <a:gd name="connsiteY1" fmla="*/ 547059 h 1477813"/>
                <a:gd name="connsiteX2" fmla="*/ 424686 w 424686"/>
                <a:gd name="connsiteY2" fmla="*/ 1477813 h 1477813"/>
                <a:gd name="connsiteX3" fmla="*/ 1363 w 424686"/>
                <a:gd name="connsiteY3" fmla="*/ 937899 h 1477813"/>
                <a:gd name="connsiteX4" fmla="*/ 2576 w 424686"/>
                <a:gd name="connsiteY4" fmla="*/ 0 h 1477813"/>
                <a:gd name="connsiteX0" fmla="*/ 678 w 422788"/>
                <a:gd name="connsiteY0" fmla="*/ 0 h 1477813"/>
                <a:gd name="connsiteX1" fmla="*/ 421305 w 422788"/>
                <a:gd name="connsiteY1" fmla="*/ 547059 h 1477813"/>
                <a:gd name="connsiteX2" fmla="*/ 422788 w 422788"/>
                <a:gd name="connsiteY2" fmla="*/ 1477813 h 1477813"/>
                <a:gd name="connsiteX3" fmla="*/ 4228 w 422788"/>
                <a:gd name="connsiteY3" fmla="*/ 933137 h 1477813"/>
                <a:gd name="connsiteX4" fmla="*/ 678 w 422788"/>
                <a:gd name="connsiteY4" fmla="*/ 0 h 147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788" h="1477813">
                  <a:moveTo>
                    <a:pt x="678" y="0"/>
                  </a:moveTo>
                  <a:lnTo>
                    <a:pt x="421305" y="547059"/>
                  </a:lnTo>
                  <a:cubicBezTo>
                    <a:pt x="419417" y="860486"/>
                    <a:pt x="419913" y="1164386"/>
                    <a:pt x="422788" y="1477813"/>
                  </a:cubicBezTo>
                  <a:lnTo>
                    <a:pt x="4228" y="933137"/>
                  </a:lnTo>
                  <a:cubicBezTo>
                    <a:pt x="1457" y="626854"/>
                    <a:pt x="-1314" y="311046"/>
                    <a:pt x="678" y="0"/>
                  </a:cubicBezTo>
                  <a:close/>
                </a:path>
              </a:pathLst>
            </a:custGeom>
            <a:solidFill>
              <a:srgbClr val="C0C2FF"/>
            </a:solidFill>
            <a:ln w="76200">
              <a:solidFill>
                <a:srgbClr val="C0C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83713EB5-21CB-AF4C-A962-C61BB97A76D7}"/>
                </a:ext>
              </a:extLst>
            </p:cNvPr>
            <p:cNvSpPr/>
            <p:nvPr/>
          </p:nvSpPr>
          <p:spPr>
            <a:xfrm>
              <a:off x="5512721" y="1399987"/>
              <a:ext cx="2883511" cy="1119159"/>
            </a:xfrm>
            <a:prstGeom prst="rightArrow">
              <a:avLst>
                <a:gd name="adj1" fmla="val 63870"/>
                <a:gd name="adj2" fmla="val 50000"/>
              </a:avLst>
            </a:prstGeom>
            <a:solidFill>
              <a:schemeClr val="bg1"/>
            </a:solidFill>
            <a:ln w="57150">
              <a:solidFill>
                <a:srgbClr val="1E1B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B9BC72-041B-2646-AF7F-B40D0626775E}"/>
              </a:ext>
            </a:extLst>
          </p:cNvPr>
          <p:cNvSpPr txBox="1"/>
          <p:nvPr/>
        </p:nvSpPr>
        <p:spPr>
          <a:xfrm>
            <a:off x="605654" y="1883737"/>
            <a:ext cx="337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Current State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96365-0BAB-EC42-A988-313627FF9D42}"/>
              </a:ext>
            </a:extLst>
          </p:cNvPr>
          <p:cNvSpPr txBox="1"/>
          <p:nvPr/>
        </p:nvSpPr>
        <p:spPr>
          <a:xfrm>
            <a:off x="4608576" y="1530285"/>
            <a:ext cx="2791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Desired State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8C794-1FC5-0D4B-9B6F-764232F570AF}"/>
              </a:ext>
            </a:extLst>
          </p:cNvPr>
          <p:cNvSpPr txBox="1"/>
          <p:nvPr/>
        </p:nvSpPr>
        <p:spPr>
          <a:xfrm>
            <a:off x="7911116" y="1167534"/>
            <a:ext cx="35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Benefit &amp; Cost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A2FE9-6DE6-0447-80DD-59B6453EC39A}"/>
              </a:ext>
            </a:extLst>
          </p:cNvPr>
          <p:cNvSpPr txBox="1"/>
          <p:nvPr/>
        </p:nvSpPr>
        <p:spPr>
          <a:xfrm>
            <a:off x="4596703" y="2771234"/>
            <a:ext cx="31607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Reduce failure rate for better failure prediction</a:t>
            </a:r>
          </a:p>
          <a:p>
            <a:pPr>
              <a:buClr>
                <a:srgbClr val="1E1B82"/>
              </a:buClr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Gain insights on the demand based on the trade lanes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Gain insights on customers and forwarders’ container handling performance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rgbClr val="1E1B82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C857-EE41-1048-8D1B-6A47D7C8572F}"/>
              </a:ext>
            </a:extLst>
          </p:cNvPr>
          <p:cNvSpPr txBox="1"/>
          <p:nvPr/>
        </p:nvSpPr>
        <p:spPr>
          <a:xfrm>
            <a:off x="618435" y="2771234"/>
            <a:ext cx="35972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Temperature deviation during transportation is still a problem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Most excursions are due to manual error and unpredictability</a:t>
            </a:r>
          </a:p>
          <a:p>
            <a:pPr>
              <a:buClr>
                <a:srgbClr val="1E1B82"/>
              </a:buClr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Pharmaceutical manufacturers lose 15 billion per year in product cost due to cold chain failure</a:t>
            </a:r>
            <a:r>
              <a:rPr lang="en-US" sz="16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rgbClr val="1E1B82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 existing model predicts failures using only the container performance data based on a manually set criterion 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rgbClr val="1E1B82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3D9337A0-2F8C-9341-BFEE-0131E7ACD8A2}"/>
              </a:ext>
            </a:extLst>
          </p:cNvPr>
          <p:cNvSpPr txBox="1">
            <a:spLocks/>
          </p:cNvSpPr>
          <p:nvPr/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000" b="1" dirty="0">
                <a:solidFill>
                  <a:schemeClr val="bg2">
                    <a:lumMod val="25000"/>
                  </a:schemeClr>
                </a:solidFill>
              </a:rPr>
              <a:t>Opportunity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6E6EB-E846-7943-898E-C0BA758237FA}"/>
              </a:ext>
            </a:extLst>
          </p:cNvPr>
          <p:cNvSpPr txBox="1"/>
          <p:nvPr/>
        </p:nvSpPr>
        <p:spPr>
          <a:xfrm>
            <a:off x="8190289" y="2459708"/>
            <a:ext cx="370643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E1B82"/>
              </a:buClr>
            </a:pPr>
            <a:r>
              <a:rPr lang="en-US" altLang="ko-KR" sz="1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Benefit</a:t>
            </a:r>
          </a:p>
          <a:p>
            <a:pPr>
              <a:buClr>
                <a:srgbClr val="1E1B82"/>
              </a:buClr>
            </a:pPr>
            <a:endParaRPr lang="en-US" altLang="ko-KR" sz="5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Reduce cost from failure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Better container allocation and positioning and trade lane set ups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Improve training process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rgbClr val="1E1B82"/>
              </a:buClr>
            </a:pPr>
            <a:r>
              <a:rPr lang="en-US" altLang="ko-KR" sz="17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Cost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>
              <a:buClr>
                <a:srgbClr val="1E1B82"/>
              </a:buClr>
            </a:pP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Increase cost due to shipment failure of high-value pharmaceuticals </a:t>
            </a: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marL="285750" indent="-285750">
              <a:buClr>
                <a:srgbClr val="1E1B82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Hard to maintain their promise to customers that containers will always be prepared and arrive within 24h</a:t>
            </a:r>
          </a:p>
        </p:txBody>
      </p:sp>
    </p:spTree>
    <p:extLst>
      <p:ext uri="{BB962C8B-B14F-4D97-AF65-F5344CB8AC3E}">
        <p14:creationId xmlns:p14="http://schemas.microsoft.com/office/powerpoint/2010/main" val="21865239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1921</Words>
  <Application>Microsoft Macintosh PowerPoint</Application>
  <PresentationFormat>Widescreen</PresentationFormat>
  <Paragraphs>305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System Font Regular</vt:lpstr>
      <vt:lpstr>Arial</vt:lpstr>
      <vt:lpstr>Calibri</vt:lpstr>
      <vt:lpstr>Gill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Amily Huang</dc:creator>
  <cp:lastModifiedBy>Amily Huang</cp:lastModifiedBy>
  <cp:revision>60</cp:revision>
  <dcterms:created xsi:type="dcterms:W3CDTF">2020-11-01T22:30:38Z</dcterms:created>
  <dcterms:modified xsi:type="dcterms:W3CDTF">2020-11-03T02:29:07Z</dcterms:modified>
</cp:coreProperties>
</file>