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34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0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52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0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84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68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15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31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57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1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0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2CEA-5010-CA43-ADB2-79CE1EA9B61D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DF6B-D7E0-1C49-A450-0AE33170EA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7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40569" y="1447486"/>
            <a:ext cx="1532827" cy="24171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3" name="组 62"/>
          <p:cNvGrpSpPr/>
          <p:nvPr/>
        </p:nvGrpSpPr>
        <p:grpSpPr>
          <a:xfrm>
            <a:off x="1873396" y="1248834"/>
            <a:ext cx="6773333" cy="1120750"/>
            <a:chOff x="2243667" y="814915"/>
            <a:chExt cx="6773333" cy="1120750"/>
          </a:xfrm>
        </p:grpSpPr>
        <p:cxnSp>
          <p:nvCxnSpPr>
            <p:cNvPr id="6" name="直线连接符 5"/>
            <p:cNvCxnSpPr/>
            <p:nvPr/>
          </p:nvCxnSpPr>
          <p:spPr>
            <a:xfrm flipV="1">
              <a:off x="2243667" y="1200150"/>
              <a:ext cx="6773333" cy="486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836333" y="1206500"/>
              <a:ext cx="105834" cy="1375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25892" y="1178983"/>
              <a:ext cx="105834" cy="1375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15587" y="1566333"/>
              <a:ext cx="37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t1</a:t>
              </a:r>
              <a:endParaRPr kumimoji="1"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42236" y="1460500"/>
              <a:ext cx="37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</a:t>
              </a:r>
              <a:endParaRPr kumimoji="1" lang="zh-CN" altLang="en-US" dirty="0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2846917" y="973346"/>
              <a:ext cx="2698750" cy="148487"/>
            </a:xfrm>
            <a:custGeom>
              <a:avLst/>
              <a:gdLst>
                <a:gd name="connsiteX0" fmla="*/ 0 w 2698750"/>
                <a:gd name="connsiteY0" fmla="*/ 116737 h 148487"/>
                <a:gd name="connsiteX1" fmla="*/ 1640416 w 2698750"/>
                <a:gd name="connsiteY1" fmla="*/ 321 h 148487"/>
                <a:gd name="connsiteX2" fmla="*/ 2698750 w 2698750"/>
                <a:gd name="connsiteY2" fmla="*/ 148487 h 14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8750" h="148487">
                  <a:moveTo>
                    <a:pt x="0" y="116737"/>
                  </a:moveTo>
                  <a:cubicBezTo>
                    <a:pt x="595312" y="55883"/>
                    <a:pt x="1190624" y="-4971"/>
                    <a:pt x="1640416" y="321"/>
                  </a:cubicBezTo>
                  <a:cubicBezTo>
                    <a:pt x="2090208" y="5613"/>
                    <a:pt x="2517069" y="127320"/>
                    <a:pt x="2698750" y="14848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492750" y="1200150"/>
              <a:ext cx="105834" cy="13758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11749" y="1381667"/>
              <a:ext cx="159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t1+100</a:t>
              </a:r>
              <a:endParaRPr kumimoji="1" lang="zh-CN" altLang="en-US" dirty="0"/>
            </a:p>
          </p:txBody>
        </p:sp>
        <p:sp>
          <p:nvSpPr>
            <p:cNvPr id="16" name="爆炸形 1 15"/>
            <p:cNvSpPr/>
            <p:nvPr/>
          </p:nvSpPr>
          <p:spPr>
            <a:xfrm>
              <a:off x="5402157" y="814915"/>
              <a:ext cx="263312" cy="306918"/>
            </a:xfrm>
            <a:prstGeom prst="irregularSeal1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464033" y="1172638"/>
              <a:ext cx="105834" cy="1375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380377" y="1491165"/>
              <a:ext cx="37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t3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6269567" y="1172638"/>
              <a:ext cx="105834" cy="1375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544952" y="1162055"/>
              <a:ext cx="105834" cy="13758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160510" y="1316566"/>
              <a:ext cx="37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t4</a:t>
              </a:r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22488" y="1344083"/>
              <a:ext cx="84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t4+100</a:t>
              </a:r>
              <a:endParaRPr kumimoji="1" lang="zh-CN" altLang="en-US" dirty="0"/>
            </a:p>
          </p:txBody>
        </p:sp>
        <p:sp>
          <p:nvSpPr>
            <p:cNvPr id="24" name="爆炸形 1 23"/>
            <p:cNvSpPr/>
            <p:nvPr/>
          </p:nvSpPr>
          <p:spPr>
            <a:xfrm>
              <a:off x="8445045" y="819887"/>
              <a:ext cx="263312" cy="306918"/>
            </a:xfrm>
            <a:prstGeom prst="irregularSeal1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形状 25"/>
            <p:cNvSpPr/>
            <p:nvPr/>
          </p:nvSpPr>
          <p:spPr>
            <a:xfrm>
              <a:off x="6269567" y="1013568"/>
              <a:ext cx="2195381" cy="108265"/>
            </a:xfrm>
            <a:custGeom>
              <a:avLst/>
              <a:gdLst>
                <a:gd name="connsiteX0" fmla="*/ 0 w 2698750"/>
                <a:gd name="connsiteY0" fmla="*/ 116737 h 148487"/>
                <a:gd name="connsiteX1" fmla="*/ 1640416 w 2698750"/>
                <a:gd name="connsiteY1" fmla="*/ 321 h 148487"/>
                <a:gd name="connsiteX2" fmla="*/ 2698750 w 2698750"/>
                <a:gd name="connsiteY2" fmla="*/ 148487 h 14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8750" h="148487">
                  <a:moveTo>
                    <a:pt x="0" y="116737"/>
                  </a:moveTo>
                  <a:cubicBezTo>
                    <a:pt x="595312" y="55883"/>
                    <a:pt x="1190624" y="-4971"/>
                    <a:pt x="1640416" y="321"/>
                  </a:cubicBezTo>
                  <a:cubicBezTo>
                    <a:pt x="2090208" y="5613"/>
                    <a:pt x="2517069" y="127320"/>
                    <a:pt x="2698750" y="14848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340569" y="4263414"/>
            <a:ext cx="915061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debounce:t1 t2 t3,t4</a:t>
            </a:r>
            <a:r>
              <a:rPr kumimoji="1" lang="zh-CN" altLang="en-US" dirty="0" smtClean="0"/>
              <a:t>时刻都会调用事件处理函数</a:t>
            </a:r>
            <a:r>
              <a:rPr kumimoji="1" lang="en-US" altLang="zh-CN" dirty="0" smtClean="0"/>
              <a:t>handler</a:t>
            </a:r>
            <a:r>
              <a:rPr kumimoji="1" lang="zh-CN" altLang="en-US" dirty="0" smtClean="0"/>
              <a:t>，设置一个定时器分别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t1+100 t2+100 t3+100,t4+100</a:t>
            </a:r>
            <a:r>
              <a:rPr kumimoji="1" lang="zh-CN" altLang="en-US" dirty="0" smtClean="0"/>
              <a:t>时刻去调用真正的处理函数</a:t>
            </a:r>
            <a:r>
              <a:rPr kumimoji="1" lang="en-US" altLang="zh-CN" dirty="0" smtClean="0"/>
              <a:t>actual-handler</a:t>
            </a:r>
            <a:r>
              <a:rPr kumimoji="1" lang="zh-CN" altLang="en-US" dirty="0" smtClean="0"/>
              <a:t>，因为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t2</a:t>
            </a:r>
            <a:r>
              <a:rPr kumimoji="1" lang="zh-CN" altLang="en-US" dirty="0" smtClean="0"/>
              <a:t>时刻我们设置定时器的时候发现已经有了一个定时器，那么就会删除前一个定时器，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重新设置</a:t>
            </a:r>
            <a:r>
              <a:rPr kumimoji="1" lang="en-US" altLang="zh-CN" dirty="0" smtClean="0"/>
              <a:t>t2+100</a:t>
            </a:r>
            <a:r>
              <a:rPr kumimoji="1" lang="zh-CN" altLang="en-US" dirty="0" smtClean="0"/>
              <a:t>的一个定时器，一次类推，到</a:t>
            </a:r>
            <a:r>
              <a:rPr kumimoji="1" lang="en-US" altLang="zh-CN" dirty="0" smtClean="0"/>
              <a:t>t4</a:t>
            </a:r>
            <a:r>
              <a:rPr kumimoji="1" lang="zh-CN" altLang="en-US" dirty="0" smtClean="0"/>
              <a:t>时刻，它发现了</a:t>
            </a:r>
            <a:r>
              <a:rPr kumimoji="1" lang="en-US" altLang="zh-CN" dirty="0" smtClean="0"/>
              <a:t>t3+100</a:t>
            </a:r>
            <a:r>
              <a:rPr kumimoji="1" lang="zh-CN" altLang="en-US" dirty="0" smtClean="0"/>
              <a:t>这个定时器，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于是就把</a:t>
            </a:r>
            <a:r>
              <a:rPr kumimoji="1" lang="en-US" altLang="zh-CN" dirty="0" smtClean="0"/>
              <a:t>t3+100</a:t>
            </a:r>
            <a:r>
              <a:rPr kumimoji="1" lang="zh-CN" altLang="en-US" dirty="0" smtClean="0"/>
              <a:t>这个定时器抹掉，</a:t>
            </a:r>
            <a:r>
              <a:rPr kumimoji="1" lang="en-US" altLang="zh-CN" dirty="0" smtClean="0"/>
              <a:t>t4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t4+100</a:t>
            </a:r>
            <a:r>
              <a:rPr kumimoji="1" lang="zh-CN" altLang="en-US" dirty="0" smtClean="0"/>
              <a:t>这段时间之内，没有再触发事件，</a:t>
            </a:r>
            <a:endParaRPr kumimoji="1" lang="en-US" altLang="zh-CN" dirty="0" smtClean="0"/>
          </a:p>
          <a:p>
            <a:r>
              <a:rPr kumimoji="1" lang="en-US" altLang="zh-CN" dirty="0" smtClean="0"/>
              <a:t>t4+100</a:t>
            </a:r>
            <a:r>
              <a:rPr kumimoji="1" lang="en-US" altLang="en-US" dirty="0" smtClean="0"/>
              <a:t>时刻的actual-handler会被真正执行</a:t>
            </a:r>
            <a:endParaRPr kumimoji="1" lang="en-US" altLang="zh-CN" dirty="0" smtClean="0"/>
          </a:p>
        </p:txBody>
      </p:sp>
      <p:grpSp>
        <p:nvGrpSpPr>
          <p:cNvPr id="62" name="组 61"/>
          <p:cNvGrpSpPr/>
          <p:nvPr/>
        </p:nvGrpSpPr>
        <p:grpSpPr>
          <a:xfrm>
            <a:off x="1801119" y="2495000"/>
            <a:ext cx="7289646" cy="1369626"/>
            <a:chOff x="2202604" y="2083689"/>
            <a:chExt cx="7289646" cy="1369626"/>
          </a:xfrm>
        </p:grpSpPr>
        <p:cxnSp>
          <p:nvCxnSpPr>
            <p:cNvPr id="27" name="直线连接符 26"/>
            <p:cNvCxnSpPr/>
            <p:nvPr/>
          </p:nvCxnSpPr>
          <p:spPr>
            <a:xfrm flipV="1">
              <a:off x="2202604" y="2717800"/>
              <a:ext cx="6773333" cy="486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2795270" y="2724150"/>
              <a:ext cx="105834" cy="1375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984829" y="2696633"/>
              <a:ext cx="105834" cy="1375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674524" y="3083983"/>
              <a:ext cx="37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t1</a:t>
              </a:r>
              <a:endParaRPr kumimoji="1"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901173" y="2978150"/>
              <a:ext cx="37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</a:t>
              </a:r>
              <a:endParaRPr kumimoji="1" lang="zh-CN" altLang="en-US" dirty="0"/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2805854" y="2490996"/>
              <a:ext cx="2698750" cy="148487"/>
            </a:xfrm>
            <a:custGeom>
              <a:avLst/>
              <a:gdLst>
                <a:gd name="connsiteX0" fmla="*/ 0 w 2698750"/>
                <a:gd name="connsiteY0" fmla="*/ 116737 h 148487"/>
                <a:gd name="connsiteX1" fmla="*/ 1640416 w 2698750"/>
                <a:gd name="connsiteY1" fmla="*/ 321 h 148487"/>
                <a:gd name="connsiteX2" fmla="*/ 2698750 w 2698750"/>
                <a:gd name="connsiteY2" fmla="*/ 148487 h 14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8750" h="148487">
                  <a:moveTo>
                    <a:pt x="0" y="116737"/>
                  </a:moveTo>
                  <a:cubicBezTo>
                    <a:pt x="595312" y="55883"/>
                    <a:pt x="1190624" y="-4971"/>
                    <a:pt x="1640416" y="321"/>
                  </a:cubicBezTo>
                  <a:cubicBezTo>
                    <a:pt x="2090208" y="5613"/>
                    <a:pt x="2517069" y="127320"/>
                    <a:pt x="2698750" y="14848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5451687" y="2717800"/>
              <a:ext cx="105834" cy="13758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70686" y="2899317"/>
              <a:ext cx="1598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t1+100</a:t>
              </a:r>
              <a:endParaRPr kumimoji="1"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>
              <a:off x="4422970" y="2690288"/>
              <a:ext cx="105834" cy="1375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39314" y="3008815"/>
              <a:ext cx="37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t3</a:t>
              </a:r>
              <a:endParaRPr kumimoji="1" lang="zh-CN" altLang="en-US" dirty="0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4052782" y="2541801"/>
              <a:ext cx="2698750" cy="148487"/>
            </a:xfrm>
            <a:custGeom>
              <a:avLst/>
              <a:gdLst>
                <a:gd name="connsiteX0" fmla="*/ 0 w 2698750"/>
                <a:gd name="connsiteY0" fmla="*/ 116737 h 148487"/>
                <a:gd name="connsiteX1" fmla="*/ 1640416 w 2698750"/>
                <a:gd name="connsiteY1" fmla="*/ 321 h 148487"/>
                <a:gd name="connsiteX2" fmla="*/ 2698750 w 2698750"/>
                <a:gd name="connsiteY2" fmla="*/ 148487 h 14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8750" h="148487">
                  <a:moveTo>
                    <a:pt x="0" y="116737"/>
                  </a:moveTo>
                  <a:cubicBezTo>
                    <a:pt x="595312" y="55883"/>
                    <a:pt x="1190624" y="-4971"/>
                    <a:pt x="1640416" y="321"/>
                  </a:cubicBezTo>
                  <a:cubicBezTo>
                    <a:pt x="2090208" y="5613"/>
                    <a:pt x="2517069" y="127320"/>
                    <a:pt x="2698750" y="14848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4464033" y="2565239"/>
              <a:ext cx="2698750" cy="148487"/>
            </a:xfrm>
            <a:custGeom>
              <a:avLst/>
              <a:gdLst>
                <a:gd name="connsiteX0" fmla="*/ 0 w 2698750"/>
                <a:gd name="connsiteY0" fmla="*/ 116737 h 148487"/>
                <a:gd name="connsiteX1" fmla="*/ 1640416 w 2698750"/>
                <a:gd name="connsiteY1" fmla="*/ 321 h 148487"/>
                <a:gd name="connsiteX2" fmla="*/ 2698750 w 2698750"/>
                <a:gd name="connsiteY2" fmla="*/ 148487 h 14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8750" h="148487">
                  <a:moveTo>
                    <a:pt x="0" y="116737"/>
                  </a:moveTo>
                  <a:cubicBezTo>
                    <a:pt x="595312" y="55883"/>
                    <a:pt x="1190624" y="-4971"/>
                    <a:pt x="1640416" y="321"/>
                  </a:cubicBezTo>
                  <a:cubicBezTo>
                    <a:pt x="2090208" y="5613"/>
                    <a:pt x="2517069" y="127320"/>
                    <a:pt x="2698750" y="14848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651804" y="2679706"/>
              <a:ext cx="105834" cy="13758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056949" y="2679706"/>
              <a:ext cx="105834" cy="13758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117026" y="2882383"/>
              <a:ext cx="84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t2+100</a:t>
              </a:r>
              <a:endParaRPr kumimoji="1"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961954" y="2882383"/>
              <a:ext cx="84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t3+100</a:t>
              </a:r>
              <a:endParaRPr kumimoji="1" lang="zh-CN" altLang="en-US" dirty="0"/>
            </a:p>
          </p:txBody>
        </p:sp>
        <p:sp>
          <p:nvSpPr>
            <p:cNvPr id="51" name="爆炸形 1 50"/>
            <p:cNvSpPr/>
            <p:nvPr/>
          </p:nvSpPr>
          <p:spPr>
            <a:xfrm>
              <a:off x="8604654" y="2332565"/>
              <a:ext cx="263312" cy="306918"/>
            </a:xfrm>
            <a:prstGeom prst="irregularSeal1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768701" y="2083689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执行函数被真正调用了</a:t>
              </a:r>
              <a:endParaRPr kumimoji="1" lang="zh-CN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6011192" y="2669733"/>
              <a:ext cx="105834" cy="13758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任意形状 55"/>
            <p:cNvSpPr/>
            <p:nvPr/>
          </p:nvSpPr>
          <p:spPr>
            <a:xfrm>
              <a:off x="6011192" y="2521082"/>
              <a:ext cx="2698750" cy="148487"/>
            </a:xfrm>
            <a:custGeom>
              <a:avLst/>
              <a:gdLst>
                <a:gd name="connsiteX0" fmla="*/ 0 w 2698750"/>
                <a:gd name="connsiteY0" fmla="*/ 116737 h 148487"/>
                <a:gd name="connsiteX1" fmla="*/ 1640416 w 2698750"/>
                <a:gd name="connsiteY1" fmla="*/ 321 h 148487"/>
                <a:gd name="connsiteX2" fmla="*/ 2698750 w 2698750"/>
                <a:gd name="connsiteY2" fmla="*/ 148487 h 14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8750" h="148487">
                  <a:moveTo>
                    <a:pt x="0" y="116737"/>
                  </a:moveTo>
                  <a:cubicBezTo>
                    <a:pt x="595312" y="55883"/>
                    <a:pt x="1190624" y="-4971"/>
                    <a:pt x="1640416" y="321"/>
                  </a:cubicBezTo>
                  <a:cubicBezTo>
                    <a:pt x="2090208" y="5613"/>
                    <a:pt x="2517069" y="127320"/>
                    <a:pt x="2698750" y="14848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630476" y="2679706"/>
              <a:ext cx="105834" cy="13758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833480" y="2834216"/>
              <a:ext cx="378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t4</a:t>
              </a:r>
              <a:endParaRPr kumimoji="1"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172072" y="2845071"/>
              <a:ext cx="844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t4+100</a:t>
              </a:r>
              <a:endParaRPr kumimoji="1" lang="zh-CN" altLang="en-US" dirty="0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53412" y="50016"/>
            <a:ext cx="8988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throttle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t1 t2 t3,t4</a:t>
            </a:r>
            <a:r>
              <a:rPr kumimoji="1" lang="zh-CN" altLang="en-US" dirty="0" smtClean="0"/>
              <a:t>时刻都会调用事件处理函数</a:t>
            </a:r>
            <a:r>
              <a:rPr kumimoji="1" lang="en-US" altLang="zh-CN" dirty="0" smtClean="0"/>
              <a:t>handler</a:t>
            </a:r>
            <a:r>
              <a:rPr kumimoji="1" lang="zh-CN" altLang="en-US" dirty="0" smtClean="0"/>
              <a:t>，但是只有</a:t>
            </a:r>
            <a:r>
              <a:rPr kumimoji="1" lang="en-US" altLang="zh-CN" dirty="0" smtClean="0"/>
              <a:t>t1</a:t>
            </a:r>
            <a:r>
              <a:rPr kumimoji="1" lang="zh-CN" altLang="en-US" dirty="0" smtClean="0"/>
              <a:t>会设置一个定时器在</a:t>
            </a:r>
            <a:endParaRPr kumimoji="1" lang="en-US" altLang="zh-CN" dirty="0" smtClean="0"/>
          </a:p>
          <a:p>
            <a:r>
              <a:rPr kumimoji="1" lang="en-US" altLang="zh-CN" dirty="0" smtClean="0"/>
              <a:t>t1+100 </a:t>
            </a:r>
            <a:r>
              <a:rPr kumimoji="1" lang="zh-CN" altLang="en-US" dirty="0" smtClean="0"/>
              <a:t>时刻，在</a:t>
            </a:r>
            <a:r>
              <a:rPr kumimoji="1" lang="en-US" altLang="zh-CN" dirty="0" smtClean="0"/>
              <a:t>t1+100</a:t>
            </a:r>
            <a:r>
              <a:rPr kumimoji="1" lang="zh-CN" altLang="en-US" dirty="0" smtClean="0"/>
              <a:t>时调用真正的处理函数</a:t>
            </a:r>
            <a:r>
              <a:rPr kumimoji="1" lang="en-US" altLang="zh-CN" dirty="0" smtClean="0"/>
              <a:t>actual-handler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t2,t3</a:t>
            </a:r>
            <a:r>
              <a:rPr kumimoji="1" lang="zh-CN" altLang="en-US" dirty="0" smtClean="0"/>
              <a:t>都不会设置定时器，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而是直接忽略掉了。</a:t>
            </a:r>
            <a:r>
              <a:rPr kumimoji="1" lang="en-US" altLang="zh-CN" dirty="0" smtClean="0"/>
              <a:t>t4</a:t>
            </a:r>
            <a:r>
              <a:rPr kumimoji="1" lang="zh-CN" altLang="en-US" dirty="0" smtClean="0"/>
              <a:t>发现轴上没有定时器，就会设置一个</a:t>
            </a:r>
            <a:r>
              <a:rPr kumimoji="1" lang="en-US" altLang="zh-CN" dirty="0" smtClean="0"/>
              <a:t>t4+100</a:t>
            </a:r>
            <a:r>
              <a:rPr kumimoji="1" lang="zh-CN" altLang="en-US" dirty="0" smtClean="0"/>
              <a:t>时刻的定时器</a:t>
            </a:r>
            <a:endParaRPr kumimoji="1" lang="en-US" altLang="zh-CN" dirty="0" smtClean="0"/>
          </a:p>
        </p:txBody>
      </p:sp>
      <p:sp>
        <p:nvSpPr>
          <p:cNvPr id="61" name="文本框 60"/>
          <p:cNvSpPr txBox="1"/>
          <p:nvPr/>
        </p:nvSpPr>
        <p:spPr>
          <a:xfrm>
            <a:off x="445057" y="1560724"/>
            <a:ext cx="13831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 smtClean="0"/>
              <a:t>红色的点表示的是事件处理函数被调用的时刻，蓝色和绿色的点表示的是</a:t>
            </a:r>
            <a:endParaRPr kumimoji="1" lang="en-US" altLang="zh-CN" sz="1200" b="1" dirty="0" smtClean="0"/>
          </a:p>
          <a:p>
            <a:r>
              <a:rPr kumimoji="1" lang="zh-CN" altLang="en-US" sz="1200" b="1" dirty="0" smtClean="0"/>
              <a:t>定时器，但是绿色的点的定时器会被</a:t>
            </a:r>
            <a:r>
              <a:rPr kumimoji="1" lang="en-US" altLang="zh-CN" sz="1200" b="1" dirty="0" smtClean="0"/>
              <a:t>clear</a:t>
            </a:r>
            <a:r>
              <a:rPr kumimoji="1" lang="zh-CN" altLang="en-US" sz="1200" b="1" dirty="0" smtClean="0"/>
              <a:t>，蓝色的点表示真正执行了定时器处理函数</a:t>
            </a:r>
            <a:endParaRPr kumimoji="1" lang="zh-CN" altLang="en-US" sz="1200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4483264" y="2184918"/>
            <a:ext cx="1384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smtClean="0">
                <a:solidFill>
                  <a:srgbClr val="558ED5"/>
                </a:solidFill>
              </a:rPr>
              <a:t>throttle</a:t>
            </a:r>
            <a:r>
              <a:rPr kumimoji="1" lang="zh-CN" altLang="en-US" sz="1400" b="1" dirty="0" smtClean="0">
                <a:solidFill>
                  <a:srgbClr val="558ED5"/>
                </a:solidFill>
              </a:rPr>
              <a:t> 示意图</a:t>
            </a:r>
            <a:endParaRPr kumimoji="1" lang="zh-CN" altLang="en-US" sz="1400" b="1" dirty="0">
              <a:solidFill>
                <a:srgbClr val="558ED5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03066" y="3789458"/>
            <a:ext cx="146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 smtClean="0">
                <a:solidFill>
                  <a:srgbClr val="558ED5"/>
                </a:solidFill>
              </a:rPr>
              <a:t>debounce</a:t>
            </a:r>
            <a:r>
              <a:rPr kumimoji="1" lang="zh-CN" altLang="en-US" sz="1400" b="1" dirty="0" smtClean="0">
                <a:solidFill>
                  <a:srgbClr val="558ED5"/>
                </a:solidFill>
              </a:rPr>
              <a:t>示意图</a:t>
            </a:r>
            <a:endParaRPr kumimoji="1" lang="zh-CN" altLang="en-US" sz="1400" b="1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193</Words>
  <Application>Microsoft Macintosh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alibaba-inc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kiwi zhang</dc:creator>
  <cp:lastModifiedBy>kiwi zhang</cp:lastModifiedBy>
  <cp:revision>4</cp:revision>
  <dcterms:created xsi:type="dcterms:W3CDTF">2016-03-12T09:31:14Z</dcterms:created>
  <dcterms:modified xsi:type="dcterms:W3CDTF">2016-03-12T10:07:36Z</dcterms:modified>
</cp:coreProperties>
</file>