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6" r:id="rId4"/>
    <p:sldId id="257" r:id="rId5"/>
    <p:sldId id="278" r:id="rId6"/>
    <p:sldId id="277" r:id="rId7"/>
    <p:sldId id="279" r:id="rId8"/>
    <p:sldId id="280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87875" autoAdjust="0"/>
  </p:normalViewPr>
  <p:slideViewPr>
    <p:cSldViewPr snapToGrid="0">
      <p:cViewPr varScale="1">
        <p:scale>
          <a:sx n="69" d="100"/>
          <a:sy n="69" d="100"/>
        </p:scale>
        <p:origin x="-688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D904D-1E5E-4EC5-BE92-F4ADFE4A470C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EAF-035D-4319-BF86-12AA9CA57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F8EAF-035D-4319-BF86-12AA9CA57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BD2F-22B2-41D6-812C-C4E3C43239A1}" type="datetimeFigureOut">
              <a:rPr lang="zh-CN" altLang="en-US" smtClean="0"/>
              <a:pPr/>
              <a:t>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0652-0158-4FF1-9E0A-7FCA901DC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etbootstra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/>
        </p:nvSpPr>
        <p:spPr>
          <a:xfrm>
            <a:off x="7233285" y="5394960"/>
            <a:ext cx="4544060" cy="11027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讲师：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张丹</a:t>
            </a:r>
            <a:endParaRPr lang="en-US" altLang="zh-CN" sz="2400" dirty="0" smtClean="0">
              <a:latin typeface="+mn-ea"/>
              <a:ea typeface="+mn-ea"/>
            </a:endParaRP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文本占位符 6"/>
          <p:cNvSpPr>
            <a:spLocks noGrp="1"/>
          </p:cNvSpPr>
          <p:nvPr/>
        </p:nvSpPr>
        <p:spPr>
          <a:xfrm>
            <a:off x="1159577" y="2739468"/>
            <a:ext cx="9262965" cy="1357313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6000" b="1" kern="1200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Unicode MS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Bootstrap</a:t>
            </a:r>
            <a:r>
              <a:rPr lang="zh-CN" altLang="en-US" dirty="0" smtClean="0"/>
              <a:t>入门</a:t>
            </a:r>
            <a:endParaRPr lang="en-US" altLang="zh-CN" dirty="0" smtClean="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920750" y="436880"/>
            <a:ext cx="7842885" cy="6432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bg1"/>
                </a:solidFill>
                <a:latin typeface="Elephant" pitchFamily="18" charset="0"/>
                <a:ea typeface="微软雅黑" pitchFamily="34" charset="-122"/>
                <a:cs typeface="Arial Unicode MS" pitchFamily="34" charset="-122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>
                <a:latin typeface="微软雅黑" charset="0"/>
                <a:ea typeface="微软雅黑" charset="0"/>
              </a:rPr>
              <a:t>Web</a:t>
            </a:r>
            <a:r>
              <a:rPr lang="zh-CN" altLang="en-US" sz="4000" dirty="0" smtClean="0">
                <a:latin typeface="微软雅黑" charset="0"/>
                <a:ea typeface="微软雅黑" charset="0"/>
              </a:rPr>
              <a:t>前端开发零基础系列</a:t>
            </a:r>
            <a:endParaRPr lang="en-US" altLang="zh-CN" sz="4000" dirty="0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/>
        </p:nvSpPr>
        <p:spPr>
          <a:xfrm>
            <a:off x="913765" y="196088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2860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Ø"/>
              <a:defRPr lang="zh-CN" altLang="en-US" sz="24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None/>
              <a:defRPr lang="zh-CN" altLang="en-US" sz="24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None/>
              <a:defRPr lang="zh-CN" altLang="en-US" sz="24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None/>
              <a:defRPr lang="zh-CN" altLang="en-US" sz="2400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0" indent="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None/>
              <a:defRPr lang="zh-CN" altLang="en-US" sz="24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掌握</a:t>
            </a:r>
            <a:r>
              <a:rPr lang="en-US" b="1" dirty="0" err="1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Bootstrap常用组件的使用</a:t>
            </a:r>
            <a:endParaRPr lang="en-US" altLang="zh-CN" dirty="0" smtClean="0"/>
          </a:p>
          <a:p>
            <a:r>
              <a:rPr lang="en-US" altLang="en-US" b="1" dirty="0" err="1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熟悉</a:t>
            </a:r>
            <a:r>
              <a:rPr lang="en-US" altLang="zh-CN" b="1" dirty="0" err="1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中的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响应式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布局</a:t>
            </a:r>
            <a:endParaRPr lang="en-US" altLang="zh-CN" dirty="0" smtClean="0"/>
          </a:p>
          <a:p>
            <a:r>
              <a:rPr lang="zh-CN" altLang="en-US" dirty="0" smtClean="0"/>
              <a:t>培养前端规范编码意识</a:t>
            </a:r>
            <a:endParaRPr lang="en-US" altLang="zh-CN" dirty="0" smtClean="0"/>
          </a:p>
          <a:p>
            <a:r>
              <a:rPr lang="zh-CN" altLang="en-US" dirty="0" smtClean="0"/>
              <a:t>了解前端页面开发基</a:t>
            </a:r>
            <a:r>
              <a:rPr lang="zh-CN" altLang="en-US" dirty="0"/>
              <a:t>本流程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课程目标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0" y="24833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第一章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6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543" y="3370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1.1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介绍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978892"/>
            <a:ext cx="11019719" cy="48791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what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什么是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？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一种前端框架，包含若干现成的页面开发组件，丰富的样式模板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who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谁会用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zh-CN" altLang="en-US" sz="1900" dirty="0" smtClean="0">
                <a:solidFill>
                  <a:schemeClr val="bg1"/>
                </a:solidFill>
                <a:latin typeface="+mn-ea"/>
              </a:rPr>
              <a:t>不会前端的后端，不会设计的前端，想要成为前端工程师的同学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why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为什么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要使用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Bootstrap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快速搭建漂亮的页面。简单易学的源码可以用来学习。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 descr="屏幕快照 2016-04-13 下午11.16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245"/>
            <a:ext cx="12192000" cy="3800104"/>
          </a:xfrm>
          <a:prstGeom prst="rect">
            <a:avLst/>
          </a:prstGeom>
        </p:spPr>
      </p:pic>
      <p:pic>
        <p:nvPicPr>
          <p:cNvPr id="6" name="图片 5" descr="屏幕快照 2016-04-14 上午12.26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492"/>
            <a:ext cx="12192000" cy="5491508"/>
          </a:xfrm>
          <a:prstGeom prst="rect">
            <a:avLst/>
          </a:prstGeom>
        </p:spPr>
      </p:pic>
      <p:pic>
        <p:nvPicPr>
          <p:cNvPr id="7" name="图片 6" descr="屏幕快照 2016-04-14 上午12.28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7" y="-359892"/>
            <a:ext cx="95887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543" y="3370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使用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978892"/>
            <a:ext cx="11019719" cy="48791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	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hlinkClick r:id="rId3"/>
              </a:rPr>
              <a:t>http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hlinkClick r:id="rId3"/>
              </a:rPr>
              <a:t>://getbootstrap.com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hlinkClick r:id="rId3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 下载源码、编译后的代码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2.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cdn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3.npm install  bootstrap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543" y="3370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1.2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准备知识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978892"/>
            <a:ext cx="11019719" cy="48791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	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41300" y="2131292"/>
            <a:ext cx="11019719" cy="487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html5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新增的语义化标签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css3/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less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           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	</a:t>
            </a:r>
            <a:r>
              <a:rPr lang="en-US" altLang="zh-CN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jquery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事件绑定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		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5" name="图片 4" descr="BED885E3-B3B8-4FC1-A4CC-E61268BF8FD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18" y="1375229"/>
            <a:ext cx="3619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543" y="3370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1.1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介绍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978892"/>
            <a:ext cx="11019719" cy="48791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what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什么是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？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who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谁会用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why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为什么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要使用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Bootstrap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	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543" y="337077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1.1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Bootstrap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介绍</a:t>
            </a:r>
            <a:endParaRPr lang="en-US" altLang="zh-CN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978892"/>
            <a:ext cx="11019719" cy="48791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what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什么是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？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who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谁会用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Bootstrap?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zh-CN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</a:rPr>
              <a:t>why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为什么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要使用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Bootstrap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	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	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课程总结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（黑体</a:t>
            </a:r>
            <a:r>
              <a:rPr lang="en-US" altLang="zh-CN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44</a:t>
            </a:r>
            <a:r>
              <a:rPr lang="zh-CN" altLang="en-US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  <a:sym typeface="+mn-ea"/>
              </a:rPr>
              <a:t>号）</a:t>
            </a:r>
            <a:endParaRPr lang="zh-CN" altLang="en-US" b="1" dirty="0">
              <a:solidFill>
                <a:srgbClr val="FFC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825625"/>
            <a:ext cx="10690860" cy="38112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重点：（一级项目符号：宋体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号）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TelephoneManager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的功能（正文内容：宋体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号）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TelephoneManager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对象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创建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+mn-ea"/>
              </a:rPr>
              <a:t>（正文内容：宋体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+mn-ea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+mn-ea"/>
              </a:rPr>
              <a:t>号）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难点：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TelephoneManager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中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</a:rPr>
              <a:t>getXxx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方法的应用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+mn-ea"/>
              </a:rPr>
              <a:t>（正文内容：宋体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+mn-ea"/>
              </a:rPr>
              <a:t>24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+mn-ea"/>
              </a:rPr>
              <a:t>号）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112</Words>
  <Application>Microsoft Macintosh PowerPoint</Application>
  <PresentationFormat>自定义</PresentationFormat>
  <Paragraphs>59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课程目标</vt:lpstr>
      <vt:lpstr>第一章 Bootstrap基础</vt:lpstr>
      <vt:lpstr>1.1 Bootstrap介绍</vt:lpstr>
      <vt:lpstr>1.2 Bootstrap使用</vt:lpstr>
      <vt:lpstr>1.2 准备知识</vt:lpstr>
      <vt:lpstr>1.1 Bootstrap介绍</vt:lpstr>
      <vt:lpstr>1.1 Bootstrap介绍</vt:lpstr>
      <vt:lpstr>课程总结（黑体44号）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贺彩</dc:creator>
  <cp:lastModifiedBy>kiwi zhang</cp:lastModifiedBy>
  <cp:revision>228</cp:revision>
  <dcterms:created xsi:type="dcterms:W3CDTF">2015-11-16T08:26:00Z</dcterms:created>
  <dcterms:modified xsi:type="dcterms:W3CDTF">2016-04-22T03:28:16Z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