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4C4F-6C53-7548-81B6-A42B038DF2C7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1169-6D8D-BA4F-B151-4A38A58C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5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36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3110" y="1380068"/>
            <a:ext cx="9479913" cy="2616199"/>
          </a:xfrm>
        </p:spPr>
        <p:txBody>
          <a:bodyPr/>
          <a:lstStyle/>
          <a:p>
            <a:r>
              <a:rPr lang="en-US" altLang="zh-CN" dirty="0" smtClean="0"/>
              <a:t>JSON-ORM(</a:t>
            </a:r>
            <a:r>
              <a:rPr lang="zh-CN" altLang="en-US" dirty="0" smtClean="0"/>
              <a:t>对象关系映射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设计与实现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15361" y="4239163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 数据库智能查询（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01125" y="6141482"/>
            <a:ext cx="250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凯歌（</a:t>
            </a:r>
            <a:r>
              <a:rPr kumimoji="1" lang="en-US" altLang="zh-CN" dirty="0" smtClean="0"/>
              <a:t>zhoutk@189.cn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3110" y="1371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374" y="1540907"/>
            <a:ext cx="1058871" cy="323683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智能查询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9293" y="972383"/>
            <a:ext cx="6377939" cy="4890374"/>
          </a:xfrm>
        </p:spPr>
        <p:txBody>
          <a:bodyPr>
            <a:normAutofit/>
          </a:bodyPr>
          <a:lstStyle/>
          <a:p>
            <a:r>
              <a:rPr lang="zh-CN" altLang="en-US" dirty="0"/>
              <a:t>查询保留字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fields,</a:t>
            </a:r>
            <a:r>
              <a:rPr lang="zh-CN" altLang="en-US" dirty="0" smtClean="0"/>
              <a:t> </a:t>
            </a:r>
            <a:r>
              <a:rPr lang="en-US" altLang="zh-CN" dirty="0"/>
              <a:t>search</a:t>
            </a:r>
            <a:endParaRPr lang="en-US" altLang="zh-CN" dirty="0" smtClean="0"/>
          </a:p>
          <a:p>
            <a:pPr lvl="1"/>
            <a:r>
              <a:rPr lang="en-US" altLang="zh-CN" dirty="0"/>
              <a:t>page, size, </a:t>
            </a:r>
            <a:r>
              <a:rPr lang="en-US" altLang="zh-CN" dirty="0" smtClean="0"/>
              <a:t>sort</a:t>
            </a:r>
          </a:p>
          <a:p>
            <a:pPr lvl="1"/>
            <a:r>
              <a:rPr lang="en-US" altLang="zh-CN" dirty="0" smtClean="0"/>
              <a:t>ins, </a:t>
            </a:r>
            <a:r>
              <a:rPr lang="en-US" altLang="zh-CN" dirty="0" err="1" smtClean="0"/>
              <a:t>lks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ors</a:t>
            </a:r>
            <a:endParaRPr lang="en-US" altLang="zh-CN" dirty="0" smtClean="0"/>
          </a:p>
          <a:p>
            <a:pPr lvl="1"/>
            <a:r>
              <a:rPr lang="en-US" altLang="zh-CN" dirty="0"/>
              <a:t>count, sum, </a:t>
            </a:r>
            <a:r>
              <a:rPr lang="en-US" altLang="zh-CN" dirty="0" smtClean="0"/>
              <a:t>group</a:t>
            </a:r>
            <a:endParaRPr lang="en-US" altLang="zh-CN" dirty="0"/>
          </a:p>
          <a:p>
            <a:r>
              <a:rPr lang="zh-CN" altLang="en-US" dirty="0" smtClean="0"/>
              <a:t>不等查询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&lt;=             </a:t>
            </a:r>
            <a:r>
              <a:rPr lang="zh-CN" altLang="en-US" dirty="0" smtClean="0"/>
              <a:t>使用方法：</a:t>
            </a:r>
            <a:r>
              <a:rPr lang="en-US" altLang="zh-CN" dirty="0" smtClean="0"/>
              <a:t>age=&lt;,18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&gt;=</a:t>
            </a:r>
          </a:p>
          <a:p>
            <a:pPr lvl="1"/>
            <a:r>
              <a:rPr lang="en-US" altLang="zh-CN" dirty="0" smtClean="0"/>
              <a:t>&lt;&gt;</a:t>
            </a:r>
          </a:p>
          <a:p>
            <a:pPr lvl="1"/>
            <a:r>
              <a:rPr lang="en-US" altLang="zh-CN" dirty="0" smtClean="0"/>
              <a:t>=		</a:t>
            </a:r>
            <a:r>
              <a:rPr lang="en-US" altLang="zh-CN" dirty="0"/>
              <a:t>	</a:t>
            </a:r>
            <a:r>
              <a:rPr lang="zh-CN" altLang="en-US" dirty="0" smtClean="0"/>
              <a:t>     与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混合使用，屏蔽其影响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5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15" y="820698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9" y="2152649"/>
            <a:ext cx="10018713" cy="335280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tslint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		 https://</a:t>
            </a:r>
            <a:r>
              <a:rPr kumimoji="1" lang="en-US" altLang="zh-CN" dirty="0" err="1"/>
              <a:t>palantir.github.io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tslint</a:t>
            </a:r>
            <a:r>
              <a:rPr kumimoji="1" lang="en-US" altLang="zh-CN" dirty="0"/>
              <a:t>/rules/ 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课程资料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sifou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个人博客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/u/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微服务框架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/gels 	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11983</TotalTime>
  <Words>77</Words>
  <Application>Microsoft Macintosh PowerPoint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Corbel</vt:lpstr>
      <vt:lpstr>DengXian</vt:lpstr>
      <vt:lpstr>华文楷体</vt:lpstr>
      <vt:lpstr>视差</vt:lpstr>
      <vt:lpstr>JSON-ORM(对象关系映射)设计与实现 </vt:lpstr>
      <vt:lpstr>智能查询</vt:lpstr>
      <vt:lpstr>相关资源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zhoutk@189.cn</cp:lastModifiedBy>
  <cp:revision>41</cp:revision>
  <dcterms:created xsi:type="dcterms:W3CDTF">2018-10-29T11:38:50Z</dcterms:created>
  <dcterms:modified xsi:type="dcterms:W3CDTF">2018-11-21T01:10:59Z</dcterms:modified>
</cp:coreProperties>
</file>