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3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4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E4C4F-6C53-7548-81B6-A42B038DF2C7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B1169-6D8D-BA4F-B151-4A38A58CA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756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B1169-6D8D-BA4F-B151-4A38A58CA02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9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dirty="0" smtClean="0"/>
              <a:t>zhoutk@189.cn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dirty="0" smtClean="0"/>
              <a:t>zhoutk@189.cn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3109" y="900008"/>
            <a:ext cx="9479913" cy="2616199"/>
          </a:xfrm>
        </p:spPr>
        <p:txBody>
          <a:bodyPr/>
          <a:lstStyle/>
          <a:p>
            <a:r>
              <a:rPr lang="en-US" altLang="zh-CN" dirty="0" smtClean="0"/>
              <a:t>Koa2</a:t>
            </a:r>
            <a:r>
              <a:rPr lang="zh-CN" altLang="en-US" dirty="0" smtClean="0"/>
              <a:t>封装数据库高级操作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03931" y="4134577"/>
            <a:ext cx="6987645" cy="1388534"/>
          </a:xfrm>
        </p:spPr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批量更新与同异步事务操作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01125" y="6141482"/>
            <a:ext cx="250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凯歌（</a:t>
            </a:r>
            <a:r>
              <a:rPr kumimoji="1" lang="en-US" altLang="zh-CN" dirty="0" smtClean="0"/>
              <a:t>zhoutk@189.cn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23110" y="13716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ffectLst/>
              </a:rPr>
              <a:t>https://</a:t>
            </a:r>
            <a:r>
              <a:rPr kumimoji="1" lang="en-US" altLang="zh-CN" dirty="0" err="1">
                <a:effectLst/>
              </a:rPr>
              <a:t>segmentfault.com</a:t>
            </a:r>
            <a:r>
              <a:rPr kumimoji="1" lang="en-US" altLang="zh-CN" dirty="0">
                <a:effectLst/>
              </a:rPr>
              <a:t>/blog/</a:t>
            </a:r>
            <a:r>
              <a:rPr kumimoji="1" lang="en-US" altLang="zh-CN" dirty="0" err="1">
                <a:effectLst/>
              </a:rPr>
              <a:t>zhoutk</a:t>
            </a:r>
            <a:endParaRPr kumimoji="1"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91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955" y="517922"/>
            <a:ext cx="10018713" cy="1752599"/>
          </a:xfrm>
        </p:spPr>
        <p:txBody>
          <a:bodyPr/>
          <a:lstStyle/>
          <a:p>
            <a:r>
              <a:rPr kumimoji="1" lang="zh-CN" altLang="en-US" dirty="0" smtClean="0"/>
              <a:t>实现接口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08" y="1901189"/>
            <a:ext cx="10284781" cy="3352801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execSql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: string, values: Array&lt;any&gt;): Promise&lt;any&gt;;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insertBatch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tablename</a:t>
            </a:r>
            <a:r>
              <a:rPr lang="en-US" altLang="zh-CN" dirty="0"/>
              <a:t>: string, elements: Array&lt;any&gt;): Promise&lt;any&gt;; 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transGo</a:t>
            </a:r>
            <a:r>
              <a:rPr lang="en-US" altLang="zh-CN" dirty="0" smtClean="0"/>
              <a:t>(elements</a:t>
            </a:r>
            <a:r>
              <a:rPr lang="en-US" altLang="zh-CN" dirty="0"/>
              <a:t>: Array&lt;</a:t>
            </a:r>
            <a:r>
              <a:rPr lang="en-US" altLang="zh-CN" dirty="0" err="1"/>
              <a:t>TransElement</a:t>
            </a:r>
            <a:r>
              <a:rPr lang="en-US" altLang="zh-CN" dirty="0"/>
              <a:t>&gt;, </a:t>
            </a:r>
            <a:r>
              <a:rPr lang="en-US" altLang="zh-CN" dirty="0" err="1"/>
              <a:t>isAsync</a:t>
            </a:r>
            <a:r>
              <a:rPr lang="en-US" altLang="zh-CN" dirty="0"/>
              <a:t>?: </a:t>
            </a:r>
            <a:r>
              <a:rPr lang="en-US" altLang="zh-CN" dirty="0" err="1"/>
              <a:t>boolean</a:t>
            </a:r>
            <a:r>
              <a:rPr lang="en-US" altLang="zh-CN" dirty="0"/>
              <a:t>): Promise&lt;any&gt;;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                          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484308" y="10108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ffectLst/>
              </a:rPr>
              <a:t>https://</a:t>
            </a:r>
            <a:r>
              <a:rPr kumimoji="1" lang="en-US" altLang="zh-CN" dirty="0" err="1">
                <a:effectLst/>
              </a:rPr>
              <a:t>segmentfault.com</a:t>
            </a:r>
            <a:r>
              <a:rPr kumimoji="1" lang="en-US" altLang="zh-CN" dirty="0">
                <a:effectLst/>
              </a:rPr>
              <a:t>/blog/</a:t>
            </a:r>
            <a:r>
              <a:rPr kumimoji="1" lang="en-US" altLang="zh-CN" dirty="0" err="1">
                <a:effectLst/>
              </a:rPr>
              <a:t>zhoutk</a:t>
            </a:r>
            <a:endParaRPr kumimoji="1" lang="zh-CN" altLang="en-US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93900" y="614148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zhoutk@189.cn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3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955" y="517922"/>
            <a:ext cx="10018713" cy="1752599"/>
          </a:xfrm>
        </p:spPr>
        <p:txBody>
          <a:bodyPr/>
          <a:lstStyle/>
          <a:p>
            <a:r>
              <a:rPr kumimoji="1" lang="zh-CN" altLang="en-US" dirty="0" smtClean="0"/>
              <a:t>批量插入与更新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7219" y="1844039"/>
            <a:ext cx="10018713" cy="335280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insert </a:t>
            </a:r>
            <a:r>
              <a:rPr lang="en-US" altLang="zh-CN" dirty="0"/>
              <a:t>into </a:t>
            </a:r>
            <a:r>
              <a:rPr lang="en-US" altLang="zh-CN" dirty="0" err="1" smtClean="0"/>
              <a:t>tablename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dirty="0" smtClean="0"/>
              <a:t>id,fields1,fields2,</a:t>
            </a:r>
            <a:r>
              <a:rPr lang="mr-IN" altLang="zh-CN" dirty="0" smtClean="0"/>
              <a:t>…</a:t>
            </a:r>
            <a:r>
              <a:rPr lang="en-US" altLang="zh-CN" dirty="0" smtClean="0"/>
              <a:t>) 		</a:t>
            </a:r>
          </a:p>
          <a:p>
            <a:r>
              <a:rPr lang="en-US" altLang="zh-CN" dirty="0" smtClean="0"/>
              <a:t>values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dirty="0" smtClean="0"/>
              <a:t>1,’2’,’a’</a:t>
            </a:r>
            <a:r>
              <a:rPr lang="mr-IN" altLang="zh-CN" dirty="0" smtClean="0"/>
              <a:t>…</a:t>
            </a:r>
            <a:r>
              <a:rPr lang="en-US" altLang="zh-CN" dirty="0" smtClean="0"/>
              <a:t>),(2,’3’,’b’</a:t>
            </a:r>
            <a:r>
              <a:rPr lang="mr-IN" altLang="zh-CN" dirty="0" smtClean="0"/>
              <a:t>…</a:t>
            </a:r>
            <a:r>
              <a:rPr lang="en-US" altLang="zh-CN" dirty="0" smtClean="0"/>
              <a:t>),...,(</a:t>
            </a:r>
            <a:r>
              <a:rPr lang="en-US" altLang="zh-CN" dirty="0" err="1"/>
              <a:t>x</a:t>
            </a:r>
            <a:r>
              <a:rPr lang="en-US" altLang="zh-CN" dirty="0" err="1" smtClean="0"/>
              <a:t>,’n’,’y</a:t>
            </a:r>
            <a:r>
              <a:rPr lang="en-US" altLang="zh-CN" dirty="0" smtClean="0"/>
              <a:t>’,</a:t>
            </a:r>
            <a:r>
              <a:rPr lang="mr-IN" altLang="zh-CN" dirty="0" smtClean="0"/>
              <a:t>…</a:t>
            </a:r>
            <a:r>
              <a:rPr lang="en-US" altLang="zh-CN" dirty="0" smtClean="0"/>
              <a:t>) </a:t>
            </a:r>
          </a:p>
          <a:p>
            <a:r>
              <a:rPr lang="en-US" altLang="zh-CN" dirty="0" smtClean="0"/>
              <a:t>on </a:t>
            </a:r>
            <a:r>
              <a:rPr lang="en-US" altLang="zh-CN" dirty="0"/>
              <a:t>duplicate key update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fields1=values(fields1),</a:t>
            </a:r>
            <a:r>
              <a:rPr lang="en-US" altLang="zh-CN" dirty="0"/>
              <a:t> </a:t>
            </a:r>
            <a:r>
              <a:rPr lang="en-US" altLang="zh-CN" dirty="0" smtClean="0"/>
              <a:t>fields2=values(fields2),</a:t>
            </a:r>
            <a:r>
              <a:rPr lang="mr-IN" altLang="zh-CN" dirty="0" smtClean="0"/>
              <a:t>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                          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484308" y="10108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ffectLst/>
              </a:rPr>
              <a:t>https://</a:t>
            </a:r>
            <a:r>
              <a:rPr kumimoji="1" lang="en-US" altLang="zh-CN" dirty="0" err="1">
                <a:effectLst/>
              </a:rPr>
              <a:t>segmentfault.com</a:t>
            </a:r>
            <a:r>
              <a:rPr kumimoji="1" lang="en-US" altLang="zh-CN" dirty="0">
                <a:effectLst/>
              </a:rPr>
              <a:t>/blog/</a:t>
            </a:r>
            <a:r>
              <a:rPr kumimoji="1" lang="en-US" altLang="zh-CN" dirty="0" err="1">
                <a:effectLst/>
              </a:rPr>
              <a:t>zhoutk</a:t>
            </a:r>
            <a:endParaRPr kumimoji="1" lang="zh-CN" altLang="en-US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93900" y="614148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zhoutk@189.cn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0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955" y="517922"/>
            <a:ext cx="10018713" cy="1752599"/>
          </a:xfrm>
        </p:spPr>
        <p:txBody>
          <a:bodyPr/>
          <a:lstStyle/>
          <a:p>
            <a:r>
              <a:rPr kumimoji="1" lang="zh-CN" altLang="en-US" dirty="0" smtClean="0"/>
              <a:t>事务操作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8649" y="1939051"/>
            <a:ext cx="10018713" cy="420243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OPMETHODS = {   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	Insert </a:t>
            </a:r>
            <a:r>
              <a:rPr lang="en-US" altLang="zh-CN" dirty="0"/>
              <a:t>: 'INSERT INTO ?? SET ?',   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	Update </a:t>
            </a:r>
            <a:r>
              <a:rPr lang="en-US" altLang="zh-CN" dirty="0"/>
              <a:t>: 'UPDATE ?? SET ? WHERE ?',   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	Delete </a:t>
            </a:r>
            <a:r>
              <a:rPr lang="en-US" altLang="zh-CN" dirty="0"/>
              <a:t>: 'DELETE FROM ?? WHERE </a:t>
            </a:r>
            <a:r>
              <a:rPr lang="en-US" altLang="zh-CN" dirty="0" smtClean="0"/>
              <a:t>?’</a:t>
            </a:r>
            <a:br>
              <a:rPr lang="en-US" altLang="zh-CN" dirty="0" smtClean="0"/>
            </a:br>
            <a:r>
              <a:rPr lang="en-US" altLang="zh-CN" dirty="0" smtClean="0"/>
              <a:t>				}</a:t>
            </a:r>
            <a:endParaRPr lang="en-US" altLang="zh-CN" dirty="0"/>
          </a:p>
          <a:p>
            <a:r>
              <a:rPr lang="zh-CN" altLang="en-US" dirty="0" smtClean="0"/>
              <a:t>同步事务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/>
              <a:t>Promise.all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异步事务     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    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   递归迭代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484308" y="10108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ffectLst/>
              </a:rPr>
              <a:t>https://</a:t>
            </a:r>
            <a:r>
              <a:rPr kumimoji="1" lang="en-US" altLang="zh-CN" dirty="0" err="1">
                <a:effectLst/>
              </a:rPr>
              <a:t>segmentfault.com</a:t>
            </a:r>
            <a:r>
              <a:rPr kumimoji="1" lang="en-US" altLang="zh-CN" dirty="0">
                <a:effectLst/>
              </a:rPr>
              <a:t>/blog/</a:t>
            </a:r>
            <a:r>
              <a:rPr kumimoji="1" lang="en-US" altLang="zh-CN" dirty="0" err="1">
                <a:effectLst/>
              </a:rPr>
              <a:t>zhoutk</a:t>
            </a:r>
            <a:endParaRPr kumimoji="1" lang="zh-CN" altLang="en-US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93900" y="614148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zhoutk@189.cn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6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8515" y="820698"/>
            <a:ext cx="10018713" cy="1752599"/>
          </a:xfrm>
        </p:spPr>
        <p:txBody>
          <a:bodyPr/>
          <a:lstStyle/>
          <a:p>
            <a:r>
              <a:rPr kumimoji="1" lang="zh-CN" altLang="en-US" dirty="0" smtClean="0"/>
              <a:t>相关资源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09" y="2152649"/>
            <a:ext cx="10018713" cy="3352801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tslint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		 https://</a:t>
            </a:r>
            <a:r>
              <a:rPr kumimoji="1" lang="en-US" altLang="zh-CN" dirty="0" err="1"/>
              <a:t>palantir.github.io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tslint</a:t>
            </a:r>
            <a:r>
              <a:rPr kumimoji="1" lang="en-US" altLang="zh-CN" dirty="0"/>
              <a:t>/rules/ </a:t>
            </a:r>
            <a:endParaRPr kumimoji="1" lang="en-US" altLang="zh-CN" dirty="0" smtClean="0"/>
          </a:p>
          <a:p>
            <a:r>
              <a:rPr kumimoji="1" lang="zh-CN" altLang="en-US" dirty="0" smtClean="0"/>
              <a:t>课程资料</a:t>
            </a:r>
            <a:r>
              <a:rPr kumimoji="1" lang="en-US" altLang="zh-CN" dirty="0"/>
              <a:t>		 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zhoutk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sifou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zh-CN" altLang="en-US" dirty="0" smtClean="0"/>
              <a:t>个人博客</a:t>
            </a:r>
            <a:r>
              <a:rPr kumimoji="1" lang="en-US" altLang="zh-CN" dirty="0"/>
              <a:t>		 https://</a:t>
            </a:r>
            <a:r>
              <a:rPr kumimoji="1" lang="en-US" altLang="zh-CN" dirty="0" err="1"/>
              <a:t>segmentfault.com</a:t>
            </a:r>
            <a:r>
              <a:rPr kumimoji="1" lang="en-US" altLang="zh-CN" dirty="0"/>
              <a:t>/u/</a:t>
            </a:r>
            <a:r>
              <a:rPr kumimoji="1" lang="en-US" altLang="zh-CN" dirty="0" err="1"/>
              <a:t>zhoutk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微服务框架</a:t>
            </a:r>
            <a:r>
              <a:rPr kumimoji="1" lang="en-US" altLang="zh-CN" dirty="0"/>
              <a:t>		 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zhoutk</a:t>
            </a:r>
            <a:r>
              <a:rPr kumimoji="1" lang="en-US" altLang="zh-CN" dirty="0"/>
              <a:t>/gels 	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484308" y="10108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ffectLst/>
              </a:rPr>
              <a:t>https://</a:t>
            </a:r>
            <a:r>
              <a:rPr kumimoji="1" lang="en-US" altLang="zh-CN" dirty="0" err="1">
                <a:effectLst/>
              </a:rPr>
              <a:t>segmentfault.com</a:t>
            </a:r>
            <a:r>
              <a:rPr kumimoji="1" lang="en-US" altLang="zh-CN" dirty="0">
                <a:effectLst/>
              </a:rPr>
              <a:t>/blog/</a:t>
            </a:r>
            <a:r>
              <a:rPr kumimoji="1" lang="en-US" altLang="zh-CN" dirty="0" err="1">
                <a:effectLst/>
              </a:rPr>
              <a:t>zhoutk</a:t>
            </a:r>
            <a:endParaRPr kumimoji="1" lang="zh-CN" altLang="en-US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93900" y="614148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zhoutk@189.cn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16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12900</TotalTime>
  <Words>94</Words>
  <Application>Microsoft Macintosh PowerPoint</Application>
  <PresentationFormat>宽屏</PresentationFormat>
  <Paragraphs>35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Corbel</vt:lpstr>
      <vt:lpstr>DengXian</vt:lpstr>
      <vt:lpstr>Mangal</vt:lpstr>
      <vt:lpstr>华文楷体</vt:lpstr>
      <vt:lpstr>Arial</vt:lpstr>
      <vt:lpstr>视差</vt:lpstr>
      <vt:lpstr>Koa2封装数据库高级操作 </vt:lpstr>
      <vt:lpstr>实现接口</vt:lpstr>
      <vt:lpstr>批量插入与更新</vt:lpstr>
      <vt:lpstr>事务操作</vt:lpstr>
      <vt:lpstr>相关资源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运用typescript进行node.js后端开发精要</dc:title>
  <dc:creator>Microsoft Office 用户</dc:creator>
  <cp:lastModifiedBy>zhoutk@189.cn</cp:lastModifiedBy>
  <cp:revision>47</cp:revision>
  <dcterms:created xsi:type="dcterms:W3CDTF">2018-10-29T11:38:50Z</dcterms:created>
  <dcterms:modified xsi:type="dcterms:W3CDTF">2018-12-05T15:52:41Z</dcterms:modified>
</cp:coreProperties>
</file>