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87" r:id="rId3"/>
    <p:sldId id="269" r:id="rId5"/>
    <p:sldId id="289" r:id="rId6"/>
    <p:sldId id="286" r:id="rId7"/>
    <p:sldId id="263" r:id="rId8"/>
    <p:sldId id="260" r:id="rId9"/>
    <p:sldId id="262" r:id="rId10"/>
    <p:sldId id="261" r:id="rId11"/>
    <p:sldId id="265" r:id="rId12"/>
    <p:sldId id="266" r:id="rId13"/>
    <p:sldId id="288" r:id="rId14"/>
    <p:sldId id="256" r:id="rId15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68" d="100"/>
          <a:sy n="68" d="100"/>
        </p:scale>
        <p:origin x="77" y="461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96B407-F972-4E32-87A8-7253B94C602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8D6EADC-5972-46DA-BA1F-9F9CE2E08B4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ZA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ZA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FDDBACE-0F8F-43FD-98F0-DEE13552DADA}" type="slidenum">
              <a:rPr lang="en-ZA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介绍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长方形 13" title="覆盖图形"/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接连接符​​(S) 14"/>
          <p:cNvCxnSpPr/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/>
          <p:cNvCxnSpPr/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12" name="内容占位符 2"/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r" rtl="0"/>
            <a:r>
              <a:rPr lang="zh-CN" altLang="en-US" noProof="0" dirty="0"/>
              <a:t>分隔幻灯片标题</a:t>
            </a:r>
            <a:endParaRPr lang="zh-CN" altLang="en-ZA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已分栏为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14" name="任意多边形：形状 13" title="箭头"/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15" name="任意多边形：形状 14" title="箭头"/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rtlCol="0" anchor="ctr"/>
          <a:lstStyle>
            <a:lvl1pPr marL="0" indent="0" algn="ctr">
              <a:buNone/>
              <a:defRPr sz="21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第 </a:t>
            </a:r>
            <a:r>
              <a:rPr lang="en-US" altLang="zh-CN" noProof="0" dirty="0"/>
              <a:t>1 </a:t>
            </a:r>
            <a:r>
              <a:rPr lang="zh-CN" altLang="en-US" noProof="0" dirty="0"/>
              <a:t>节标题</a:t>
            </a:r>
            <a:endParaRPr lang="zh-CN" altLang="en-ZA" noProof="0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第 </a:t>
            </a:r>
            <a:r>
              <a:rPr lang="en-US" altLang="zh-CN" noProof="0" dirty="0"/>
              <a:t>2 </a:t>
            </a:r>
            <a:r>
              <a:rPr lang="zh-CN" altLang="en-US" noProof="0" dirty="0"/>
              <a:t>节标题</a:t>
            </a:r>
            <a:endParaRPr lang="zh-CN" altLang="en-ZA" noProof="0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第 </a:t>
            </a:r>
            <a:r>
              <a:rPr lang="en-US" altLang="zh-CN" noProof="0" dirty="0"/>
              <a:t>3 </a:t>
            </a:r>
            <a:r>
              <a:rPr lang="zh-CN" altLang="en-US" noProof="0" dirty="0"/>
              <a:t>节标题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时间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线型箭头连接符 12"/>
          <p:cNvCxnSpPr/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年</a:t>
            </a:r>
            <a:endParaRPr lang="zh-CN" altLang="en-ZA" noProof="0" dirty="0"/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18" name="文本占位符 10"/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年</a:t>
            </a:r>
            <a:endParaRPr lang="zh-CN" altLang="en-ZA" noProof="0" dirty="0"/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1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4" name="文本占位符 10"/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5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6" name="文本占位符 10"/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7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8" name="文本占位符 10"/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9" name="文本占位符 10"/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0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2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3" name="文本占位符 10"/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项目标题</a:t>
            </a:r>
            <a:endParaRPr lang="zh-CN" altLang="en-ZA" noProof="0" dirty="0"/>
          </a:p>
        </p:txBody>
      </p:sp>
      <p:sp>
        <p:nvSpPr>
          <p:cNvPr id="41" name="文本占位符 36"/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年，月</a:t>
            </a:r>
            <a:endParaRPr lang="zh-CN" altLang="en-ZA" noProof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39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 3 团队成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个人资料照片</a:t>
            </a:r>
            <a:endParaRPr lang="zh-CN" altLang="en-US" noProof="0" dirty="0"/>
          </a:p>
        </p:txBody>
      </p:sp>
      <p:sp>
        <p:nvSpPr>
          <p:cNvPr id="39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名称</a:t>
            </a:r>
            <a:endParaRPr lang="zh-CN" altLang="en-ZA" noProof="0" dirty="0"/>
          </a:p>
        </p:txBody>
      </p:sp>
      <p:sp>
        <p:nvSpPr>
          <p:cNvPr id="42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简介</a:t>
            </a:r>
            <a:endParaRPr lang="zh-CN" altLang="en-ZA" noProof="0" dirty="0"/>
          </a:p>
        </p:txBody>
      </p:sp>
      <p:sp>
        <p:nvSpPr>
          <p:cNvPr id="43" name="文本占位符 8"/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标题</a:t>
            </a:r>
            <a:endParaRPr lang="zh-CN" altLang="en-ZA" noProof="0" dirty="0"/>
          </a:p>
        </p:txBody>
      </p:sp>
      <p:sp>
        <p:nvSpPr>
          <p:cNvPr id="44" name="图片占位符 4"/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个人资料照片</a:t>
            </a:r>
            <a:endParaRPr lang="zh-CN" altLang="en-US" noProof="0" dirty="0"/>
          </a:p>
        </p:txBody>
      </p:sp>
      <p:sp>
        <p:nvSpPr>
          <p:cNvPr id="45" name="文本占位符 8"/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名称</a:t>
            </a:r>
            <a:endParaRPr lang="zh-CN" altLang="en-ZA" noProof="0" dirty="0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简介</a:t>
            </a:r>
            <a:endParaRPr lang="zh-CN" altLang="en-ZA" noProof="0" dirty="0"/>
          </a:p>
        </p:txBody>
      </p:sp>
      <p:sp>
        <p:nvSpPr>
          <p:cNvPr id="47" name="文本占位符 8"/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标题</a:t>
            </a:r>
            <a:endParaRPr lang="zh-CN" altLang="en-ZA" noProof="0" dirty="0"/>
          </a:p>
        </p:txBody>
      </p:sp>
      <p:sp>
        <p:nvSpPr>
          <p:cNvPr id="48" name="图片占位符 4"/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个人资料照片</a:t>
            </a:r>
            <a:endParaRPr lang="zh-CN" altLang="en-US" noProof="0" dirty="0"/>
          </a:p>
        </p:txBody>
      </p:sp>
      <p:sp>
        <p:nvSpPr>
          <p:cNvPr id="49" name="文本占位符 8"/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名称</a:t>
            </a:r>
            <a:endParaRPr lang="zh-CN" altLang="en-ZA" noProof="0" dirty="0"/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个人简介</a:t>
            </a:r>
            <a:endParaRPr lang="zh-CN" altLang="en-ZA" noProof="0" dirty="0"/>
          </a:p>
        </p:txBody>
      </p:sp>
      <p:sp>
        <p:nvSpPr>
          <p:cNvPr id="51" name="文本占位符 8"/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标题</a:t>
            </a:r>
            <a:endParaRPr lang="zh-CN" altLang="en-ZA" noProof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21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 6 团队成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28" name="图片占位符 15"/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个人资料照片</a:t>
            </a:r>
            <a:endParaRPr lang="zh-CN" altLang="en-ZA" noProof="0" dirty="0"/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9" name="图片占位符 15"/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zh-CN" altLang="en-US" noProof="0" dirty="0"/>
              <a:t>个人资料照片</a:t>
            </a:r>
            <a:endParaRPr lang="zh-CN" altLang="en-ZA" noProof="0" dirty="0"/>
          </a:p>
        </p:txBody>
      </p:sp>
      <p:sp>
        <p:nvSpPr>
          <p:cNvPr id="36" name="文本占位符 8"/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30" name="图片占位符 15"/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zh-CN" altLang="en-US" noProof="0" dirty="0"/>
              <a:t>个人资料照片</a:t>
            </a:r>
            <a:endParaRPr lang="zh-CN" altLang="en-ZA" noProof="0" dirty="0"/>
          </a:p>
        </p:txBody>
      </p:sp>
      <p:sp>
        <p:nvSpPr>
          <p:cNvPr id="40" name="文本占位符 8"/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41" name="文本占位符 10"/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54" name="图片占位符 15"/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zh-CN" altLang="en-US" noProof="0" dirty="0"/>
              <a:t>个人资料照片</a:t>
            </a:r>
            <a:endParaRPr lang="zh-CN" altLang="en-ZA" noProof="0" dirty="0"/>
          </a:p>
        </p:txBody>
      </p:sp>
      <p:sp>
        <p:nvSpPr>
          <p:cNvPr id="52" name="文本占位符 8"/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55" name="图片占位符 15"/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个人资料照片</a:t>
            </a:r>
            <a:endParaRPr lang="zh-CN" altLang="en-ZA" noProof="0" dirty="0"/>
          </a:p>
        </p:txBody>
      </p:sp>
      <p:sp>
        <p:nvSpPr>
          <p:cNvPr id="57" name="文本占位符 8"/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58" name="文本占位符 10"/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56" name="图片占位符 15"/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zh-CN" altLang="en-US" noProof="0" dirty="0"/>
              <a:t>个人资料照片</a:t>
            </a:r>
            <a:endParaRPr lang="zh-CN" altLang="en-ZA" noProof="0" dirty="0"/>
          </a:p>
        </p:txBody>
      </p:sp>
      <p:sp>
        <p:nvSpPr>
          <p:cNvPr id="59" name="文本占位符 8"/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60" name="文本占位符 10"/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谢谢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/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/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长方形 19" title="覆盖图形"/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 title="覆盖图形"/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/>
          <p:cNvCxnSpPr/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/>
          <p:cNvCxnSpPr/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谢谢 </a:t>
            </a:r>
            <a:br>
              <a:rPr lang="zh-CN" altLang="en-US" noProof="0" dirty="0"/>
            </a:br>
            <a:r>
              <a:rPr lang="zh-CN" altLang="en-US" noProof="0" dirty="0"/>
              <a:t>你</a:t>
            </a:r>
            <a:endParaRPr lang="zh-CN" altLang="en-ZA" noProof="0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直接连接符​​(S) 24"/>
          <p:cNvCxnSpPr/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完整名称</a:t>
            </a:r>
            <a:endParaRPr lang="zh-CN" altLang="en-US" noProof="0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电话</a:t>
            </a:r>
            <a:endParaRPr lang="zh-CN" altLang="en-ZA" noProof="0" dirty="0"/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电子邮件</a:t>
            </a:r>
            <a:endParaRPr lang="zh-CN" altLang="en-ZA" noProof="0" dirty="0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网站</a:t>
            </a:r>
            <a:endParaRPr lang="zh-CN" altLang="en-ZA" noProof="0" dirty="0"/>
          </a:p>
        </p:txBody>
      </p:sp>
      <p:sp>
        <p:nvSpPr>
          <p:cNvPr id="16" name="椭圆形 15"/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/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椭圆形 26"/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椭圆形 27"/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椭圆形 28"/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0" name="直接连接符​​(S) 29"/>
          <p:cNvCxnSpPr/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​​(S) 31"/>
          <p:cNvCxnSpPr/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长方形 8"/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长方形 22" title="覆盖图形"/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演示文稿封面选项</a:t>
            </a:r>
            <a:endParaRPr lang="zh-CN" altLang="en-ZA" noProof="0" dirty="0"/>
          </a:p>
        </p:txBody>
      </p:sp>
      <p:sp>
        <p:nvSpPr>
          <p:cNvPr id="25" name="副标题 2"/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26" name="长方形 25" title="覆盖图形"/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直接连接符​​(S) 32"/>
          <p:cNvCxnSpPr/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​​(S) 33"/>
          <p:cNvCxnSpPr/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包含照片的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rtlCol="0" anchor="ctr"/>
          <a:lstStyle>
            <a:lvl1pPr marL="0" indent="0" algn="r">
              <a:buNone/>
              <a:defRPr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插入或拖放照片</a:t>
            </a:r>
            <a:endParaRPr lang="zh-CN" altLang="en-US" noProof="0" dirty="0"/>
          </a:p>
        </p:txBody>
      </p:sp>
      <p:sp>
        <p:nvSpPr>
          <p:cNvPr id="27" name="长方形 26"/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长方形 27"/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 title="覆盖图形"/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演示文稿封面选项</a:t>
            </a:r>
            <a:endParaRPr lang="zh-CN" altLang="en-ZA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9" name="长方形 8" title="覆盖图形"/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直接连接符​​(S) 21"/>
          <p:cNvCxnSpPr/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​​(S) 24"/>
          <p:cNvCxnSpPr/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形 19" descr="封面标题图形（四处移动）"/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1" name="组 20" descr="封面标题图形（四处移动）"/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椭圆形 22"/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椭圆形 23"/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6" name="组 25" descr="封面标题图形（旋转）"/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椭圆形 28"/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/>
            <p:cNvCxnSpPr/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/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/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长方形 19" title="覆盖图形"/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 title="覆盖图形"/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/>
          <p:cNvCxnSpPr/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/>
          <p:cNvCxnSpPr/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直接连接符​​(S) 24"/>
          <p:cNvCxnSpPr/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形 34"/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带照片的节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rtlCol="0" anchor="ctr"/>
          <a:lstStyle>
            <a:lvl1pPr marL="0" indent="0" algn="l">
              <a:buNone/>
              <a:defRPr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插入或拖放照片 </a:t>
            </a:r>
            <a:r>
              <a:rPr lang="en-US" altLang="zh-CN" noProof="0" dirty="0"/>
              <a:t>2</a:t>
            </a:r>
            <a:endParaRPr lang="en-US" altLang="zh-CN" noProof="0" dirty="0"/>
          </a:p>
        </p:txBody>
      </p:sp>
      <p:sp>
        <p:nvSpPr>
          <p:cNvPr id="13" name="长方形 12"/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/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长方形 19" title="覆盖图形"/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 title="覆盖图形"/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/>
          <p:cNvCxnSpPr/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/>
          <p:cNvCxnSpPr/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直接连接符​​(S) 24"/>
          <p:cNvCxnSpPr/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 图标作为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形 3"/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图片占位符 15"/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6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3" name="椭圆形 22"/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图片占位符 15"/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4" name="椭圆形 23"/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图片占位符 15"/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5" name="椭圆形 24"/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图片占位符 15"/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6" name="椭圆形 25"/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图片占位符 15"/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15" name="文本占位符 8"/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35" name="椭圆形 34"/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椭圆形 35"/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 rtlCol="0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 rtlCol="0"/>
          <a:lstStyle>
            <a:lvl1pPr>
              <a:defRPr sz="2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/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15"/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图片占位符 2" descr="图像占位符"/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dirty="0"/>
              <a:t>插入或拖放照片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图标作为项目符号选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形 16"/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片占位符 15"/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6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18" name="椭圆形 17"/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图片占位符 15"/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19" name="椭圆形 18"/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图片占位符 15"/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23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25" name="椭圆形 24"/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图标作为项目符号选项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形 30"/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图片占位符 15"/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16" name="文本占位符 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7" name="文本占位符 1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32" name="椭圆形 31"/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图片占位符 15"/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18" name="文本占位符 8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9" name="文本占位符 10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33" name="椭圆形 32"/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图片占位符 15"/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20" name="文本占位符 8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21" name="文本占位符 10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10" name="图片占位符 22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插入或拖放照片 </a:t>
            </a:r>
            <a:br>
              <a:rPr lang="zh-CN" altLang="en-ZA" noProof="0" dirty="0"/>
            </a:br>
            <a:r>
              <a:rPr lang="zh-CN" altLang="en-US" noProof="0" dirty="0"/>
              <a:t>然后将其置于底层，实现叠加效果</a:t>
            </a:r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51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52" name="副标题 2"/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22" name="椭圆形 21"/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3" name="组 22"/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直接连接符​​ 23"/>
            <p:cNvCxnSpPr/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(S) 24"/>
            <p:cNvCxnSpPr/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图标作为项目符号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直接连接符​​(S) 45"/>
            <p:cNvCxnSpPr/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​​(S) 49"/>
            <p:cNvCxnSpPr/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图片占位符 22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插入或拖放照片 </a:t>
            </a:r>
            <a:br>
              <a:rPr lang="zh-CN" altLang="en-ZA" noProof="0" dirty="0"/>
            </a:br>
            <a:r>
              <a:rPr lang="zh-CN" altLang="en-US" noProof="0" dirty="0"/>
              <a:t>然后将其置于底层，实现叠加效果</a:t>
            </a:r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51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52" name="副标题 2"/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22" name="椭圆形 21"/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图片占位符 15"/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24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2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6" name="椭圆形 25"/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图片占位符 15"/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28" name="文本占位符 8"/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2</a:t>
            </a:r>
            <a:endParaRPr lang="zh-CN" altLang="en-ZA" noProof="0" dirty="0"/>
          </a:p>
        </p:txBody>
      </p:sp>
      <p:sp>
        <p:nvSpPr>
          <p:cNvPr id="29" name="文本占位符 10"/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30" name="椭圆形 29"/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图片占位符 15"/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38" name="文本占位符 8"/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3</a:t>
            </a:r>
            <a:endParaRPr lang="zh-CN" altLang="en-ZA" noProof="0" dirty="0"/>
          </a:p>
        </p:txBody>
      </p:sp>
      <p:sp>
        <p:nvSpPr>
          <p:cNvPr id="39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40" name="椭圆形 39"/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图片占位符 15"/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42" name="文本占位符 8"/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4</a:t>
            </a:r>
            <a:endParaRPr lang="zh-CN" altLang="en-ZA" noProof="0" dirty="0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31" name="椭圆形 30"/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椭圆形 31"/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数字产品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直接连接符​​(S) 45"/>
          <p:cNvCxnSpPr/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​​(S) 49"/>
          <p:cNvCxnSpPr/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51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rtlCol="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52" name="副标题 2"/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12" name="页脚占位符 11"/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2" name="图片占位符 10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在此插入或拖放屏幕设计</a:t>
            </a:r>
            <a:endParaRPr lang="zh-CN" altLang="en-US" noProof="0" dirty="0"/>
          </a:p>
        </p:txBody>
      </p:sp>
      <p:sp>
        <p:nvSpPr>
          <p:cNvPr id="33" name="内容占位符 2"/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较大数字选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 dirty="0"/>
              <a:t>1</a:t>
            </a:r>
            <a:endParaRPr lang="en-US" altLang="zh-CN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 dirty="0"/>
              <a:t>2</a:t>
            </a:r>
            <a:endParaRPr lang="zh-CN" altLang="en-ZA" noProof="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较大数字选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9"/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 dirty="0"/>
              <a:t>节标题</a:t>
            </a:r>
            <a:endParaRPr lang="zh-CN" altLang="en-US" noProof="0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 dirty="0"/>
              <a:t>节标题</a:t>
            </a:r>
            <a:endParaRPr lang="zh-CN" altLang="en-US" noProof="0" dirty="0"/>
          </a:p>
        </p:txBody>
      </p:sp>
      <p:sp>
        <p:nvSpPr>
          <p:cNvPr id="8" name="文本占位符 9"/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节标题</a:t>
            </a:r>
            <a:endParaRPr lang="zh-CN" altLang="en-US" noProof="0" dirty="0"/>
          </a:p>
        </p:txBody>
      </p:sp>
      <p:sp>
        <p:nvSpPr>
          <p:cNvPr id="34" name="任意多边形：形状 33"/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ZA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任意多边形：形状 32"/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ZA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节说明</a:t>
            </a:r>
            <a:endParaRPr lang="zh-CN" altLang="en-ZA" noProof="0" dirty="0"/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n-US" altLang="zh-CN" noProof="0" dirty="0"/>
              <a:t>2</a:t>
            </a:r>
            <a:endParaRPr lang="zh-CN" altLang="en-ZA" noProof="0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节说明</a:t>
            </a:r>
            <a:endParaRPr lang="zh-CN" altLang="en-US" noProof="0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n-US" altLang="zh-CN" noProof="0" dirty="0"/>
              <a:t>3</a:t>
            </a:r>
            <a:endParaRPr lang="zh-CN" altLang="en-ZA" noProof="0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节说明</a:t>
            </a:r>
            <a:endParaRPr lang="zh-CN" altLang="en-US" noProof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19" name="椭圆形 18"/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场空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​​(S) 5"/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7"/>
          <p:cNvCxnSpPr/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象限标题</a:t>
            </a:r>
            <a:endParaRPr lang="zh-CN" altLang="en-US" noProof="0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象限标题</a:t>
            </a:r>
            <a:endParaRPr lang="zh-CN" altLang="en-US" noProof="0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象限标题</a:t>
            </a:r>
            <a:endParaRPr lang="zh-CN" altLang="en-US" noProof="0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象限标题</a:t>
            </a:r>
            <a:endParaRPr lang="zh-CN" altLang="en-US" noProof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microsoft.com/office/2007/relationships/hdphoto" Target="../media/image5.wdp"/><Relationship Id="rId26" Type="http://schemas.openxmlformats.org/officeDocument/2006/relationships/image" Target="../media/image4.pn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长方形 13"/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6" cstate="screen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ZA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ZA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13" name="长方形 12"/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2.xml"/><Relationship Id="rId1" Type="http://schemas.openxmlformats.org/officeDocument/2006/relationships/hyperlink" Target="https://support.office.com/zh-cn/article/%e7%bc%96%e8%be%91%e6%bc%94%e7%a4%ba%e6%96%87%e7%a8%bf-ff353d37-742a-4aa8-8bdd-6b1f488127a2?omkt=zh-CN&amp;ui=zh-CN&amp;rs=zh-CN&amp;ad=C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8531" y="432956"/>
            <a:ext cx="5167824" cy="1532849"/>
          </a:xfrm>
        </p:spPr>
        <p:txBody>
          <a:bodyPr rtlCol="0"/>
          <a:lstStyle/>
          <a:p>
            <a:pPr rtl="0"/>
            <a:r>
              <a:rPr lang="zh-CN" altLang="en-US" dirty="0"/>
              <a:t>人脸识别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3792" y="2788371"/>
            <a:ext cx="5687412" cy="1851362"/>
          </a:xfrm>
        </p:spPr>
        <p:txBody>
          <a:bodyPr rtlCol="0"/>
          <a:lstStyle/>
          <a:p>
            <a:pPr algn="l" rtl="0"/>
            <a:r>
              <a:rPr lang="zh-CN" altLang="en-US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朱档：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Pm(</a:t>
            </a:r>
            <a:r>
              <a:rPr lang="zh-CN" altLang="en-US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架构设计及相关文档编写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en-US" altLang="zh-CN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 rtl="0"/>
            <a:r>
              <a:rPr lang="zh-CN" altLang="en-US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夏一鸣：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UI(</a:t>
            </a:r>
            <a:r>
              <a:rPr lang="zh-CN" altLang="en-US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前端页面设计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en-US" altLang="zh-CN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 rtl="0"/>
            <a:r>
              <a:rPr lang="zh-CN" altLang="en-US" noProof="1"/>
              <a:t>化子烁：</a:t>
            </a:r>
            <a:r>
              <a:rPr lang="en-US" altLang="zh-CN" noProof="1"/>
              <a:t>UE(</a:t>
            </a:r>
            <a:r>
              <a:rPr lang="zh-CN" altLang="en-US" noProof="1"/>
              <a:t>页面控件设计，核心算法设计</a:t>
            </a:r>
            <a:r>
              <a:rPr lang="en-US" altLang="zh-CN" noProof="1"/>
              <a:t>)</a:t>
            </a:r>
            <a:endParaRPr lang="en-US" altLang="zh-CN" noProof="1"/>
          </a:p>
          <a:p>
            <a:pPr algn="l" rtl="0"/>
            <a:r>
              <a:rPr lang="zh-CN" altLang="en-US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金哲皓：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BA(</a:t>
            </a:r>
            <a:r>
              <a:rPr lang="zh-CN" altLang="en-US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需求分析，</a:t>
            </a:r>
            <a:r>
              <a:rPr lang="zh-CN" altLang="en-US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数据库搭建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en-US" altLang="zh-CN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 rtl="0"/>
            <a:r>
              <a:rPr lang="zh-CN" altLang="en-US" noProof="1"/>
              <a:t>王奕翔：</a:t>
            </a:r>
            <a:r>
              <a:rPr lang="en-US" altLang="zh-CN" noProof="1"/>
              <a:t>QC(</a:t>
            </a:r>
            <a:r>
              <a:rPr lang="zh-CN" altLang="en-US" noProof="1"/>
              <a:t>界面优化，数据库接口，代码测试</a:t>
            </a:r>
            <a:r>
              <a:rPr lang="en-US" altLang="zh-CN" noProof="1"/>
              <a:t>)</a:t>
            </a:r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椭圆形 7" descr="封面标题图形（四处移动）"/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" name="组 8" descr="封面标题图形（四处移动）"/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椭圆形 9"/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/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2" name="组 11" descr="封面标题图形（旋转）"/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椭圆形 12"/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14" name="直接连接符​​(S) 13"/>
            <p:cNvCxnSpPr/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页码 </a:t>
            </a:r>
            <a:fld id="{19B51A1E-902D-48AF-9020-955120F399B6}" type="slidenum">
              <a:rPr lang="en-ZA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0319" y="1423006"/>
            <a:ext cx="7294837" cy="4178639"/>
          </a:xfrm>
          <a:prstGeom prst="rect">
            <a:avLst/>
          </a:prstGeom>
        </p:spPr>
      </p:pic>
      <p:sp>
        <p:nvSpPr>
          <p:cNvPr id="38" name="标题 1"/>
          <p:cNvSpPr txBox="1"/>
          <p:nvPr/>
        </p:nvSpPr>
        <p:spPr>
          <a:xfrm>
            <a:off x="-25585" y="0"/>
            <a:ext cx="3883378" cy="86595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签到考勤管理系统</a:t>
            </a:r>
            <a:endParaRPr lang="zh-CN" altLang="en-US" dirty="0"/>
          </a:p>
        </p:txBody>
      </p:sp>
      <p:sp>
        <p:nvSpPr>
          <p:cNvPr id="39" name="副标题 2"/>
          <p:cNvSpPr txBox="1"/>
          <p:nvPr/>
        </p:nvSpPr>
        <p:spPr>
          <a:xfrm>
            <a:off x="1307520" y="792699"/>
            <a:ext cx="2969006" cy="748379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1"/>
              <a:t>异常查询功能</a:t>
            </a:r>
            <a:r>
              <a:rPr lang="en-US" altLang="zh-CN" noProof="1"/>
              <a:t>.</a:t>
            </a:r>
            <a:endParaRPr lang="en-US" altLang="zh-CN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7651986" y="1849340"/>
            <a:ext cx="1620000" cy="360000"/>
          </a:xfrm>
        </p:spPr>
        <p:txBody>
          <a:bodyPr/>
          <a:lstStyle/>
          <a:p>
            <a:r>
              <a:rPr lang="en-US" altLang="zh-CN" dirty="0" err="1"/>
              <a:t>qds</a:t>
            </a:r>
            <a:r>
              <a:rPr lang="zh-CN" altLang="en-US" dirty="0"/>
              <a:t>表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14" name="标题 1"/>
          <p:cNvSpPr txBox="1"/>
          <p:nvPr/>
        </p:nvSpPr>
        <p:spPr>
          <a:xfrm>
            <a:off x="-25585" y="0"/>
            <a:ext cx="3883378" cy="86595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签到考勤管理系统</a:t>
            </a:r>
            <a:endParaRPr lang="zh-CN" altLang="en-US" dirty="0"/>
          </a:p>
        </p:txBody>
      </p:sp>
      <p:sp>
        <p:nvSpPr>
          <p:cNvPr id="15" name="副标题 2"/>
          <p:cNvSpPr txBox="1"/>
          <p:nvPr/>
        </p:nvSpPr>
        <p:spPr>
          <a:xfrm>
            <a:off x="1307520" y="792699"/>
            <a:ext cx="2969006" cy="748379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1"/>
              <a:t>数据库设计</a:t>
            </a:r>
            <a:r>
              <a:rPr lang="en-US" altLang="zh-CN" noProof="1"/>
              <a:t>.</a:t>
            </a:r>
            <a:endParaRPr lang="en-US" altLang="zh-CN" noProof="1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548" y="1280383"/>
            <a:ext cx="7262489" cy="159271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8" y="3192351"/>
            <a:ext cx="7331075" cy="1585097"/>
          </a:xfrm>
          <a:prstGeom prst="rect">
            <a:avLst/>
          </a:prstGeom>
        </p:spPr>
      </p:pic>
      <p:sp>
        <p:nvSpPr>
          <p:cNvPr id="20" name="文本占位符 2"/>
          <p:cNvSpPr txBox="1"/>
          <p:nvPr/>
        </p:nvSpPr>
        <p:spPr>
          <a:xfrm>
            <a:off x="7651986" y="3804899"/>
            <a:ext cx="162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qds</a:t>
            </a:r>
            <a:r>
              <a:rPr lang="en-US" altLang="zh-CN" dirty="0"/>
              <a:t>-months</a:t>
            </a:r>
            <a:r>
              <a:rPr lang="zh-CN" altLang="en-US" dirty="0"/>
              <a:t>表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1" y="5071716"/>
            <a:ext cx="7292972" cy="1303133"/>
          </a:xfrm>
          <a:prstGeom prst="rect">
            <a:avLst/>
          </a:prstGeom>
        </p:spPr>
      </p:pic>
      <p:sp>
        <p:nvSpPr>
          <p:cNvPr id="23" name="文本占位符 2"/>
          <p:cNvSpPr txBox="1"/>
          <p:nvPr/>
        </p:nvSpPr>
        <p:spPr>
          <a:xfrm>
            <a:off x="7759230" y="5580458"/>
            <a:ext cx="162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users</a:t>
            </a:r>
            <a:r>
              <a:rPr lang="zh-CN" altLang="en-US" dirty="0"/>
              <a:t>表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签到考勤管理系统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>
            <a:hlinkClick r:id="rId1"/>
          </p:cNvPr>
          <p:cNvSpPr txBox="1"/>
          <p:nvPr/>
        </p:nvSpPr>
        <p:spPr>
          <a:xfrm>
            <a:off x="1547813" y="2459504"/>
            <a:ext cx="909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zh-CN" altLang="en-US" sz="6000" u="sng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谢谢聆听</a:t>
            </a:r>
            <a:endParaRPr lang="zh-CN" altLang="en-US" sz="6000" u="sng" dirty="0">
              <a:solidFill>
                <a:srgbClr val="0070C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01682" y="2307031"/>
            <a:ext cx="5400000" cy="36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需要考虑的问题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01682" y="2739031"/>
            <a:ext cx="5400000" cy="1959432"/>
          </a:xfrm>
        </p:spPr>
        <p:txBody>
          <a:bodyPr rtlCol="0"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一个是应该以什么样的数据来标识每一个员工的面部信息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algn="just">
              <a:spcBef>
                <a:spcPts val="0"/>
              </a:spcBef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二是持久化地保存这些信息到数据库中去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algn="just">
              <a:spcBef>
                <a:spcPts val="0"/>
              </a:spcBef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假如摄像头里有多张人脸该怎么处理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表的设计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190318" y="2739356"/>
            <a:ext cx="5400000" cy="1958975"/>
          </a:xfrm>
        </p:spPr>
        <p:txBody>
          <a:bodyPr rtlCol="0"/>
          <a:lstStyle/>
          <a:p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要求是通过摄像头识别员工面部信息来完成考勤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导出每日的考勤表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rtl="0"/>
            <a:endParaRPr lang="en-US" altLang="zh-CN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190318" y="2307556"/>
            <a:ext cx="5400000" cy="358775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基本要求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页码 </a:t>
            </a:r>
            <a:fld id="{19B51A1E-902D-48AF-9020-955120F399B6}" type="slidenum">
              <a:rPr lang="en-ZA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需求分析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1200023" y="3767182"/>
            <a:ext cx="1980000" cy="720000"/>
          </a:xfrm>
        </p:spPr>
        <p:txBody>
          <a:bodyPr/>
          <a:lstStyle/>
          <a:p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仿照通用型软件界面设计的原则，所有的操作都在菜单栏里实现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33"/>
          </p:nvPr>
        </p:nvSpPr>
        <p:spPr>
          <a:xfrm>
            <a:off x="5035820" y="3859466"/>
            <a:ext cx="1980000" cy="720000"/>
          </a:xfrm>
        </p:spPr>
        <p:txBody>
          <a:bodyPr/>
          <a:lstStyle/>
          <a:p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建表来存储员工信息和考勤信息，每次新建录入员工面部信息时，要求输入工号、姓名。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34"/>
          </p:nvPr>
        </p:nvSpPr>
        <p:spPr>
          <a:xfrm>
            <a:off x="8072138" y="4002776"/>
            <a:ext cx="1980000" cy="720000"/>
          </a:xfrm>
        </p:spPr>
        <p:txBody>
          <a:bodyPr/>
          <a:lstStyle/>
          <a:p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考勤时，须满足三个条件：面部信息已录入、在打卡时间段内、未重复打卡，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我们的目标及设计方案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 title="覆盖图形"/>
          <p:cNvSpPr/>
          <p:nvPr/>
        </p:nvSpPr>
        <p:spPr bwMode="ltGray">
          <a:xfrm>
            <a:off x="261145" y="408290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36385" y="-326100"/>
            <a:ext cx="5167824" cy="1532849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签到考勤管理系统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172248" y="1242046"/>
            <a:ext cx="5167824" cy="691666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初始界面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endParaRPr lang="en-US" altLang="zh-CN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椭圆形 10" descr="封面标题图形（四处移动）"/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1" name="组 20" descr="封面标题图形（四处移动）"/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椭圆形 9"/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11"/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cxnSp>
        <p:nvCxnSpPr>
          <p:cNvPr id="15" name="直接连接符​​(S) 14" descr="装饰元素"/>
          <p:cNvCxnSpPr/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 descr="装饰元素"/>
          <p:cNvCxnSpPr/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394" y="952017"/>
            <a:ext cx="5794701" cy="544527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57" y="2354439"/>
            <a:ext cx="3922582" cy="3639961"/>
          </a:xfrm>
          <a:prstGeom prst="rect">
            <a:avLst/>
          </a:prstGeom>
        </p:spPr>
      </p:pic>
      <p:sp>
        <p:nvSpPr>
          <p:cNvPr id="23" name="文本占位符 13"/>
          <p:cNvSpPr txBox="1"/>
          <p:nvPr/>
        </p:nvSpPr>
        <p:spPr>
          <a:xfrm>
            <a:off x="1864281" y="6068500"/>
            <a:ext cx="1620000" cy="252000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注册成功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页码 </a:t>
            </a:r>
            <a:fld id="{19B51A1E-902D-48AF-9020-955120F399B6}" type="slidenum">
              <a:rPr lang="en-ZA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1" name="图片占位符 30" descr="靶眼"/>
          <p:cNvPicPr>
            <a:picLocks noGrp="1" noChangeAspect="1"/>
          </p:cNvPicPr>
          <p:nvPr>
            <p:ph type="pic" sz="quarter" idx="52"/>
          </p:nvPr>
        </p:nvPicPr>
        <p:blipFill>
          <a:blip r:embed="rId1" cstate="screen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9029778" y="1255564"/>
            <a:ext cx="1620000" cy="252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签到成功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47"/>
          </p:nvPr>
        </p:nvSpPr>
        <p:spPr>
          <a:xfrm>
            <a:off x="9126318" y="4298920"/>
            <a:ext cx="1620000" cy="252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签到失败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 txBox="1"/>
          <p:nvPr/>
        </p:nvSpPr>
        <p:spPr>
          <a:xfrm>
            <a:off x="-25585" y="0"/>
            <a:ext cx="3883378" cy="86595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签到考勤管理系统</a:t>
            </a:r>
            <a:endParaRPr lang="zh-CN" altLang="en-US" dirty="0"/>
          </a:p>
        </p:txBody>
      </p:sp>
      <p:sp>
        <p:nvSpPr>
          <p:cNvPr id="19" name="副标题 2"/>
          <p:cNvSpPr txBox="1"/>
          <p:nvPr/>
        </p:nvSpPr>
        <p:spPr>
          <a:xfrm>
            <a:off x="1307520" y="792699"/>
            <a:ext cx="2969006" cy="748379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1"/>
              <a:t>签到功能</a:t>
            </a:r>
            <a:r>
              <a:rPr lang="en-US" altLang="zh-CN" noProof="1"/>
              <a:t>.</a:t>
            </a:r>
            <a:endParaRPr lang="en-US" altLang="zh-CN" noProof="1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66" y="1381564"/>
            <a:ext cx="5054860" cy="475004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593" y="123985"/>
            <a:ext cx="3398160" cy="316935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200" y="3448756"/>
            <a:ext cx="3242624" cy="30142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页码 </a:t>
            </a:r>
            <a:fld id="{19B51A1E-902D-48AF-9020-955120F399B6}" type="slidenum">
              <a:rPr lang="en-ZA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5368436" y="274157"/>
            <a:ext cx="6233013" cy="5766704"/>
          </a:xfrm>
        </p:spPr>
      </p:pic>
      <p:grpSp>
        <p:nvGrpSpPr>
          <p:cNvPr id="31" name="组 30" descr="装饰元素"/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椭圆形 15"/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/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椭圆形 17"/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椭圆形 18"/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0" name="直接连接符​​(S) 19"/>
            <p:cNvCxnSpPr/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形 20"/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椭圆形 21"/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椭圆形 22"/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4" name="直接连接符​​(S) 23"/>
            <p:cNvCxnSpPr/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标题 1"/>
          <p:cNvSpPr txBox="1"/>
          <p:nvPr/>
        </p:nvSpPr>
        <p:spPr>
          <a:xfrm>
            <a:off x="0" y="-19141"/>
            <a:ext cx="3883378" cy="86595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签到考勤管理系统</a:t>
            </a:r>
            <a:endParaRPr lang="zh-CN" altLang="en-US" dirty="0"/>
          </a:p>
        </p:txBody>
      </p:sp>
      <p:sp>
        <p:nvSpPr>
          <p:cNvPr id="26" name="副标题 2"/>
          <p:cNvSpPr>
            <a:spLocks noGrp="1"/>
          </p:cNvSpPr>
          <p:nvPr>
            <p:ph type="subTitle" idx="1"/>
          </p:nvPr>
        </p:nvSpPr>
        <p:spPr>
          <a:xfrm>
            <a:off x="-22014" y="965542"/>
            <a:ext cx="2969006" cy="748379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查询异常</a:t>
            </a:r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endParaRPr lang="en-US" altLang="zh-CN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1496248" y="5478279"/>
            <a:ext cx="1620000" cy="36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工号模糊查询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35"/>
          </p:nvPr>
        </p:nvSpPr>
        <p:spPr>
          <a:xfrm>
            <a:off x="8006038" y="5478279"/>
            <a:ext cx="1620000" cy="36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姓名货币化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页码 </a:t>
            </a:r>
            <a:fld id="{19B51A1E-902D-48AF-9020-955120F399B6}" type="slidenum">
              <a:rPr lang="en-ZA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-25585" y="0"/>
            <a:ext cx="3883378" cy="86595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签到考勤管理系统</a:t>
            </a:r>
            <a:endParaRPr lang="zh-CN" altLang="en-US" dirty="0"/>
          </a:p>
        </p:txBody>
      </p:sp>
      <p:sp>
        <p:nvSpPr>
          <p:cNvPr id="18" name="副标题 2"/>
          <p:cNvSpPr txBox="1"/>
          <p:nvPr/>
        </p:nvSpPr>
        <p:spPr>
          <a:xfrm>
            <a:off x="1307520" y="792699"/>
            <a:ext cx="2969006" cy="748379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1"/>
              <a:t>模糊查询</a:t>
            </a:r>
            <a:r>
              <a:rPr lang="en-US" altLang="zh-CN" noProof="1"/>
              <a:t>.</a:t>
            </a:r>
            <a:endParaRPr lang="en-US" altLang="zh-CN" noProof="1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399" y="2390242"/>
            <a:ext cx="3829247" cy="282589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416" y="2390242"/>
            <a:ext cx="3816546" cy="28449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占位符 40" descr="下降趋势"/>
          <p:cNvPicPr>
            <a:picLocks noGrp="1" noChangeAspect="1"/>
          </p:cNvPicPr>
          <p:nvPr>
            <p:ph type="pic" sz="quarter" idx="41"/>
          </p:nvPr>
        </p:nvPicPr>
        <p:blipFill>
          <a:blip r:embed="rId1" cstate="screen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>
          <a:xfrm>
            <a:off x="1523875" y="5993413"/>
            <a:ext cx="1620000" cy="36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导出数据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9" name="图片占位符 48" descr="条形图"/>
          <p:cNvPicPr>
            <a:picLocks noGrp="1" noChangeAspect="1"/>
          </p:cNvPicPr>
          <p:nvPr>
            <p:ph type="pic" sz="quarter" idx="50"/>
          </p:nvPr>
        </p:nvPicPr>
        <p:blipFill>
          <a:blip r:embed="rId3" cstate="screen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文本占位符 17"/>
          <p:cNvSpPr>
            <a:spLocks noGrp="1"/>
          </p:cNvSpPr>
          <p:nvPr>
            <p:ph type="body" sz="quarter" idx="39"/>
          </p:nvPr>
        </p:nvSpPr>
        <p:spPr>
          <a:xfrm>
            <a:off x="8012428" y="5910898"/>
            <a:ext cx="1620000" cy="3600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导出的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xls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页码 </a:t>
            </a:r>
            <a:fld id="{19B51A1E-902D-48AF-9020-955120F399B6}" type="slidenum">
              <a:rPr lang="en-ZA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-25585" y="0"/>
            <a:ext cx="3883378" cy="86595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签到考勤管理系统</a:t>
            </a:r>
            <a:endParaRPr lang="zh-CN" altLang="en-US" dirty="0"/>
          </a:p>
        </p:txBody>
      </p:sp>
      <p:sp>
        <p:nvSpPr>
          <p:cNvPr id="22" name="副标题 2"/>
          <p:cNvSpPr txBox="1"/>
          <p:nvPr/>
        </p:nvSpPr>
        <p:spPr>
          <a:xfrm>
            <a:off x="1307520" y="792699"/>
            <a:ext cx="2969006" cy="748379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1"/>
              <a:t>导出功能</a:t>
            </a:r>
            <a:r>
              <a:rPr lang="en-US" altLang="zh-CN" noProof="1"/>
              <a:t>.</a:t>
            </a:r>
            <a:endParaRPr lang="en-US" altLang="zh-CN" noProof="1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75" y="1396863"/>
            <a:ext cx="4819215" cy="445266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1142" y="2198270"/>
            <a:ext cx="6654685" cy="33897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页码 </a:t>
            </a:r>
            <a:fld id="{19B51A1E-902D-48AF-9020-955120F399B6}" type="slidenum">
              <a:rPr lang="en-ZA" altLang="zh-CN" b="1" i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b="1" i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" name="组 8" descr="区域分隔线图形（四处移动）"/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椭圆形 9"/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/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3" name="组 12" descr="区域分隔线图形（四处移动并旋转）"/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椭圆形 13"/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/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/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17" name="直接连接符​​(S) 16"/>
            <p:cNvCxnSpPr/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(S) 17"/>
            <p:cNvCxnSpPr/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标题 1"/>
          <p:cNvSpPr txBox="1"/>
          <p:nvPr/>
        </p:nvSpPr>
        <p:spPr>
          <a:xfrm>
            <a:off x="-25585" y="0"/>
            <a:ext cx="3883378" cy="86595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签到考勤管理系统</a:t>
            </a:r>
            <a:endParaRPr lang="zh-CN" altLang="en-US" dirty="0"/>
          </a:p>
        </p:txBody>
      </p:sp>
      <p:sp>
        <p:nvSpPr>
          <p:cNvPr id="20" name="副标题 2"/>
          <p:cNvSpPr txBox="1"/>
          <p:nvPr/>
        </p:nvSpPr>
        <p:spPr>
          <a:xfrm>
            <a:off x="1307520" y="792699"/>
            <a:ext cx="2969006" cy="748379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1"/>
              <a:t>删除功能</a:t>
            </a:r>
            <a:r>
              <a:rPr lang="en-US" altLang="zh-CN" noProof="1"/>
              <a:t>.</a:t>
            </a:r>
            <a:endParaRPr lang="en-US" altLang="zh-CN" noProof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201" y="1766853"/>
            <a:ext cx="4165945" cy="3900033"/>
          </a:xfrm>
          <a:prstGeom prst="rect">
            <a:avLst/>
          </a:prstGeom>
        </p:spPr>
      </p:pic>
      <p:sp>
        <p:nvSpPr>
          <p:cNvPr id="22" name="文本占位符 4"/>
          <p:cNvSpPr txBox="1"/>
          <p:nvPr/>
        </p:nvSpPr>
        <p:spPr>
          <a:xfrm>
            <a:off x="1172023" y="5982124"/>
            <a:ext cx="1620000" cy="360000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删除失败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155" y="1554909"/>
            <a:ext cx="4438940" cy="4111977"/>
          </a:xfrm>
          <a:prstGeom prst="rect">
            <a:avLst/>
          </a:prstGeom>
        </p:spPr>
      </p:pic>
      <p:sp>
        <p:nvSpPr>
          <p:cNvPr id="25" name="文本占位符 4"/>
          <p:cNvSpPr txBox="1"/>
          <p:nvPr/>
        </p:nvSpPr>
        <p:spPr>
          <a:xfrm>
            <a:off x="7589625" y="5982124"/>
            <a:ext cx="1620000" cy="360000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删除成功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STEM 融资演讲稿</Template>
  <TotalTime>0</TotalTime>
  <Words>535</Words>
  <Application>WPS 演示</Application>
  <PresentationFormat>宽屏</PresentationFormat>
  <Paragraphs>112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Microsoft YaHei UI</vt:lpstr>
      <vt:lpstr>Times New Roman</vt:lpstr>
      <vt:lpstr>微软雅黑</vt:lpstr>
      <vt:lpstr>Arial Unicode MS</vt:lpstr>
      <vt:lpstr>Office 主题</vt:lpstr>
      <vt:lpstr>人脸识别</vt:lpstr>
      <vt:lpstr>需求分析</vt:lpstr>
      <vt:lpstr>我们的目标及设计方案</vt:lpstr>
      <vt:lpstr>签到考勤管理系统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签到考勤管理系统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人脸识别</dc:title>
  <dc:creator>朱 档</dc:creator>
  <cp:lastModifiedBy>夏</cp:lastModifiedBy>
  <cp:revision>8</cp:revision>
  <dcterms:created xsi:type="dcterms:W3CDTF">2021-01-05T11:53:00Z</dcterms:created>
  <dcterms:modified xsi:type="dcterms:W3CDTF">2021-01-05T14:45:09Z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2052-11.1.0.10228</vt:lpwstr>
  </property>
</Properties>
</file>