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2" r:id="rId6"/>
    <p:sldId id="263" r:id="rId7"/>
    <p:sldId id="259" r:id="rId8"/>
    <p:sldId id="261" r:id="rId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0" d="100"/>
          <a:sy n="90" d="100"/>
        </p:scale>
        <p:origin x="57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AE9F176-AB76-4F52-A039-F495F258EF4D}"/>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fr-FR"/>
          </a:p>
        </p:txBody>
      </p:sp>
      <p:sp>
        <p:nvSpPr>
          <p:cNvPr id="3" name="Подзаголовок 2">
            <a:extLst>
              <a:ext uri="{FF2B5EF4-FFF2-40B4-BE49-F238E27FC236}">
                <a16:creationId xmlns:a16="http://schemas.microsoft.com/office/drawing/2014/main" id="{15BA5F01-6157-4102-8717-994C2591B3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fr-FR"/>
          </a:p>
        </p:txBody>
      </p:sp>
      <p:sp>
        <p:nvSpPr>
          <p:cNvPr id="4" name="Дата 3">
            <a:extLst>
              <a:ext uri="{FF2B5EF4-FFF2-40B4-BE49-F238E27FC236}">
                <a16:creationId xmlns:a16="http://schemas.microsoft.com/office/drawing/2014/main" id="{1C7790B1-A307-4C6D-A104-46DCB7A2A6A0}"/>
              </a:ext>
            </a:extLst>
          </p:cNvPr>
          <p:cNvSpPr>
            <a:spLocks noGrp="1"/>
          </p:cNvSpPr>
          <p:nvPr>
            <p:ph type="dt" sz="half" idx="10"/>
          </p:nvPr>
        </p:nvSpPr>
        <p:spPr/>
        <p:txBody>
          <a:bodyPr/>
          <a:lstStyle/>
          <a:p>
            <a:fld id="{5DB9B726-0C06-461D-BB84-0B226A3A3968}" type="datetimeFigureOut">
              <a:rPr lang="fr-FR" smtClean="0"/>
              <a:t>16/10/2020</a:t>
            </a:fld>
            <a:endParaRPr lang="fr-FR"/>
          </a:p>
        </p:txBody>
      </p:sp>
      <p:sp>
        <p:nvSpPr>
          <p:cNvPr id="5" name="Нижний колонтитул 4">
            <a:extLst>
              <a:ext uri="{FF2B5EF4-FFF2-40B4-BE49-F238E27FC236}">
                <a16:creationId xmlns:a16="http://schemas.microsoft.com/office/drawing/2014/main" id="{4A91E3EC-375B-432D-B391-D16E0FB614B7}"/>
              </a:ext>
            </a:extLst>
          </p:cNvPr>
          <p:cNvSpPr>
            <a:spLocks noGrp="1"/>
          </p:cNvSpPr>
          <p:nvPr>
            <p:ph type="ftr" sz="quarter" idx="11"/>
          </p:nvPr>
        </p:nvSpPr>
        <p:spPr/>
        <p:txBody>
          <a:bodyPr/>
          <a:lstStyle/>
          <a:p>
            <a:endParaRPr lang="fr-FR"/>
          </a:p>
        </p:txBody>
      </p:sp>
      <p:sp>
        <p:nvSpPr>
          <p:cNvPr id="6" name="Номер слайда 5">
            <a:extLst>
              <a:ext uri="{FF2B5EF4-FFF2-40B4-BE49-F238E27FC236}">
                <a16:creationId xmlns:a16="http://schemas.microsoft.com/office/drawing/2014/main" id="{78080520-28BD-49C0-B292-8970EE94B249}"/>
              </a:ext>
            </a:extLst>
          </p:cNvPr>
          <p:cNvSpPr>
            <a:spLocks noGrp="1"/>
          </p:cNvSpPr>
          <p:nvPr>
            <p:ph type="sldNum" sz="quarter" idx="12"/>
          </p:nvPr>
        </p:nvSpPr>
        <p:spPr/>
        <p:txBody>
          <a:bodyPr/>
          <a:lstStyle/>
          <a:p>
            <a:fld id="{01D51781-78BA-4016-93F2-DAF989AA7FE7}" type="slidenum">
              <a:rPr lang="fr-FR" smtClean="0"/>
              <a:t>‹#›</a:t>
            </a:fld>
            <a:endParaRPr lang="fr-FR"/>
          </a:p>
        </p:txBody>
      </p:sp>
    </p:spTree>
    <p:extLst>
      <p:ext uri="{BB962C8B-B14F-4D97-AF65-F5344CB8AC3E}">
        <p14:creationId xmlns:p14="http://schemas.microsoft.com/office/powerpoint/2010/main" val="3499416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EEF90A5-5DDE-4F2E-9E5E-19D51EA83D07}"/>
              </a:ext>
            </a:extLst>
          </p:cNvPr>
          <p:cNvSpPr>
            <a:spLocks noGrp="1"/>
          </p:cNvSpPr>
          <p:nvPr>
            <p:ph type="title"/>
          </p:nvPr>
        </p:nvSpPr>
        <p:spPr/>
        <p:txBody>
          <a:bodyPr/>
          <a:lstStyle/>
          <a:p>
            <a:r>
              <a:rPr lang="ru-RU"/>
              <a:t>Образец заголовка</a:t>
            </a:r>
            <a:endParaRPr lang="fr-FR"/>
          </a:p>
        </p:txBody>
      </p:sp>
      <p:sp>
        <p:nvSpPr>
          <p:cNvPr id="3" name="Вертикальный текст 2">
            <a:extLst>
              <a:ext uri="{FF2B5EF4-FFF2-40B4-BE49-F238E27FC236}">
                <a16:creationId xmlns:a16="http://schemas.microsoft.com/office/drawing/2014/main" id="{C85EB650-8DF5-402E-92BF-33A157F3F2F9}"/>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fr-FR"/>
          </a:p>
        </p:txBody>
      </p:sp>
      <p:sp>
        <p:nvSpPr>
          <p:cNvPr id="4" name="Дата 3">
            <a:extLst>
              <a:ext uri="{FF2B5EF4-FFF2-40B4-BE49-F238E27FC236}">
                <a16:creationId xmlns:a16="http://schemas.microsoft.com/office/drawing/2014/main" id="{9DF35715-42F8-43C7-896D-243AB3FD2A6F}"/>
              </a:ext>
            </a:extLst>
          </p:cNvPr>
          <p:cNvSpPr>
            <a:spLocks noGrp="1"/>
          </p:cNvSpPr>
          <p:nvPr>
            <p:ph type="dt" sz="half" idx="10"/>
          </p:nvPr>
        </p:nvSpPr>
        <p:spPr/>
        <p:txBody>
          <a:bodyPr/>
          <a:lstStyle/>
          <a:p>
            <a:fld id="{5DB9B726-0C06-461D-BB84-0B226A3A3968}" type="datetimeFigureOut">
              <a:rPr lang="fr-FR" smtClean="0"/>
              <a:t>16/10/2020</a:t>
            </a:fld>
            <a:endParaRPr lang="fr-FR"/>
          </a:p>
        </p:txBody>
      </p:sp>
      <p:sp>
        <p:nvSpPr>
          <p:cNvPr id="5" name="Нижний колонтитул 4">
            <a:extLst>
              <a:ext uri="{FF2B5EF4-FFF2-40B4-BE49-F238E27FC236}">
                <a16:creationId xmlns:a16="http://schemas.microsoft.com/office/drawing/2014/main" id="{5D6F320D-8537-4585-B235-7CDFB6680148}"/>
              </a:ext>
            </a:extLst>
          </p:cNvPr>
          <p:cNvSpPr>
            <a:spLocks noGrp="1"/>
          </p:cNvSpPr>
          <p:nvPr>
            <p:ph type="ftr" sz="quarter" idx="11"/>
          </p:nvPr>
        </p:nvSpPr>
        <p:spPr/>
        <p:txBody>
          <a:bodyPr/>
          <a:lstStyle/>
          <a:p>
            <a:endParaRPr lang="fr-FR"/>
          </a:p>
        </p:txBody>
      </p:sp>
      <p:sp>
        <p:nvSpPr>
          <p:cNvPr id="6" name="Номер слайда 5">
            <a:extLst>
              <a:ext uri="{FF2B5EF4-FFF2-40B4-BE49-F238E27FC236}">
                <a16:creationId xmlns:a16="http://schemas.microsoft.com/office/drawing/2014/main" id="{AC0DFEB6-A75A-4F1F-B66F-B96FFD11F5EF}"/>
              </a:ext>
            </a:extLst>
          </p:cNvPr>
          <p:cNvSpPr>
            <a:spLocks noGrp="1"/>
          </p:cNvSpPr>
          <p:nvPr>
            <p:ph type="sldNum" sz="quarter" idx="12"/>
          </p:nvPr>
        </p:nvSpPr>
        <p:spPr/>
        <p:txBody>
          <a:bodyPr/>
          <a:lstStyle/>
          <a:p>
            <a:fld id="{01D51781-78BA-4016-93F2-DAF989AA7FE7}" type="slidenum">
              <a:rPr lang="fr-FR" smtClean="0"/>
              <a:t>‹#›</a:t>
            </a:fld>
            <a:endParaRPr lang="fr-FR"/>
          </a:p>
        </p:txBody>
      </p:sp>
    </p:spTree>
    <p:extLst>
      <p:ext uri="{BB962C8B-B14F-4D97-AF65-F5344CB8AC3E}">
        <p14:creationId xmlns:p14="http://schemas.microsoft.com/office/powerpoint/2010/main" val="1255286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C51F773D-E006-44CA-BD6F-CAB584DB2588}"/>
              </a:ext>
            </a:extLst>
          </p:cNvPr>
          <p:cNvSpPr>
            <a:spLocks noGrp="1"/>
          </p:cNvSpPr>
          <p:nvPr>
            <p:ph type="title" orient="vert"/>
          </p:nvPr>
        </p:nvSpPr>
        <p:spPr>
          <a:xfrm>
            <a:off x="8724900" y="365125"/>
            <a:ext cx="2628900" cy="5811838"/>
          </a:xfrm>
        </p:spPr>
        <p:txBody>
          <a:bodyPr vert="eaVert"/>
          <a:lstStyle/>
          <a:p>
            <a:r>
              <a:rPr lang="ru-RU"/>
              <a:t>Образец заголовка</a:t>
            </a:r>
            <a:endParaRPr lang="fr-FR"/>
          </a:p>
        </p:txBody>
      </p:sp>
      <p:sp>
        <p:nvSpPr>
          <p:cNvPr id="3" name="Вертикальный текст 2">
            <a:extLst>
              <a:ext uri="{FF2B5EF4-FFF2-40B4-BE49-F238E27FC236}">
                <a16:creationId xmlns:a16="http://schemas.microsoft.com/office/drawing/2014/main" id="{AA18C2B3-DA69-4B83-9E57-CBAF0BD67EBD}"/>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fr-FR"/>
          </a:p>
        </p:txBody>
      </p:sp>
      <p:sp>
        <p:nvSpPr>
          <p:cNvPr id="4" name="Дата 3">
            <a:extLst>
              <a:ext uri="{FF2B5EF4-FFF2-40B4-BE49-F238E27FC236}">
                <a16:creationId xmlns:a16="http://schemas.microsoft.com/office/drawing/2014/main" id="{02B1A6CA-125D-43BE-A5DE-51448D9EB007}"/>
              </a:ext>
            </a:extLst>
          </p:cNvPr>
          <p:cNvSpPr>
            <a:spLocks noGrp="1"/>
          </p:cNvSpPr>
          <p:nvPr>
            <p:ph type="dt" sz="half" idx="10"/>
          </p:nvPr>
        </p:nvSpPr>
        <p:spPr/>
        <p:txBody>
          <a:bodyPr/>
          <a:lstStyle/>
          <a:p>
            <a:fld id="{5DB9B726-0C06-461D-BB84-0B226A3A3968}" type="datetimeFigureOut">
              <a:rPr lang="fr-FR" smtClean="0"/>
              <a:t>16/10/2020</a:t>
            </a:fld>
            <a:endParaRPr lang="fr-FR"/>
          </a:p>
        </p:txBody>
      </p:sp>
      <p:sp>
        <p:nvSpPr>
          <p:cNvPr id="5" name="Нижний колонтитул 4">
            <a:extLst>
              <a:ext uri="{FF2B5EF4-FFF2-40B4-BE49-F238E27FC236}">
                <a16:creationId xmlns:a16="http://schemas.microsoft.com/office/drawing/2014/main" id="{F4319EE8-9B5E-42DA-8F48-B655EAF80F73}"/>
              </a:ext>
            </a:extLst>
          </p:cNvPr>
          <p:cNvSpPr>
            <a:spLocks noGrp="1"/>
          </p:cNvSpPr>
          <p:nvPr>
            <p:ph type="ftr" sz="quarter" idx="11"/>
          </p:nvPr>
        </p:nvSpPr>
        <p:spPr/>
        <p:txBody>
          <a:bodyPr/>
          <a:lstStyle/>
          <a:p>
            <a:endParaRPr lang="fr-FR"/>
          </a:p>
        </p:txBody>
      </p:sp>
      <p:sp>
        <p:nvSpPr>
          <p:cNvPr id="6" name="Номер слайда 5">
            <a:extLst>
              <a:ext uri="{FF2B5EF4-FFF2-40B4-BE49-F238E27FC236}">
                <a16:creationId xmlns:a16="http://schemas.microsoft.com/office/drawing/2014/main" id="{75B390A1-EEE2-4ED1-A90C-4A37A842BBFC}"/>
              </a:ext>
            </a:extLst>
          </p:cNvPr>
          <p:cNvSpPr>
            <a:spLocks noGrp="1"/>
          </p:cNvSpPr>
          <p:nvPr>
            <p:ph type="sldNum" sz="quarter" idx="12"/>
          </p:nvPr>
        </p:nvSpPr>
        <p:spPr/>
        <p:txBody>
          <a:bodyPr/>
          <a:lstStyle/>
          <a:p>
            <a:fld id="{01D51781-78BA-4016-93F2-DAF989AA7FE7}" type="slidenum">
              <a:rPr lang="fr-FR" smtClean="0"/>
              <a:t>‹#›</a:t>
            </a:fld>
            <a:endParaRPr lang="fr-FR"/>
          </a:p>
        </p:txBody>
      </p:sp>
    </p:spTree>
    <p:extLst>
      <p:ext uri="{BB962C8B-B14F-4D97-AF65-F5344CB8AC3E}">
        <p14:creationId xmlns:p14="http://schemas.microsoft.com/office/powerpoint/2010/main" val="3918515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070A0EA-39FE-4758-B219-56C950073BD8}"/>
              </a:ext>
            </a:extLst>
          </p:cNvPr>
          <p:cNvSpPr>
            <a:spLocks noGrp="1"/>
          </p:cNvSpPr>
          <p:nvPr>
            <p:ph type="title"/>
          </p:nvPr>
        </p:nvSpPr>
        <p:spPr/>
        <p:txBody>
          <a:bodyPr/>
          <a:lstStyle/>
          <a:p>
            <a:r>
              <a:rPr lang="ru-RU"/>
              <a:t>Образец заголовка</a:t>
            </a:r>
            <a:endParaRPr lang="fr-FR"/>
          </a:p>
        </p:txBody>
      </p:sp>
      <p:sp>
        <p:nvSpPr>
          <p:cNvPr id="3" name="Объект 2">
            <a:extLst>
              <a:ext uri="{FF2B5EF4-FFF2-40B4-BE49-F238E27FC236}">
                <a16:creationId xmlns:a16="http://schemas.microsoft.com/office/drawing/2014/main" id="{11C6C68D-1066-4C80-9522-05DEE0FC82C4}"/>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fr-FR"/>
          </a:p>
        </p:txBody>
      </p:sp>
      <p:sp>
        <p:nvSpPr>
          <p:cNvPr id="4" name="Дата 3">
            <a:extLst>
              <a:ext uri="{FF2B5EF4-FFF2-40B4-BE49-F238E27FC236}">
                <a16:creationId xmlns:a16="http://schemas.microsoft.com/office/drawing/2014/main" id="{72EF4292-74EE-4B22-A372-1B1E3E0AA655}"/>
              </a:ext>
            </a:extLst>
          </p:cNvPr>
          <p:cNvSpPr>
            <a:spLocks noGrp="1"/>
          </p:cNvSpPr>
          <p:nvPr>
            <p:ph type="dt" sz="half" idx="10"/>
          </p:nvPr>
        </p:nvSpPr>
        <p:spPr/>
        <p:txBody>
          <a:bodyPr/>
          <a:lstStyle/>
          <a:p>
            <a:fld id="{5DB9B726-0C06-461D-BB84-0B226A3A3968}" type="datetimeFigureOut">
              <a:rPr lang="fr-FR" smtClean="0"/>
              <a:t>16/10/2020</a:t>
            </a:fld>
            <a:endParaRPr lang="fr-FR"/>
          </a:p>
        </p:txBody>
      </p:sp>
      <p:sp>
        <p:nvSpPr>
          <p:cNvPr id="5" name="Нижний колонтитул 4">
            <a:extLst>
              <a:ext uri="{FF2B5EF4-FFF2-40B4-BE49-F238E27FC236}">
                <a16:creationId xmlns:a16="http://schemas.microsoft.com/office/drawing/2014/main" id="{CD45D530-9BBD-469A-849F-18C49385F6A2}"/>
              </a:ext>
            </a:extLst>
          </p:cNvPr>
          <p:cNvSpPr>
            <a:spLocks noGrp="1"/>
          </p:cNvSpPr>
          <p:nvPr>
            <p:ph type="ftr" sz="quarter" idx="11"/>
          </p:nvPr>
        </p:nvSpPr>
        <p:spPr/>
        <p:txBody>
          <a:bodyPr/>
          <a:lstStyle/>
          <a:p>
            <a:endParaRPr lang="fr-FR"/>
          </a:p>
        </p:txBody>
      </p:sp>
      <p:sp>
        <p:nvSpPr>
          <p:cNvPr id="6" name="Номер слайда 5">
            <a:extLst>
              <a:ext uri="{FF2B5EF4-FFF2-40B4-BE49-F238E27FC236}">
                <a16:creationId xmlns:a16="http://schemas.microsoft.com/office/drawing/2014/main" id="{0F913278-4CD6-4112-8DE8-DB5896D72B9E}"/>
              </a:ext>
            </a:extLst>
          </p:cNvPr>
          <p:cNvSpPr>
            <a:spLocks noGrp="1"/>
          </p:cNvSpPr>
          <p:nvPr>
            <p:ph type="sldNum" sz="quarter" idx="12"/>
          </p:nvPr>
        </p:nvSpPr>
        <p:spPr/>
        <p:txBody>
          <a:bodyPr/>
          <a:lstStyle/>
          <a:p>
            <a:fld id="{01D51781-78BA-4016-93F2-DAF989AA7FE7}" type="slidenum">
              <a:rPr lang="fr-FR" smtClean="0"/>
              <a:t>‹#›</a:t>
            </a:fld>
            <a:endParaRPr lang="fr-FR"/>
          </a:p>
        </p:txBody>
      </p:sp>
    </p:spTree>
    <p:extLst>
      <p:ext uri="{BB962C8B-B14F-4D97-AF65-F5344CB8AC3E}">
        <p14:creationId xmlns:p14="http://schemas.microsoft.com/office/powerpoint/2010/main" val="3859069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8B31C71-9D94-43BD-8BDC-9EAAF2D5AFE6}"/>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fr-FR"/>
          </a:p>
        </p:txBody>
      </p:sp>
      <p:sp>
        <p:nvSpPr>
          <p:cNvPr id="3" name="Текст 2">
            <a:extLst>
              <a:ext uri="{FF2B5EF4-FFF2-40B4-BE49-F238E27FC236}">
                <a16:creationId xmlns:a16="http://schemas.microsoft.com/office/drawing/2014/main" id="{CBB51CA7-D62F-4BC1-AB7B-BDF54A4DAE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31E42C92-DF49-420C-BDFE-FD271701F9AA}"/>
              </a:ext>
            </a:extLst>
          </p:cNvPr>
          <p:cNvSpPr>
            <a:spLocks noGrp="1"/>
          </p:cNvSpPr>
          <p:nvPr>
            <p:ph type="dt" sz="half" idx="10"/>
          </p:nvPr>
        </p:nvSpPr>
        <p:spPr/>
        <p:txBody>
          <a:bodyPr/>
          <a:lstStyle/>
          <a:p>
            <a:fld id="{5DB9B726-0C06-461D-BB84-0B226A3A3968}" type="datetimeFigureOut">
              <a:rPr lang="fr-FR" smtClean="0"/>
              <a:t>16/10/2020</a:t>
            </a:fld>
            <a:endParaRPr lang="fr-FR"/>
          </a:p>
        </p:txBody>
      </p:sp>
      <p:sp>
        <p:nvSpPr>
          <p:cNvPr id="5" name="Нижний колонтитул 4">
            <a:extLst>
              <a:ext uri="{FF2B5EF4-FFF2-40B4-BE49-F238E27FC236}">
                <a16:creationId xmlns:a16="http://schemas.microsoft.com/office/drawing/2014/main" id="{6BABC7EA-98CC-4542-AA8C-ABC46B450097}"/>
              </a:ext>
            </a:extLst>
          </p:cNvPr>
          <p:cNvSpPr>
            <a:spLocks noGrp="1"/>
          </p:cNvSpPr>
          <p:nvPr>
            <p:ph type="ftr" sz="quarter" idx="11"/>
          </p:nvPr>
        </p:nvSpPr>
        <p:spPr/>
        <p:txBody>
          <a:bodyPr/>
          <a:lstStyle/>
          <a:p>
            <a:endParaRPr lang="fr-FR"/>
          </a:p>
        </p:txBody>
      </p:sp>
      <p:sp>
        <p:nvSpPr>
          <p:cNvPr id="6" name="Номер слайда 5">
            <a:extLst>
              <a:ext uri="{FF2B5EF4-FFF2-40B4-BE49-F238E27FC236}">
                <a16:creationId xmlns:a16="http://schemas.microsoft.com/office/drawing/2014/main" id="{EFFC7934-4B04-4B90-BD42-13054D89AF07}"/>
              </a:ext>
            </a:extLst>
          </p:cNvPr>
          <p:cNvSpPr>
            <a:spLocks noGrp="1"/>
          </p:cNvSpPr>
          <p:nvPr>
            <p:ph type="sldNum" sz="quarter" idx="12"/>
          </p:nvPr>
        </p:nvSpPr>
        <p:spPr/>
        <p:txBody>
          <a:bodyPr/>
          <a:lstStyle/>
          <a:p>
            <a:fld id="{01D51781-78BA-4016-93F2-DAF989AA7FE7}" type="slidenum">
              <a:rPr lang="fr-FR" smtClean="0"/>
              <a:t>‹#›</a:t>
            </a:fld>
            <a:endParaRPr lang="fr-FR"/>
          </a:p>
        </p:txBody>
      </p:sp>
    </p:spTree>
    <p:extLst>
      <p:ext uri="{BB962C8B-B14F-4D97-AF65-F5344CB8AC3E}">
        <p14:creationId xmlns:p14="http://schemas.microsoft.com/office/powerpoint/2010/main" val="569132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9BD8B24-0B23-4717-82B4-EAB88056BC28}"/>
              </a:ext>
            </a:extLst>
          </p:cNvPr>
          <p:cNvSpPr>
            <a:spLocks noGrp="1"/>
          </p:cNvSpPr>
          <p:nvPr>
            <p:ph type="title"/>
          </p:nvPr>
        </p:nvSpPr>
        <p:spPr/>
        <p:txBody>
          <a:bodyPr/>
          <a:lstStyle/>
          <a:p>
            <a:r>
              <a:rPr lang="ru-RU"/>
              <a:t>Образец заголовка</a:t>
            </a:r>
            <a:endParaRPr lang="fr-FR"/>
          </a:p>
        </p:txBody>
      </p:sp>
      <p:sp>
        <p:nvSpPr>
          <p:cNvPr id="3" name="Объект 2">
            <a:extLst>
              <a:ext uri="{FF2B5EF4-FFF2-40B4-BE49-F238E27FC236}">
                <a16:creationId xmlns:a16="http://schemas.microsoft.com/office/drawing/2014/main" id="{35855C4B-7B97-4177-BF02-ED248BEC95FC}"/>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fr-FR"/>
          </a:p>
        </p:txBody>
      </p:sp>
      <p:sp>
        <p:nvSpPr>
          <p:cNvPr id="4" name="Объект 3">
            <a:extLst>
              <a:ext uri="{FF2B5EF4-FFF2-40B4-BE49-F238E27FC236}">
                <a16:creationId xmlns:a16="http://schemas.microsoft.com/office/drawing/2014/main" id="{73114631-899B-4A30-AC1D-B072B8B2FBD6}"/>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fr-FR"/>
          </a:p>
        </p:txBody>
      </p:sp>
      <p:sp>
        <p:nvSpPr>
          <p:cNvPr id="5" name="Дата 4">
            <a:extLst>
              <a:ext uri="{FF2B5EF4-FFF2-40B4-BE49-F238E27FC236}">
                <a16:creationId xmlns:a16="http://schemas.microsoft.com/office/drawing/2014/main" id="{77180805-CA4B-4287-BD3F-AB71C15DCC98}"/>
              </a:ext>
            </a:extLst>
          </p:cNvPr>
          <p:cNvSpPr>
            <a:spLocks noGrp="1"/>
          </p:cNvSpPr>
          <p:nvPr>
            <p:ph type="dt" sz="half" idx="10"/>
          </p:nvPr>
        </p:nvSpPr>
        <p:spPr/>
        <p:txBody>
          <a:bodyPr/>
          <a:lstStyle/>
          <a:p>
            <a:fld id="{5DB9B726-0C06-461D-BB84-0B226A3A3968}" type="datetimeFigureOut">
              <a:rPr lang="fr-FR" smtClean="0"/>
              <a:t>16/10/2020</a:t>
            </a:fld>
            <a:endParaRPr lang="fr-FR"/>
          </a:p>
        </p:txBody>
      </p:sp>
      <p:sp>
        <p:nvSpPr>
          <p:cNvPr id="6" name="Нижний колонтитул 5">
            <a:extLst>
              <a:ext uri="{FF2B5EF4-FFF2-40B4-BE49-F238E27FC236}">
                <a16:creationId xmlns:a16="http://schemas.microsoft.com/office/drawing/2014/main" id="{9FEF0766-54B2-42B9-A06B-A9D2DB38F747}"/>
              </a:ext>
            </a:extLst>
          </p:cNvPr>
          <p:cNvSpPr>
            <a:spLocks noGrp="1"/>
          </p:cNvSpPr>
          <p:nvPr>
            <p:ph type="ftr" sz="quarter" idx="11"/>
          </p:nvPr>
        </p:nvSpPr>
        <p:spPr/>
        <p:txBody>
          <a:bodyPr/>
          <a:lstStyle/>
          <a:p>
            <a:endParaRPr lang="fr-FR"/>
          </a:p>
        </p:txBody>
      </p:sp>
      <p:sp>
        <p:nvSpPr>
          <p:cNvPr id="7" name="Номер слайда 6">
            <a:extLst>
              <a:ext uri="{FF2B5EF4-FFF2-40B4-BE49-F238E27FC236}">
                <a16:creationId xmlns:a16="http://schemas.microsoft.com/office/drawing/2014/main" id="{66116C62-ED1B-4E14-A6D5-747127E41DE1}"/>
              </a:ext>
            </a:extLst>
          </p:cNvPr>
          <p:cNvSpPr>
            <a:spLocks noGrp="1"/>
          </p:cNvSpPr>
          <p:nvPr>
            <p:ph type="sldNum" sz="quarter" idx="12"/>
          </p:nvPr>
        </p:nvSpPr>
        <p:spPr/>
        <p:txBody>
          <a:bodyPr/>
          <a:lstStyle/>
          <a:p>
            <a:fld id="{01D51781-78BA-4016-93F2-DAF989AA7FE7}" type="slidenum">
              <a:rPr lang="fr-FR" smtClean="0"/>
              <a:t>‹#›</a:t>
            </a:fld>
            <a:endParaRPr lang="fr-FR"/>
          </a:p>
        </p:txBody>
      </p:sp>
    </p:spTree>
    <p:extLst>
      <p:ext uri="{BB962C8B-B14F-4D97-AF65-F5344CB8AC3E}">
        <p14:creationId xmlns:p14="http://schemas.microsoft.com/office/powerpoint/2010/main" val="3483986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FBF7B7A-8845-40AA-A18C-21C4D70D6AFB}"/>
              </a:ext>
            </a:extLst>
          </p:cNvPr>
          <p:cNvSpPr>
            <a:spLocks noGrp="1"/>
          </p:cNvSpPr>
          <p:nvPr>
            <p:ph type="title"/>
          </p:nvPr>
        </p:nvSpPr>
        <p:spPr>
          <a:xfrm>
            <a:off x="839788" y="365125"/>
            <a:ext cx="10515600" cy="1325563"/>
          </a:xfrm>
        </p:spPr>
        <p:txBody>
          <a:bodyPr/>
          <a:lstStyle/>
          <a:p>
            <a:r>
              <a:rPr lang="ru-RU"/>
              <a:t>Образец заголовка</a:t>
            </a:r>
            <a:endParaRPr lang="fr-FR"/>
          </a:p>
        </p:txBody>
      </p:sp>
      <p:sp>
        <p:nvSpPr>
          <p:cNvPr id="3" name="Текст 2">
            <a:extLst>
              <a:ext uri="{FF2B5EF4-FFF2-40B4-BE49-F238E27FC236}">
                <a16:creationId xmlns:a16="http://schemas.microsoft.com/office/drawing/2014/main" id="{2D07A854-488F-483C-B69C-9262B23EDD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A68C353B-516D-46B3-B926-98310EA60FB8}"/>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fr-FR"/>
          </a:p>
        </p:txBody>
      </p:sp>
      <p:sp>
        <p:nvSpPr>
          <p:cNvPr id="5" name="Текст 4">
            <a:extLst>
              <a:ext uri="{FF2B5EF4-FFF2-40B4-BE49-F238E27FC236}">
                <a16:creationId xmlns:a16="http://schemas.microsoft.com/office/drawing/2014/main" id="{1B12759F-AB0D-4D45-A94A-C12317078D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468B47FA-A744-46E2-8B46-ECBB9175B278}"/>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fr-FR"/>
          </a:p>
        </p:txBody>
      </p:sp>
      <p:sp>
        <p:nvSpPr>
          <p:cNvPr id="7" name="Дата 6">
            <a:extLst>
              <a:ext uri="{FF2B5EF4-FFF2-40B4-BE49-F238E27FC236}">
                <a16:creationId xmlns:a16="http://schemas.microsoft.com/office/drawing/2014/main" id="{6C340DF9-41E3-43D3-B567-FA3A39EF84CE}"/>
              </a:ext>
            </a:extLst>
          </p:cNvPr>
          <p:cNvSpPr>
            <a:spLocks noGrp="1"/>
          </p:cNvSpPr>
          <p:nvPr>
            <p:ph type="dt" sz="half" idx="10"/>
          </p:nvPr>
        </p:nvSpPr>
        <p:spPr/>
        <p:txBody>
          <a:bodyPr/>
          <a:lstStyle/>
          <a:p>
            <a:fld id="{5DB9B726-0C06-461D-BB84-0B226A3A3968}" type="datetimeFigureOut">
              <a:rPr lang="fr-FR" smtClean="0"/>
              <a:t>16/10/2020</a:t>
            </a:fld>
            <a:endParaRPr lang="fr-FR"/>
          </a:p>
        </p:txBody>
      </p:sp>
      <p:sp>
        <p:nvSpPr>
          <p:cNvPr id="8" name="Нижний колонтитул 7">
            <a:extLst>
              <a:ext uri="{FF2B5EF4-FFF2-40B4-BE49-F238E27FC236}">
                <a16:creationId xmlns:a16="http://schemas.microsoft.com/office/drawing/2014/main" id="{57C8DB0F-580C-4D90-AA79-EBB47D3FEC32}"/>
              </a:ext>
            </a:extLst>
          </p:cNvPr>
          <p:cNvSpPr>
            <a:spLocks noGrp="1"/>
          </p:cNvSpPr>
          <p:nvPr>
            <p:ph type="ftr" sz="quarter" idx="11"/>
          </p:nvPr>
        </p:nvSpPr>
        <p:spPr/>
        <p:txBody>
          <a:bodyPr/>
          <a:lstStyle/>
          <a:p>
            <a:endParaRPr lang="fr-FR"/>
          </a:p>
        </p:txBody>
      </p:sp>
      <p:sp>
        <p:nvSpPr>
          <p:cNvPr id="9" name="Номер слайда 8">
            <a:extLst>
              <a:ext uri="{FF2B5EF4-FFF2-40B4-BE49-F238E27FC236}">
                <a16:creationId xmlns:a16="http://schemas.microsoft.com/office/drawing/2014/main" id="{BA374223-A743-4B24-9E9F-0BD3DE5B0098}"/>
              </a:ext>
            </a:extLst>
          </p:cNvPr>
          <p:cNvSpPr>
            <a:spLocks noGrp="1"/>
          </p:cNvSpPr>
          <p:nvPr>
            <p:ph type="sldNum" sz="quarter" idx="12"/>
          </p:nvPr>
        </p:nvSpPr>
        <p:spPr/>
        <p:txBody>
          <a:bodyPr/>
          <a:lstStyle/>
          <a:p>
            <a:fld id="{01D51781-78BA-4016-93F2-DAF989AA7FE7}" type="slidenum">
              <a:rPr lang="fr-FR" smtClean="0"/>
              <a:t>‹#›</a:t>
            </a:fld>
            <a:endParaRPr lang="fr-FR"/>
          </a:p>
        </p:txBody>
      </p:sp>
    </p:spTree>
    <p:extLst>
      <p:ext uri="{BB962C8B-B14F-4D97-AF65-F5344CB8AC3E}">
        <p14:creationId xmlns:p14="http://schemas.microsoft.com/office/powerpoint/2010/main" val="606001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DF75D38-4352-4B5E-8F1C-FCF4B57E8C2B}"/>
              </a:ext>
            </a:extLst>
          </p:cNvPr>
          <p:cNvSpPr>
            <a:spLocks noGrp="1"/>
          </p:cNvSpPr>
          <p:nvPr>
            <p:ph type="title"/>
          </p:nvPr>
        </p:nvSpPr>
        <p:spPr/>
        <p:txBody>
          <a:bodyPr/>
          <a:lstStyle/>
          <a:p>
            <a:r>
              <a:rPr lang="ru-RU"/>
              <a:t>Образец заголовка</a:t>
            </a:r>
            <a:endParaRPr lang="fr-FR"/>
          </a:p>
        </p:txBody>
      </p:sp>
      <p:sp>
        <p:nvSpPr>
          <p:cNvPr id="3" name="Дата 2">
            <a:extLst>
              <a:ext uri="{FF2B5EF4-FFF2-40B4-BE49-F238E27FC236}">
                <a16:creationId xmlns:a16="http://schemas.microsoft.com/office/drawing/2014/main" id="{8EBCD4EC-30F0-4EC3-A2BA-64E8547DE6D6}"/>
              </a:ext>
            </a:extLst>
          </p:cNvPr>
          <p:cNvSpPr>
            <a:spLocks noGrp="1"/>
          </p:cNvSpPr>
          <p:nvPr>
            <p:ph type="dt" sz="half" idx="10"/>
          </p:nvPr>
        </p:nvSpPr>
        <p:spPr/>
        <p:txBody>
          <a:bodyPr/>
          <a:lstStyle/>
          <a:p>
            <a:fld id="{5DB9B726-0C06-461D-BB84-0B226A3A3968}" type="datetimeFigureOut">
              <a:rPr lang="fr-FR" smtClean="0"/>
              <a:t>16/10/2020</a:t>
            </a:fld>
            <a:endParaRPr lang="fr-FR"/>
          </a:p>
        </p:txBody>
      </p:sp>
      <p:sp>
        <p:nvSpPr>
          <p:cNvPr id="4" name="Нижний колонтитул 3">
            <a:extLst>
              <a:ext uri="{FF2B5EF4-FFF2-40B4-BE49-F238E27FC236}">
                <a16:creationId xmlns:a16="http://schemas.microsoft.com/office/drawing/2014/main" id="{FE09FD5D-C989-4215-906B-272A3EB70FA5}"/>
              </a:ext>
            </a:extLst>
          </p:cNvPr>
          <p:cNvSpPr>
            <a:spLocks noGrp="1"/>
          </p:cNvSpPr>
          <p:nvPr>
            <p:ph type="ftr" sz="quarter" idx="11"/>
          </p:nvPr>
        </p:nvSpPr>
        <p:spPr/>
        <p:txBody>
          <a:bodyPr/>
          <a:lstStyle/>
          <a:p>
            <a:endParaRPr lang="fr-FR"/>
          </a:p>
        </p:txBody>
      </p:sp>
      <p:sp>
        <p:nvSpPr>
          <p:cNvPr id="5" name="Номер слайда 4">
            <a:extLst>
              <a:ext uri="{FF2B5EF4-FFF2-40B4-BE49-F238E27FC236}">
                <a16:creationId xmlns:a16="http://schemas.microsoft.com/office/drawing/2014/main" id="{E423090B-9A99-4D22-86B5-60950125464D}"/>
              </a:ext>
            </a:extLst>
          </p:cNvPr>
          <p:cNvSpPr>
            <a:spLocks noGrp="1"/>
          </p:cNvSpPr>
          <p:nvPr>
            <p:ph type="sldNum" sz="quarter" idx="12"/>
          </p:nvPr>
        </p:nvSpPr>
        <p:spPr/>
        <p:txBody>
          <a:bodyPr/>
          <a:lstStyle/>
          <a:p>
            <a:fld id="{01D51781-78BA-4016-93F2-DAF989AA7FE7}" type="slidenum">
              <a:rPr lang="fr-FR" smtClean="0"/>
              <a:t>‹#›</a:t>
            </a:fld>
            <a:endParaRPr lang="fr-FR"/>
          </a:p>
        </p:txBody>
      </p:sp>
    </p:spTree>
    <p:extLst>
      <p:ext uri="{BB962C8B-B14F-4D97-AF65-F5344CB8AC3E}">
        <p14:creationId xmlns:p14="http://schemas.microsoft.com/office/powerpoint/2010/main" val="3597622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17E9B881-685A-4696-BF4A-C8B0A01685F8}"/>
              </a:ext>
            </a:extLst>
          </p:cNvPr>
          <p:cNvSpPr>
            <a:spLocks noGrp="1"/>
          </p:cNvSpPr>
          <p:nvPr>
            <p:ph type="dt" sz="half" idx="10"/>
          </p:nvPr>
        </p:nvSpPr>
        <p:spPr/>
        <p:txBody>
          <a:bodyPr/>
          <a:lstStyle/>
          <a:p>
            <a:fld id="{5DB9B726-0C06-461D-BB84-0B226A3A3968}" type="datetimeFigureOut">
              <a:rPr lang="fr-FR" smtClean="0"/>
              <a:t>16/10/2020</a:t>
            </a:fld>
            <a:endParaRPr lang="fr-FR"/>
          </a:p>
        </p:txBody>
      </p:sp>
      <p:sp>
        <p:nvSpPr>
          <p:cNvPr id="3" name="Нижний колонтитул 2">
            <a:extLst>
              <a:ext uri="{FF2B5EF4-FFF2-40B4-BE49-F238E27FC236}">
                <a16:creationId xmlns:a16="http://schemas.microsoft.com/office/drawing/2014/main" id="{B33B7E4B-DECB-49A3-BBB7-6E40F57275F6}"/>
              </a:ext>
            </a:extLst>
          </p:cNvPr>
          <p:cNvSpPr>
            <a:spLocks noGrp="1"/>
          </p:cNvSpPr>
          <p:nvPr>
            <p:ph type="ftr" sz="quarter" idx="11"/>
          </p:nvPr>
        </p:nvSpPr>
        <p:spPr/>
        <p:txBody>
          <a:bodyPr/>
          <a:lstStyle/>
          <a:p>
            <a:endParaRPr lang="fr-FR"/>
          </a:p>
        </p:txBody>
      </p:sp>
      <p:sp>
        <p:nvSpPr>
          <p:cNvPr id="4" name="Номер слайда 3">
            <a:extLst>
              <a:ext uri="{FF2B5EF4-FFF2-40B4-BE49-F238E27FC236}">
                <a16:creationId xmlns:a16="http://schemas.microsoft.com/office/drawing/2014/main" id="{B7A5BA04-60AA-4A00-A63B-D8BC3DF51E7E}"/>
              </a:ext>
            </a:extLst>
          </p:cNvPr>
          <p:cNvSpPr>
            <a:spLocks noGrp="1"/>
          </p:cNvSpPr>
          <p:nvPr>
            <p:ph type="sldNum" sz="quarter" idx="12"/>
          </p:nvPr>
        </p:nvSpPr>
        <p:spPr/>
        <p:txBody>
          <a:bodyPr/>
          <a:lstStyle/>
          <a:p>
            <a:fld id="{01D51781-78BA-4016-93F2-DAF989AA7FE7}" type="slidenum">
              <a:rPr lang="fr-FR" smtClean="0"/>
              <a:t>‹#›</a:t>
            </a:fld>
            <a:endParaRPr lang="fr-FR"/>
          </a:p>
        </p:txBody>
      </p:sp>
    </p:spTree>
    <p:extLst>
      <p:ext uri="{BB962C8B-B14F-4D97-AF65-F5344CB8AC3E}">
        <p14:creationId xmlns:p14="http://schemas.microsoft.com/office/powerpoint/2010/main" val="97517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DA2A633-C288-400F-83A2-402340BF0970}"/>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fr-FR"/>
          </a:p>
        </p:txBody>
      </p:sp>
      <p:sp>
        <p:nvSpPr>
          <p:cNvPr id="3" name="Объект 2">
            <a:extLst>
              <a:ext uri="{FF2B5EF4-FFF2-40B4-BE49-F238E27FC236}">
                <a16:creationId xmlns:a16="http://schemas.microsoft.com/office/drawing/2014/main" id="{54A8E51D-AED4-4195-847F-4DB674C99E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fr-FR"/>
          </a:p>
        </p:txBody>
      </p:sp>
      <p:sp>
        <p:nvSpPr>
          <p:cNvPr id="4" name="Текст 3">
            <a:extLst>
              <a:ext uri="{FF2B5EF4-FFF2-40B4-BE49-F238E27FC236}">
                <a16:creationId xmlns:a16="http://schemas.microsoft.com/office/drawing/2014/main" id="{CA10F3D0-E285-4CD2-99B8-2820521692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9417EB18-2290-403C-85C5-DCD4ECAD9824}"/>
              </a:ext>
            </a:extLst>
          </p:cNvPr>
          <p:cNvSpPr>
            <a:spLocks noGrp="1"/>
          </p:cNvSpPr>
          <p:nvPr>
            <p:ph type="dt" sz="half" idx="10"/>
          </p:nvPr>
        </p:nvSpPr>
        <p:spPr/>
        <p:txBody>
          <a:bodyPr/>
          <a:lstStyle/>
          <a:p>
            <a:fld id="{5DB9B726-0C06-461D-BB84-0B226A3A3968}" type="datetimeFigureOut">
              <a:rPr lang="fr-FR" smtClean="0"/>
              <a:t>16/10/2020</a:t>
            </a:fld>
            <a:endParaRPr lang="fr-FR"/>
          </a:p>
        </p:txBody>
      </p:sp>
      <p:sp>
        <p:nvSpPr>
          <p:cNvPr id="6" name="Нижний колонтитул 5">
            <a:extLst>
              <a:ext uri="{FF2B5EF4-FFF2-40B4-BE49-F238E27FC236}">
                <a16:creationId xmlns:a16="http://schemas.microsoft.com/office/drawing/2014/main" id="{11F18065-65A6-4EE2-B107-F0E323301BA3}"/>
              </a:ext>
            </a:extLst>
          </p:cNvPr>
          <p:cNvSpPr>
            <a:spLocks noGrp="1"/>
          </p:cNvSpPr>
          <p:nvPr>
            <p:ph type="ftr" sz="quarter" idx="11"/>
          </p:nvPr>
        </p:nvSpPr>
        <p:spPr/>
        <p:txBody>
          <a:bodyPr/>
          <a:lstStyle/>
          <a:p>
            <a:endParaRPr lang="fr-FR"/>
          </a:p>
        </p:txBody>
      </p:sp>
      <p:sp>
        <p:nvSpPr>
          <p:cNvPr id="7" name="Номер слайда 6">
            <a:extLst>
              <a:ext uri="{FF2B5EF4-FFF2-40B4-BE49-F238E27FC236}">
                <a16:creationId xmlns:a16="http://schemas.microsoft.com/office/drawing/2014/main" id="{9F2FB214-9640-441E-882F-5C960650CCA5}"/>
              </a:ext>
            </a:extLst>
          </p:cNvPr>
          <p:cNvSpPr>
            <a:spLocks noGrp="1"/>
          </p:cNvSpPr>
          <p:nvPr>
            <p:ph type="sldNum" sz="quarter" idx="12"/>
          </p:nvPr>
        </p:nvSpPr>
        <p:spPr/>
        <p:txBody>
          <a:bodyPr/>
          <a:lstStyle/>
          <a:p>
            <a:fld id="{01D51781-78BA-4016-93F2-DAF989AA7FE7}" type="slidenum">
              <a:rPr lang="fr-FR" smtClean="0"/>
              <a:t>‹#›</a:t>
            </a:fld>
            <a:endParaRPr lang="fr-FR"/>
          </a:p>
        </p:txBody>
      </p:sp>
    </p:spTree>
    <p:extLst>
      <p:ext uri="{BB962C8B-B14F-4D97-AF65-F5344CB8AC3E}">
        <p14:creationId xmlns:p14="http://schemas.microsoft.com/office/powerpoint/2010/main" val="3695360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B152FA3-78DA-42E3-97D2-71DAEFAC1153}"/>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fr-FR"/>
          </a:p>
        </p:txBody>
      </p:sp>
      <p:sp>
        <p:nvSpPr>
          <p:cNvPr id="3" name="Рисунок 2">
            <a:extLst>
              <a:ext uri="{FF2B5EF4-FFF2-40B4-BE49-F238E27FC236}">
                <a16:creationId xmlns:a16="http://schemas.microsoft.com/office/drawing/2014/main" id="{317BEFEB-F93B-4C85-B870-8200B2B00E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Текст 3">
            <a:extLst>
              <a:ext uri="{FF2B5EF4-FFF2-40B4-BE49-F238E27FC236}">
                <a16:creationId xmlns:a16="http://schemas.microsoft.com/office/drawing/2014/main" id="{00020EEF-AED1-43C6-98A6-E7998FB197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46CB0D22-1849-41EC-A02E-847687FEECAE}"/>
              </a:ext>
            </a:extLst>
          </p:cNvPr>
          <p:cNvSpPr>
            <a:spLocks noGrp="1"/>
          </p:cNvSpPr>
          <p:nvPr>
            <p:ph type="dt" sz="half" idx="10"/>
          </p:nvPr>
        </p:nvSpPr>
        <p:spPr/>
        <p:txBody>
          <a:bodyPr/>
          <a:lstStyle/>
          <a:p>
            <a:fld id="{5DB9B726-0C06-461D-BB84-0B226A3A3968}" type="datetimeFigureOut">
              <a:rPr lang="fr-FR" smtClean="0"/>
              <a:t>16/10/2020</a:t>
            </a:fld>
            <a:endParaRPr lang="fr-FR"/>
          </a:p>
        </p:txBody>
      </p:sp>
      <p:sp>
        <p:nvSpPr>
          <p:cNvPr id="6" name="Нижний колонтитул 5">
            <a:extLst>
              <a:ext uri="{FF2B5EF4-FFF2-40B4-BE49-F238E27FC236}">
                <a16:creationId xmlns:a16="http://schemas.microsoft.com/office/drawing/2014/main" id="{93064968-38A2-4B51-8604-6515C8001AA0}"/>
              </a:ext>
            </a:extLst>
          </p:cNvPr>
          <p:cNvSpPr>
            <a:spLocks noGrp="1"/>
          </p:cNvSpPr>
          <p:nvPr>
            <p:ph type="ftr" sz="quarter" idx="11"/>
          </p:nvPr>
        </p:nvSpPr>
        <p:spPr/>
        <p:txBody>
          <a:bodyPr/>
          <a:lstStyle/>
          <a:p>
            <a:endParaRPr lang="fr-FR"/>
          </a:p>
        </p:txBody>
      </p:sp>
      <p:sp>
        <p:nvSpPr>
          <p:cNvPr id="7" name="Номер слайда 6">
            <a:extLst>
              <a:ext uri="{FF2B5EF4-FFF2-40B4-BE49-F238E27FC236}">
                <a16:creationId xmlns:a16="http://schemas.microsoft.com/office/drawing/2014/main" id="{32F414E7-500A-483C-AF37-CDE71DECE483}"/>
              </a:ext>
            </a:extLst>
          </p:cNvPr>
          <p:cNvSpPr>
            <a:spLocks noGrp="1"/>
          </p:cNvSpPr>
          <p:nvPr>
            <p:ph type="sldNum" sz="quarter" idx="12"/>
          </p:nvPr>
        </p:nvSpPr>
        <p:spPr/>
        <p:txBody>
          <a:bodyPr/>
          <a:lstStyle/>
          <a:p>
            <a:fld id="{01D51781-78BA-4016-93F2-DAF989AA7FE7}" type="slidenum">
              <a:rPr lang="fr-FR" smtClean="0"/>
              <a:t>‹#›</a:t>
            </a:fld>
            <a:endParaRPr lang="fr-FR"/>
          </a:p>
        </p:txBody>
      </p:sp>
    </p:spTree>
    <p:extLst>
      <p:ext uri="{BB962C8B-B14F-4D97-AF65-F5344CB8AC3E}">
        <p14:creationId xmlns:p14="http://schemas.microsoft.com/office/powerpoint/2010/main" val="2123477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CC365A2-3AA3-4AA1-88FA-3352B17EF6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fr-FR"/>
          </a:p>
        </p:txBody>
      </p:sp>
      <p:sp>
        <p:nvSpPr>
          <p:cNvPr id="3" name="Текст 2">
            <a:extLst>
              <a:ext uri="{FF2B5EF4-FFF2-40B4-BE49-F238E27FC236}">
                <a16:creationId xmlns:a16="http://schemas.microsoft.com/office/drawing/2014/main" id="{17BB087C-7921-4F2E-9A72-BFFCA9306F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fr-FR"/>
          </a:p>
        </p:txBody>
      </p:sp>
      <p:sp>
        <p:nvSpPr>
          <p:cNvPr id="4" name="Дата 3">
            <a:extLst>
              <a:ext uri="{FF2B5EF4-FFF2-40B4-BE49-F238E27FC236}">
                <a16:creationId xmlns:a16="http://schemas.microsoft.com/office/drawing/2014/main" id="{6A504BD9-12B5-44B9-9D48-9F2AAED7EE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B9B726-0C06-461D-BB84-0B226A3A3968}" type="datetimeFigureOut">
              <a:rPr lang="fr-FR" smtClean="0"/>
              <a:t>16/10/2020</a:t>
            </a:fld>
            <a:endParaRPr lang="fr-FR"/>
          </a:p>
        </p:txBody>
      </p:sp>
      <p:sp>
        <p:nvSpPr>
          <p:cNvPr id="5" name="Нижний колонтитул 4">
            <a:extLst>
              <a:ext uri="{FF2B5EF4-FFF2-40B4-BE49-F238E27FC236}">
                <a16:creationId xmlns:a16="http://schemas.microsoft.com/office/drawing/2014/main" id="{39D61587-A06E-4CFD-A07C-188D1DD828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Номер слайда 5">
            <a:extLst>
              <a:ext uri="{FF2B5EF4-FFF2-40B4-BE49-F238E27FC236}">
                <a16:creationId xmlns:a16="http://schemas.microsoft.com/office/drawing/2014/main" id="{A5B56AB2-E580-4A4C-8B64-C1E6189498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D51781-78BA-4016-93F2-DAF989AA7FE7}" type="slidenum">
              <a:rPr lang="fr-FR" smtClean="0"/>
              <a:t>‹#›</a:t>
            </a:fld>
            <a:endParaRPr lang="fr-FR"/>
          </a:p>
        </p:txBody>
      </p:sp>
    </p:spTree>
    <p:extLst>
      <p:ext uri="{BB962C8B-B14F-4D97-AF65-F5344CB8AC3E}">
        <p14:creationId xmlns:p14="http://schemas.microsoft.com/office/powerpoint/2010/main" val="24327427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1956E52-9FF0-4E75-A2E7-E6BEB601A480}"/>
              </a:ext>
            </a:extLst>
          </p:cNvPr>
          <p:cNvSpPr txBox="1"/>
          <p:nvPr/>
        </p:nvSpPr>
        <p:spPr>
          <a:xfrm>
            <a:off x="314445" y="1714508"/>
            <a:ext cx="11563109" cy="2118529"/>
          </a:xfrm>
          <a:prstGeom prst="rect">
            <a:avLst/>
          </a:prstGeom>
          <a:noFill/>
        </p:spPr>
        <p:txBody>
          <a:bodyPr wrap="square" rtlCol="0">
            <a:spAutoFit/>
          </a:bodyPr>
          <a:lstStyle/>
          <a:p>
            <a:pPr algn="just">
              <a:lnSpc>
                <a:spcPct val="150000"/>
              </a:lnSpc>
            </a:pPr>
            <a:r>
              <a:rPr lang="fr-FR" dirty="0">
                <a:latin typeface="Arial" panose="020B0604020202020204" pitchFamily="34" charset="0"/>
                <a:cs typeface="Arial" panose="020B0604020202020204" pitchFamily="34" charset="0"/>
              </a:rPr>
              <a:t>Je veux un forum où un participant pourrait créer un fil de discussion et écrire un commentaire dans un fil de discussion qui l’intéresse. Un commentaire peut contenir du code. Un participant peut rester anonyme ou donner un pseudo. Pour chaque commentaire un doit savoir le pseudo du participant si le pseudo est disponible, la date du commentaire et le contenu.  Un participant peut répondre à un autre commentaire, dans ce cas le commentaire initial doit apparaitre dans le corps du nouveau commentaire mais être distingué. </a:t>
            </a:r>
          </a:p>
        </p:txBody>
      </p:sp>
      <p:sp>
        <p:nvSpPr>
          <p:cNvPr id="5" name="Заголовок 1">
            <a:extLst>
              <a:ext uri="{FF2B5EF4-FFF2-40B4-BE49-F238E27FC236}">
                <a16:creationId xmlns:a16="http://schemas.microsoft.com/office/drawing/2014/main" id="{9E2DCBEA-D9F4-4D21-972B-97C7B8D703D6}"/>
              </a:ext>
            </a:extLst>
          </p:cNvPr>
          <p:cNvSpPr txBox="1">
            <a:spLocks/>
          </p:cNvSpPr>
          <p:nvPr/>
        </p:nvSpPr>
        <p:spPr>
          <a:xfrm>
            <a:off x="0" y="0"/>
            <a:ext cx="12192000" cy="83250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fr-FR" sz="4400" dirty="0">
                <a:solidFill>
                  <a:srgbClr val="E10026"/>
                </a:solidFill>
                <a:latin typeface="Arial" panose="020B0604020202020204" pitchFamily="34" charset="0"/>
                <a:cs typeface="Arial" panose="020B0604020202020204" pitchFamily="34" charset="0"/>
              </a:rPr>
              <a:t>Besoin</a:t>
            </a:r>
          </a:p>
        </p:txBody>
      </p:sp>
      <p:cxnSp>
        <p:nvCxnSpPr>
          <p:cNvPr id="6" name="Прямая соединительная линия 5">
            <a:extLst>
              <a:ext uri="{FF2B5EF4-FFF2-40B4-BE49-F238E27FC236}">
                <a16:creationId xmlns:a16="http://schemas.microsoft.com/office/drawing/2014/main" id="{69DD8831-996F-40CA-8EAB-72B0B6F05F2F}"/>
              </a:ext>
            </a:extLst>
          </p:cNvPr>
          <p:cNvCxnSpPr/>
          <p:nvPr/>
        </p:nvCxnSpPr>
        <p:spPr>
          <a:xfrm>
            <a:off x="320469" y="832513"/>
            <a:ext cx="1155106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831E23C9-EB52-4BE1-8252-D0F53C21BBCF}"/>
              </a:ext>
            </a:extLst>
          </p:cNvPr>
          <p:cNvSpPr txBox="1"/>
          <p:nvPr/>
        </p:nvSpPr>
        <p:spPr>
          <a:xfrm>
            <a:off x="314445" y="4438587"/>
            <a:ext cx="9654363" cy="2031325"/>
          </a:xfrm>
          <a:prstGeom prst="rect">
            <a:avLst/>
          </a:prstGeom>
          <a:noFill/>
        </p:spPr>
        <p:txBody>
          <a:bodyPr wrap="square" rtlCol="0">
            <a:spAutoFit/>
          </a:bodyPr>
          <a:lstStyle/>
          <a:p>
            <a:r>
              <a:rPr lang="fr-FR" dirty="0">
                <a:solidFill>
                  <a:srgbClr val="FF0000"/>
                </a:solidFill>
                <a:latin typeface="Arial" panose="020B0604020202020204" pitchFamily="34" charset="0"/>
                <a:cs typeface="Arial" panose="020B0604020202020204" pitchFamily="34" charset="0"/>
              </a:rPr>
              <a:t>Entités</a:t>
            </a:r>
            <a:r>
              <a:rPr lang="fr-FR" dirty="0">
                <a:latin typeface="Arial" panose="020B0604020202020204" pitchFamily="34" charset="0"/>
                <a:cs typeface="Arial" panose="020B0604020202020204" pitchFamily="34" charset="0"/>
              </a:rPr>
              <a:t>: fil de discussion, commentaire.</a:t>
            </a:r>
          </a:p>
          <a:p>
            <a:endParaRPr lang="fr-FR" dirty="0">
              <a:latin typeface="Arial" panose="020B0604020202020204" pitchFamily="34" charset="0"/>
              <a:cs typeface="Arial" panose="020B0604020202020204" pitchFamily="34" charset="0"/>
            </a:endParaRPr>
          </a:p>
          <a:p>
            <a:r>
              <a:rPr lang="fr-FR" dirty="0">
                <a:solidFill>
                  <a:schemeClr val="accent1">
                    <a:lumMod val="75000"/>
                  </a:schemeClr>
                </a:solidFill>
                <a:latin typeface="Arial" panose="020B0604020202020204" pitchFamily="34" charset="0"/>
                <a:cs typeface="Arial" panose="020B0604020202020204" pitchFamily="34" charset="0"/>
              </a:rPr>
              <a:t>Propriétés</a:t>
            </a:r>
            <a:r>
              <a:rPr lang="fr-FR" dirty="0">
                <a:latin typeface="Arial" panose="020B0604020202020204" pitchFamily="34" charset="0"/>
                <a:cs typeface="Arial" panose="020B0604020202020204" pitchFamily="34" charset="0"/>
              </a:rPr>
              <a:t>: nom du fil, date de la création du fil, auteur du commentaire, date de l’envoi du commentaire, un commentaire ancien cité dans un nouveau commentaire.</a:t>
            </a:r>
          </a:p>
          <a:p>
            <a:endParaRPr lang="fr-FR" dirty="0">
              <a:latin typeface="Arial" panose="020B0604020202020204" pitchFamily="34" charset="0"/>
              <a:cs typeface="Arial" panose="020B0604020202020204" pitchFamily="34" charset="0"/>
            </a:endParaRPr>
          </a:p>
          <a:p>
            <a:r>
              <a:rPr lang="fr-FR" dirty="0">
                <a:solidFill>
                  <a:schemeClr val="accent6">
                    <a:lumMod val="50000"/>
                  </a:schemeClr>
                </a:solidFill>
                <a:latin typeface="Arial" panose="020B0604020202020204" pitchFamily="34" charset="0"/>
                <a:cs typeface="Arial" panose="020B0604020202020204" pitchFamily="34" charset="0"/>
              </a:rPr>
              <a:t>Cas d’utilisation</a:t>
            </a:r>
            <a:r>
              <a:rPr lang="fr-FR" dirty="0">
                <a:latin typeface="Arial" panose="020B0604020202020204" pitchFamily="34" charset="0"/>
                <a:cs typeface="Arial" panose="020B0604020202020204" pitchFamily="34" charset="0"/>
              </a:rPr>
              <a:t>: créer un fil de discussion, envoyer un commentaire, répondre au commentaire, inclure du code dans le commentaire.</a:t>
            </a:r>
          </a:p>
        </p:txBody>
      </p:sp>
    </p:spTree>
    <p:extLst>
      <p:ext uri="{BB962C8B-B14F-4D97-AF65-F5344CB8AC3E}">
        <p14:creationId xmlns:p14="http://schemas.microsoft.com/office/powerpoint/2010/main" val="1070519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F419FFA-D096-4E66-B6F2-E3A5C0E962E2}"/>
              </a:ext>
            </a:extLst>
          </p:cNvPr>
          <p:cNvSpPr txBox="1">
            <a:spLocks/>
          </p:cNvSpPr>
          <p:nvPr/>
        </p:nvSpPr>
        <p:spPr>
          <a:xfrm>
            <a:off x="0" y="0"/>
            <a:ext cx="12192000" cy="83250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fr-FR" sz="4400" dirty="0">
                <a:solidFill>
                  <a:srgbClr val="E10026"/>
                </a:solidFill>
                <a:latin typeface="Arial" panose="020B0604020202020204" pitchFamily="34" charset="0"/>
                <a:cs typeface="Arial" panose="020B0604020202020204" pitchFamily="34" charset="0"/>
              </a:rPr>
              <a:t>Cas d’utilisation</a:t>
            </a:r>
          </a:p>
        </p:txBody>
      </p:sp>
      <p:cxnSp>
        <p:nvCxnSpPr>
          <p:cNvPr id="3" name="Прямая соединительная линия 2">
            <a:extLst>
              <a:ext uri="{FF2B5EF4-FFF2-40B4-BE49-F238E27FC236}">
                <a16:creationId xmlns:a16="http://schemas.microsoft.com/office/drawing/2014/main" id="{F73E0E70-4343-4433-B63C-056A54F6868E}"/>
              </a:ext>
            </a:extLst>
          </p:cNvPr>
          <p:cNvCxnSpPr/>
          <p:nvPr/>
        </p:nvCxnSpPr>
        <p:spPr>
          <a:xfrm>
            <a:off x="320469" y="832513"/>
            <a:ext cx="1155106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7" name="Рисунок 6">
            <a:extLst>
              <a:ext uri="{FF2B5EF4-FFF2-40B4-BE49-F238E27FC236}">
                <a16:creationId xmlns:a16="http://schemas.microsoft.com/office/drawing/2014/main" id="{C0A3AEC1-6171-4DF0-B8FD-5ABCD31A12E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587194" y="967563"/>
            <a:ext cx="6549780" cy="5806292"/>
          </a:xfrm>
          <a:prstGeom prst="rect">
            <a:avLst/>
          </a:prstGeom>
        </p:spPr>
      </p:pic>
    </p:spTree>
    <p:extLst>
      <p:ext uri="{BB962C8B-B14F-4D97-AF65-F5344CB8AC3E}">
        <p14:creationId xmlns:p14="http://schemas.microsoft.com/office/powerpoint/2010/main" val="3672462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038FA5-170E-4A2E-B933-4C0FEA5A6369}"/>
              </a:ext>
            </a:extLst>
          </p:cNvPr>
          <p:cNvSpPr txBox="1">
            <a:spLocks/>
          </p:cNvSpPr>
          <p:nvPr/>
        </p:nvSpPr>
        <p:spPr>
          <a:xfrm>
            <a:off x="0" y="0"/>
            <a:ext cx="12192000" cy="83250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fr-FR" sz="4400" dirty="0">
                <a:solidFill>
                  <a:srgbClr val="E10026"/>
                </a:solidFill>
                <a:latin typeface="Arial" panose="020B0604020202020204" pitchFamily="34" charset="0"/>
                <a:cs typeface="Arial" panose="020B0604020202020204" pitchFamily="34" charset="0"/>
              </a:rPr>
              <a:t>MCD </a:t>
            </a:r>
          </a:p>
        </p:txBody>
      </p:sp>
      <p:cxnSp>
        <p:nvCxnSpPr>
          <p:cNvPr id="3" name="Прямая соединительная линия 2">
            <a:extLst>
              <a:ext uri="{FF2B5EF4-FFF2-40B4-BE49-F238E27FC236}">
                <a16:creationId xmlns:a16="http://schemas.microsoft.com/office/drawing/2014/main" id="{BEFC6C99-55BC-4151-B598-6EFE12BD60D0}"/>
              </a:ext>
            </a:extLst>
          </p:cNvPr>
          <p:cNvCxnSpPr/>
          <p:nvPr/>
        </p:nvCxnSpPr>
        <p:spPr>
          <a:xfrm>
            <a:off x="320469" y="832513"/>
            <a:ext cx="1155106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 name="Рисунок 4">
            <a:extLst>
              <a:ext uri="{FF2B5EF4-FFF2-40B4-BE49-F238E27FC236}">
                <a16:creationId xmlns:a16="http://schemas.microsoft.com/office/drawing/2014/main" id="{F7EFF0C6-E11F-477D-B95E-12604188FFA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448147" y="1682724"/>
            <a:ext cx="9040524" cy="3832793"/>
          </a:xfrm>
          <a:prstGeom prst="rect">
            <a:avLst/>
          </a:prstGeom>
        </p:spPr>
      </p:pic>
    </p:spTree>
    <p:extLst>
      <p:ext uri="{BB962C8B-B14F-4D97-AF65-F5344CB8AC3E}">
        <p14:creationId xmlns:p14="http://schemas.microsoft.com/office/powerpoint/2010/main" val="4054236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F475454-AB58-4402-85CE-90B06BA0483F}"/>
              </a:ext>
            </a:extLst>
          </p:cNvPr>
          <p:cNvSpPr txBox="1">
            <a:spLocks/>
          </p:cNvSpPr>
          <p:nvPr/>
        </p:nvSpPr>
        <p:spPr>
          <a:xfrm>
            <a:off x="0" y="0"/>
            <a:ext cx="12192000" cy="83250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fr-FR" sz="4400" dirty="0">
                <a:solidFill>
                  <a:srgbClr val="E10026"/>
                </a:solidFill>
                <a:latin typeface="Arial" panose="020B0604020202020204" pitchFamily="34" charset="0"/>
                <a:cs typeface="Arial" panose="020B0604020202020204" pitchFamily="34" charset="0"/>
              </a:rPr>
              <a:t>Diagram de séquence: création d’un thème </a:t>
            </a:r>
          </a:p>
        </p:txBody>
      </p:sp>
      <p:cxnSp>
        <p:nvCxnSpPr>
          <p:cNvPr id="3" name="Прямая соединительная линия 2">
            <a:extLst>
              <a:ext uri="{FF2B5EF4-FFF2-40B4-BE49-F238E27FC236}">
                <a16:creationId xmlns:a16="http://schemas.microsoft.com/office/drawing/2014/main" id="{78097853-EA10-4F1B-9638-A2E7D32E816D}"/>
              </a:ext>
            </a:extLst>
          </p:cNvPr>
          <p:cNvCxnSpPr/>
          <p:nvPr/>
        </p:nvCxnSpPr>
        <p:spPr>
          <a:xfrm>
            <a:off x="320469" y="832513"/>
            <a:ext cx="1155106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6" name="Рисунок 5">
            <a:extLst>
              <a:ext uri="{FF2B5EF4-FFF2-40B4-BE49-F238E27FC236}">
                <a16:creationId xmlns:a16="http://schemas.microsoft.com/office/drawing/2014/main" id="{7A02C556-E86D-40B2-AFC2-51D4C15DD0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8297" y="978205"/>
            <a:ext cx="9431370" cy="5624604"/>
          </a:xfrm>
          <a:prstGeom prst="rect">
            <a:avLst/>
          </a:prstGeom>
        </p:spPr>
      </p:pic>
    </p:spTree>
    <p:extLst>
      <p:ext uri="{BB962C8B-B14F-4D97-AF65-F5344CB8AC3E}">
        <p14:creationId xmlns:p14="http://schemas.microsoft.com/office/powerpoint/2010/main" val="248929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038FA5-170E-4A2E-B933-4C0FEA5A6369}"/>
              </a:ext>
            </a:extLst>
          </p:cNvPr>
          <p:cNvSpPr txBox="1">
            <a:spLocks/>
          </p:cNvSpPr>
          <p:nvPr/>
        </p:nvSpPr>
        <p:spPr>
          <a:xfrm>
            <a:off x="0" y="0"/>
            <a:ext cx="12192000" cy="83250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fr-FR" sz="4400" dirty="0">
                <a:solidFill>
                  <a:srgbClr val="E10026"/>
                </a:solidFill>
                <a:latin typeface="Arial" panose="020B0604020202020204" pitchFamily="34" charset="0"/>
                <a:cs typeface="Arial" panose="020B0604020202020204" pitchFamily="34" charset="0"/>
              </a:rPr>
              <a:t>MLD </a:t>
            </a:r>
          </a:p>
        </p:txBody>
      </p:sp>
      <p:cxnSp>
        <p:nvCxnSpPr>
          <p:cNvPr id="3" name="Прямая соединительная линия 2">
            <a:extLst>
              <a:ext uri="{FF2B5EF4-FFF2-40B4-BE49-F238E27FC236}">
                <a16:creationId xmlns:a16="http://schemas.microsoft.com/office/drawing/2014/main" id="{BEFC6C99-55BC-4151-B598-6EFE12BD60D0}"/>
              </a:ext>
            </a:extLst>
          </p:cNvPr>
          <p:cNvCxnSpPr/>
          <p:nvPr/>
        </p:nvCxnSpPr>
        <p:spPr>
          <a:xfrm>
            <a:off x="320469" y="832513"/>
            <a:ext cx="1155106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 name="Рисунок 4">
            <a:extLst>
              <a:ext uri="{FF2B5EF4-FFF2-40B4-BE49-F238E27FC236}">
                <a16:creationId xmlns:a16="http://schemas.microsoft.com/office/drawing/2014/main" id="{F7EFF0C6-E11F-477D-B95E-12604188FFA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448147" y="2467501"/>
            <a:ext cx="9040524" cy="2263239"/>
          </a:xfrm>
          <a:prstGeom prst="rect">
            <a:avLst/>
          </a:prstGeom>
        </p:spPr>
      </p:pic>
    </p:spTree>
    <p:extLst>
      <p:ext uri="{BB962C8B-B14F-4D97-AF65-F5344CB8AC3E}">
        <p14:creationId xmlns:p14="http://schemas.microsoft.com/office/powerpoint/2010/main" val="3985646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038FA5-170E-4A2E-B933-4C0FEA5A6369}"/>
              </a:ext>
            </a:extLst>
          </p:cNvPr>
          <p:cNvSpPr txBox="1">
            <a:spLocks/>
          </p:cNvSpPr>
          <p:nvPr/>
        </p:nvSpPr>
        <p:spPr>
          <a:xfrm>
            <a:off x="0" y="0"/>
            <a:ext cx="12192000" cy="83250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fr-FR" sz="4400" dirty="0">
                <a:solidFill>
                  <a:srgbClr val="E10026"/>
                </a:solidFill>
                <a:latin typeface="Arial" panose="020B0604020202020204" pitchFamily="34" charset="0"/>
                <a:cs typeface="Arial" panose="020B0604020202020204" pitchFamily="34" charset="0"/>
              </a:rPr>
              <a:t>MPD </a:t>
            </a:r>
          </a:p>
        </p:txBody>
      </p:sp>
      <p:cxnSp>
        <p:nvCxnSpPr>
          <p:cNvPr id="3" name="Прямая соединительная линия 2">
            <a:extLst>
              <a:ext uri="{FF2B5EF4-FFF2-40B4-BE49-F238E27FC236}">
                <a16:creationId xmlns:a16="http://schemas.microsoft.com/office/drawing/2014/main" id="{BEFC6C99-55BC-4151-B598-6EFE12BD60D0}"/>
              </a:ext>
            </a:extLst>
          </p:cNvPr>
          <p:cNvCxnSpPr/>
          <p:nvPr/>
        </p:nvCxnSpPr>
        <p:spPr>
          <a:xfrm>
            <a:off x="320469" y="832513"/>
            <a:ext cx="1155106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 name="Рисунок 4">
            <a:extLst>
              <a:ext uri="{FF2B5EF4-FFF2-40B4-BE49-F238E27FC236}">
                <a16:creationId xmlns:a16="http://schemas.microsoft.com/office/drawing/2014/main" id="{F7EFF0C6-E11F-477D-B95E-12604188FFA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229832" y="1439440"/>
            <a:ext cx="9732336" cy="4383158"/>
          </a:xfrm>
          <a:prstGeom prst="rect">
            <a:avLst/>
          </a:prstGeom>
        </p:spPr>
      </p:pic>
    </p:spTree>
    <p:extLst>
      <p:ext uri="{BB962C8B-B14F-4D97-AF65-F5344CB8AC3E}">
        <p14:creationId xmlns:p14="http://schemas.microsoft.com/office/powerpoint/2010/main" val="1915482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F475454-AB58-4402-85CE-90B06BA0483F}"/>
              </a:ext>
            </a:extLst>
          </p:cNvPr>
          <p:cNvSpPr txBox="1">
            <a:spLocks/>
          </p:cNvSpPr>
          <p:nvPr/>
        </p:nvSpPr>
        <p:spPr>
          <a:xfrm>
            <a:off x="0" y="0"/>
            <a:ext cx="12192000" cy="83250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fr-FR" sz="4400" dirty="0">
                <a:solidFill>
                  <a:srgbClr val="E10026"/>
                </a:solidFill>
                <a:latin typeface="Arial" panose="020B0604020202020204" pitchFamily="34" charset="0"/>
                <a:cs typeface="Arial" panose="020B0604020202020204" pitchFamily="34" charset="0"/>
              </a:rPr>
              <a:t>Pause veille technologie: XSS</a:t>
            </a:r>
          </a:p>
        </p:txBody>
      </p:sp>
      <p:cxnSp>
        <p:nvCxnSpPr>
          <p:cNvPr id="3" name="Прямая соединительная линия 2">
            <a:extLst>
              <a:ext uri="{FF2B5EF4-FFF2-40B4-BE49-F238E27FC236}">
                <a16:creationId xmlns:a16="http://schemas.microsoft.com/office/drawing/2014/main" id="{78097853-EA10-4F1B-9638-A2E7D32E816D}"/>
              </a:ext>
            </a:extLst>
          </p:cNvPr>
          <p:cNvCxnSpPr/>
          <p:nvPr/>
        </p:nvCxnSpPr>
        <p:spPr>
          <a:xfrm>
            <a:off x="320469" y="832513"/>
            <a:ext cx="1155106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9D156923-F3C7-4383-9D02-AD69FFF3F637}"/>
              </a:ext>
            </a:extLst>
          </p:cNvPr>
          <p:cNvSpPr txBox="1"/>
          <p:nvPr/>
        </p:nvSpPr>
        <p:spPr>
          <a:xfrm>
            <a:off x="414670" y="1137684"/>
            <a:ext cx="11366204" cy="3970318"/>
          </a:xfrm>
          <a:prstGeom prst="rect">
            <a:avLst/>
          </a:prstGeom>
          <a:noFill/>
        </p:spPr>
        <p:txBody>
          <a:bodyPr wrap="square" rtlCol="0">
            <a:spAutoFit/>
          </a:bodyPr>
          <a:lstStyle/>
          <a:p>
            <a:r>
              <a:rPr lang="fr-FR" b="1" dirty="0"/>
              <a:t>Le Cross-site </a:t>
            </a:r>
            <a:r>
              <a:rPr lang="en-AU" b="1" dirty="0"/>
              <a:t>scripting</a:t>
            </a:r>
            <a:r>
              <a:rPr lang="fr-FR" b="1" dirty="0"/>
              <a:t> </a:t>
            </a:r>
            <a:r>
              <a:rPr lang="fr-FR" dirty="0"/>
              <a:t>permet d’injecter du code dans une page qui, en visitant cette page, peut provoquer une redirection vers une page malveillante, un vol de session en récupérant les cookies, ou des actions dans le même domaine que la page piratée pour éviter la restriction de </a:t>
            </a:r>
            <a:r>
              <a:rPr lang="en-AU" dirty="0"/>
              <a:t>same-origin</a:t>
            </a:r>
            <a:r>
              <a:rPr lang="fr-FR" dirty="0"/>
              <a:t>. </a:t>
            </a:r>
          </a:p>
          <a:p>
            <a:endParaRPr lang="fr-FR" dirty="0"/>
          </a:p>
          <a:p>
            <a:r>
              <a:rPr lang="fr-FR" dirty="0"/>
              <a:t>Aujourd’hui on distingue deux types principaux de XSS: réfléchi et stocké.</a:t>
            </a:r>
          </a:p>
          <a:p>
            <a:r>
              <a:rPr lang="fr-FR" dirty="0"/>
              <a:t>XSS réfléchi (non-permanant, non-persistant): un utilisateur charge l’adresse url qui contient du &lt;script&gt;</a:t>
            </a:r>
            <a:r>
              <a:rPr lang="en-US" dirty="0"/>
              <a:t>. Le server web renvoie le script à </a:t>
            </a:r>
            <a:r>
              <a:rPr lang="fr-FR" dirty="0"/>
              <a:t>l’utilisateur</a:t>
            </a:r>
            <a:r>
              <a:rPr lang="en-US" dirty="0"/>
              <a:t> sans </a:t>
            </a:r>
            <a:r>
              <a:rPr lang="fr-FR" dirty="0"/>
              <a:t>vérification</a:t>
            </a:r>
            <a:r>
              <a:rPr lang="en-US" dirty="0"/>
              <a:t> et le script </a:t>
            </a:r>
            <a:r>
              <a:rPr lang="fr-FR" dirty="0"/>
              <a:t>s’exécute</a:t>
            </a:r>
            <a:r>
              <a:rPr lang="en-US" dirty="0"/>
              <a:t>. Le script </a:t>
            </a:r>
            <a:r>
              <a:rPr lang="fr-FR" dirty="0"/>
              <a:t>n’est</a:t>
            </a:r>
            <a:r>
              <a:rPr lang="en-US" dirty="0"/>
              <a:t> pas </a:t>
            </a:r>
            <a:r>
              <a:rPr lang="fr-FR" dirty="0"/>
              <a:t>enregistré dans la base de données.</a:t>
            </a:r>
          </a:p>
          <a:p>
            <a:endParaRPr lang="fr-FR" dirty="0"/>
          </a:p>
          <a:p>
            <a:r>
              <a:rPr lang="fr-FR" dirty="0"/>
              <a:t>XSS stocké: le script malveillant est envoyé dans la base de données en tant que données de l’utilisateur (un texte, une image). Le script est donc livré à l’utilisateur à chaque chargement de la page contenante ces données. </a:t>
            </a:r>
          </a:p>
          <a:p>
            <a:endParaRPr lang="fr-FR" dirty="0"/>
          </a:p>
          <a:p>
            <a:pPr marL="285750" indent="-285750">
              <a:buFontTx/>
              <a:buChar char="-"/>
            </a:pPr>
            <a:endParaRPr lang="fr-FR" dirty="0"/>
          </a:p>
          <a:p>
            <a:pPr marL="285750" indent="-285750">
              <a:buFontTx/>
              <a:buChar char="-"/>
            </a:pPr>
            <a:endParaRPr lang="fr-FR" dirty="0"/>
          </a:p>
        </p:txBody>
      </p:sp>
    </p:spTree>
    <p:extLst>
      <p:ext uri="{BB962C8B-B14F-4D97-AF65-F5344CB8AC3E}">
        <p14:creationId xmlns:p14="http://schemas.microsoft.com/office/powerpoint/2010/main" val="1557593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F475454-AB58-4402-85CE-90B06BA0483F}"/>
              </a:ext>
            </a:extLst>
          </p:cNvPr>
          <p:cNvSpPr txBox="1">
            <a:spLocks/>
          </p:cNvSpPr>
          <p:nvPr/>
        </p:nvSpPr>
        <p:spPr>
          <a:xfrm>
            <a:off x="0" y="0"/>
            <a:ext cx="12192000" cy="83250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fr-FR" sz="4400" dirty="0">
                <a:solidFill>
                  <a:srgbClr val="E10026"/>
                </a:solidFill>
                <a:latin typeface="Arial" panose="020B0604020202020204" pitchFamily="34" charset="0"/>
                <a:cs typeface="Arial" panose="020B0604020202020204" pitchFamily="34" charset="0"/>
              </a:rPr>
              <a:t>Pause veille technologie: XSS et Vue.js</a:t>
            </a:r>
          </a:p>
        </p:txBody>
      </p:sp>
      <p:cxnSp>
        <p:nvCxnSpPr>
          <p:cNvPr id="3" name="Прямая соединительная линия 2">
            <a:extLst>
              <a:ext uri="{FF2B5EF4-FFF2-40B4-BE49-F238E27FC236}">
                <a16:creationId xmlns:a16="http://schemas.microsoft.com/office/drawing/2014/main" id="{78097853-EA10-4F1B-9638-A2E7D32E816D}"/>
              </a:ext>
            </a:extLst>
          </p:cNvPr>
          <p:cNvCxnSpPr/>
          <p:nvPr/>
        </p:nvCxnSpPr>
        <p:spPr>
          <a:xfrm>
            <a:off x="320469" y="832513"/>
            <a:ext cx="1155106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9D156923-F3C7-4383-9D02-AD69FFF3F637}"/>
              </a:ext>
            </a:extLst>
          </p:cNvPr>
          <p:cNvSpPr txBox="1"/>
          <p:nvPr/>
        </p:nvSpPr>
        <p:spPr>
          <a:xfrm>
            <a:off x="414670" y="1137684"/>
            <a:ext cx="11366204" cy="5632311"/>
          </a:xfrm>
          <a:prstGeom prst="rect">
            <a:avLst/>
          </a:prstGeom>
          <a:noFill/>
        </p:spPr>
        <p:txBody>
          <a:bodyPr wrap="square" rtlCol="0">
            <a:spAutoFit/>
          </a:bodyPr>
          <a:lstStyle/>
          <a:p>
            <a:r>
              <a:rPr lang="fr-FR" b="1" dirty="0"/>
              <a:t>Injection HTML: </a:t>
            </a:r>
            <a:r>
              <a:rPr lang="fr-FR" dirty="0"/>
              <a:t>Dans Vue.js du contenu HTML est reconnu et échappé pour empêcher l’injection du script, à condition que les règles d’utilisation des </a:t>
            </a:r>
            <a:r>
              <a:rPr lang="fr-FR" dirty="0" err="1"/>
              <a:t>templates</a:t>
            </a:r>
            <a:r>
              <a:rPr lang="fr-FR" dirty="0"/>
              <a:t> et des balises soient bien respectées.  Par contre s’il est explicitement accepté que l’utilisateur puisse fournir du code HTML, il n’y a pas de garantie de sécurité à 100%. Cela crée une certaine vulnérabilité, il faut en tenir compte. </a:t>
            </a:r>
          </a:p>
          <a:p>
            <a:r>
              <a:rPr lang="fr-FR" dirty="0"/>
              <a:t> </a:t>
            </a:r>
          </a:p>
          <a:p>
            <a:r>
              <a:rPr lang="fr-FR" b="1" dirty="0"/>
              <a:t>Injection JS:  </a:t>
            </a:r>
            <a:r>
              <a:rPr lang="fr-FR" dirty="0"/>
              <a:t>chaque balise de l’html peut accepter du code en javascript. Il est fortement déconseillé de binder les balises avec du contenu provenant de l’utilisateur.  </a:t>
            </a:r>
          </a:p>
          <a:p>
            <a:endParaRPr lang="fr-FR" b="1" dirty="0"/>
          </a:p>
          <a:p>
            <a:r>
              <a:rPr lang="fr-FR" b="1" dirty="0"/>
              <a:t>Injection URL:  </a:t>
            </a:r>
            <a:r>
              <a:rPr lang="fr-FR" dirty="0"/>
              <a:t>Des URLs provenant de l’utilisateur représentent un potentiel danger. Il est possible de « nettoyer » un lien grâce aux librairies avant de l’afficher. Mais il est conseillé de filtrer les données qui viennent de l’utilisateur par le back avant de les stocker en base de données. Dans ce cas il n’y a plus besoin de s’en occuper dans le front.</a:t>
            </a:r>
          </a:p>
          <a:p>
            <a:endParaRPr lang="fr-FR" dirty="0"/>
          </a:p>
          <a:p>
            <a:r>
              <a:rPr lang="fr-FR" b="1" dirty="0"/>
              <a:t>Injection des Styles: </a:t>
            </a:r>
            <a:r>
              <a:rPr lang="fr-FR" dirty="0"/>
              <a:t>Le danger c’est qu’un lien malveillant peut être transparent et placé sur un bouton grâce aux styles, et par conséquent voler un clic. Pour éviter ce scenario </a:t>
            </a:r>
            <a:r>
              <a:rPr lang="fr-FR" b="1" dirty="0"/>
              <a:t> </a:t>
            </a:r>
            <a:r>
              <a:rPr lang="fr-FR" dirty="0"/>
              <a:t>il faut interdire la balise &lt;style&gt; dans le </a:t>
            </a:r>
            <a:r>
              <a:rPr lang="fr-FR" dirty="0" err="1"/>
              <a:t>template</a:t>
            </a:r>
            <a:r>
              <a:rPr lang="fr-FR" dirty="0"/>
              <a:t>. S’il est impératif que l’utilisateur fournisse ses propres styles, il faut contrôler quelles propriétés des styles il peut fournir et les appliquer en objet grâce à la syntaxe de binding</a:t>
            </a:r>
            <a:r>
              <a:rPr lang="fr-FR" dirty="0">
                <a:solidFill>
                  <a:schemeClr val="accent1"/>
                </a:solidFill>
              </a:rPr>
              <a:t>:  &lt;a </a:t>
            </a:r>
            <a:r>
              <a:rPr lang="fr-FR" dirty="0" err="1">
                <a:solidFill>
                  <a:schemeClr val="accent1"/>
                </a:solidFill>
              </a:rPr>
              <a:t>v-bind:style</a:t>
            </a:r>
            <a:r>
              <a:rPr lang="fr-FR" dirty="0">
                <a:solidFill>
                  <a:schemeClr val="accent1"/>
                </a:solidFill>
              </a:rPr>
              <a:t>="{ </a:t>
            </a:r>
            <a:r>
              <a:rPr lang="fr-FR" dirty="0" err="1">
                <a:solidFill>
                  <a:schemeClr val="accent1"/>
                </a:solidFill>
              </a:rPr>
              <a:t>color</a:t>
            </a:r>
            <a:r>
              <a:rPr lang="fr-FR" dirty="0">
                <a:solidFill>
                  <a:schemeClr val="accent1"/>
                </a:solidFill>
              </a:rPr>
              <a:t>: </a:t>
            </a:r>
            <a:r>
              <a:rPr lang="fr-FR" dirty="0" err="1">
                <a:solidFill>
                  <a:schemeClr val="accent1"/>
                </a:solidFill>
              </a:rPr>
              <a:t>userProvidedColor</a:t>
            </a:r>
            <a:r>
              <a:rPr lang="fr-FR" dirty="0">
                <a:solidFill>
                  <a:schemeClr val="accent1"/>
                </a:solidFill>
              </a:rPr>
              <a:t>}" &gt; </a:t>
            </a:r>
            <a:r>
              <a:rPr lang="fr-FR" dirty="0"/>
              <a:t>.</a:t>
            </a:r>
          </a:p>
          <a:p>
            <a:br>
              <a:rPr lang="fr-FR" dirty="0"/>
            </a:br>
            <a:r>
              <a:rPr lang="fr-FR" dirty="0"/>
              <a:t>Pour assurer la sécurité contre tout les types d’injection, il est conseillé de placer du contenu douteux dans un </a:t>
            </a:r>
            <a:r>
              <a:rPr lang="fr-FR" dirty="0" err="1"/>
              <a:t>iframe</a:t>
            </a:r>
            <a:r>
              <a:rPr lang="fr-FR" dirty="0"/>
              <a:t>. </a:t>
            </a:r>
          </a:p>
          <a:p>
            <a:endParaRPr lang="fr-FR" dirty="0"/>
          </a:p>
          <a:p>
            <a:endParaRPr lang="fr-FR" dirty="0"/>
          </a:p>
        </p:txBody>
      </p:sp>
    </p:spTree>
    <p:extLst>
      <p:ext uri="{BB962C8B-B14F-4D97-AF65-F5344CB8AC3E}">
        <p14:creationId xmlns:p14="http://schemas.microsoft.com/office/powerpoint/2010/main" val="1773076827"/>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10308</TotalTime>
  <Words>458</Words>
  <Application>Microsoft Office PowerPoint</Application>
  <PresentationFormat>Широкоэкранный</PresentationFormat>
  <Paragraphs>29</Paragraphs>
  <Slides>8</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8</vt:i4>
      </vt:variant>
    </vt:vector>
  </HeadingPairs>
  <TitlesOfParts>
    <vt:vector size="12" baseType="lpstr">
      <vt:lpstr>Arial</vt:lpstr>
      <vt:lpstr>Calibri</vt:lpstr>
      <vt:lpstr>Calibri Light</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Daria</dc:creator>
  <cp:lastModifiedBy>Daria</cp:lastModifiedBy>
  <cp:revision>42</cp:revision>
  <dcterms:created xsi:type="dcterms:W3CDTF">2020-10-08T12:17:40Z</dcterms:created>
  <dcterms:modified xsi:type="dcterms:W3CDTF">2020-10-16T19:54:58Z</dcterms:modified>
</cp:coreProperties>
</file>