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0ef0155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0ef0155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f0ef0155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f0ef0155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0ef0155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0ef0155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Talks about how the game processes, computer shows position of player and surroundings, phone for bluetooth communication,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f0ef015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f0ef015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0ef0155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0ef0155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manually update player position when we see them walk.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0ef015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f0ef015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f0ef015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f0ef015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f0ef0155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f0ef0155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f0ef0155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f0ef0155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0ef0155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f0ef0155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sensors/mpu6050-modu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ineon.com/cms/en/product/power/mosfet/" TargetMode="External"/><Relationship Id="rId4" Type="http://schemas.openxmlformats.org/officeDocument/2006/relationships/hyperlink" Target="https://electropeak.com/learn/interfacing-gy-521-mpu6050-3-axis-accelerometer-gyroscope-with-arduin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33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Stars Within a Virtual Maze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23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- Input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745200"/>
            <a:ext cx="42189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Pauses the game to allow player relocation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press triggers a bluetooth message indicating the pressed status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925" y="1152475"/>
            <a:ext cx="4308600" cy="3230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Wearable structure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403625"/>
            <a:ext cx="407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printed structure with nut holders and screws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422" y="2218700"/>
            <a:ext cx="2704575" cy="29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l="23745" t="33578" b="24641"/>
          <a:stretch/>
        </p:blipFill>
        <p:spPr>
          <a:xfrm>
            <a:off x="652975" y="2994600"/>
            <a:ext cx="5231399" cy="21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MPU6050 Module Pinout, Configuration, Features, Arduino Interfacing &amp; Datasheet (components101.com)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https://electropeak.com/learn/interfacing-gy-521-mpu6050-3-axis-accelerometer-gyroscope-with-arduino/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Power MOSFET - Infineon Technologies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Prof. Lopes’ code on getting distance from Ultrasound in PID assignment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3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 players: one with computer (position and surrounding) + phone (bluetooth) as guider, one blindfolded as puppet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 * n maze with 3 * 3 visible range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 ‘w’,’a’,’s’,’d’ to explore and find stars!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Randomized algorithm with backtracking to generate maze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050" y="2571750"/>
            <a:ext cx="2661941" cy="25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2721502" cy="2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5300" y="20816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Circuit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874" y="17"/>
            <a:ext cx="65501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87B7-B6DA-40F3-9D14-1C13EBBA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6458E-5B4F-400C-A6C0-0226C502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780000">
            <a:off x="1269469" y="375811"/>
            <a:ext cx="3270216" cy="4361997"/>
          </a:xfrm>
          <a:prstGeom prst="rect">
            <a:avLst/>
          </a:prstGeom>
        </p:spPr>
      </p:pic>
      <p:pic>
        <p:nvPicPr>
          <p:cNvPr id="7" name="Picture 6" descr="A person holding a circuit board&#10;&#10;Description automatically generated with low confidence">
            <a:extLst>
              <a:ext uri="{FF2B5EF4-FFF2-40B4-BE49-F238E27FC236}">
                <a16:creationId xmlns:a16="http://schemas.microsoft.com/office/drawing/2014/main" id="{BFF365F6-EC1A-46E1-8BA2-CC57CBAE7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24" t="10607" r="22336" b="20672"/>
          <a:stretch/>
        </p:blipFill>
        <p:spPr>
          <a:xfrm>
            <a:off x="5839867" y="1137237"/>
            <a:ext cx="2843092" cy="35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4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60725" y="42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GY-521 - input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428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Communicates with Arduino using SCL (Serial Clock for the communication) and SDA (data transfer)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took the second integral of acceleration to compute displacement.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Added automatic calibration despite difficulties.</a:t>
            </a: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32569" t="30859" b="23436"/>
          <a:stretch/>
        </p:blipFill>
        <p:spPr>
          <a:xfrm rot="10800000">
            <a:off x="4593226" y="605751"/>
            <a:ext cx="4550774" cy="41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HC05 - input and output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2139775"/>
            <a:ext cx="53340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Communication between players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Messages trigger LRA vibration, button status and position update (if accelerometer enabled)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30128" t="41570" r="30533" b="18194"/>
          <a:stretch/>
        </p:blipFill>
        <p:spPr>
          <a:xfrm>
            <a:off x="5881824" y="301400"/>
            <a:ext cx="3262174" cy="4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LRA with MOSFET - output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2167124"/>
            <a:ext cx="5967000" cy="197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Vibrates in different ways depending on the command of the player using phone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Similar code as buzzer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MOSFET: </a:t>
            </a:r>
            <a:r>
              <a:rPr lang="en-US" dirty="0"/>
              <a:t>same role as transistor (and </a:t>
            </a:r>
            <a:r>
              <a:rPr lang="en-US" altLang="zh-CN" dirty="0"/>
              <a:t>technically transistor</a:t>
            </a:r>
            <a:r>
              <a:rPr lang="en-US" dirty="0"/>
              <a:t>); do not require bias resistor; triggered by voltage not current</a:t>
            </a:r>
            <a:endParaRPr dirty="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34341" t="40039" r="31791" b="12888"/>
          <a:stretch/>
        </p:blipFill>
        <p:spPr>
          <a:xfrm>
            <a:off x="6369493" y="0"/>
            <a:ext cx="27745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Ultrasound HC-SR04 - input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422199" y="2220150"/>
            <a:ext cx="3819387" cy="1414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Distance detection to avoid collision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code from PID assignment</a:t>
            </a:r>
            <a:endParaRPr dirty="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17620" t="39649"/>
          <a:stretch/>
        </p:blipFill>
        <p:spPr>
          <a:xfrm>
            <a:off x="4359925" y="1257912"/>
            <a:ext cx="4784075" cy="262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Buzzer - output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60275" y="2172900"/>
            <a:ext cx="52275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low frequency noise is user is too close to wall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 victory tune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893" y="-70325"/>
            <a:ext cx="38561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314</Words>
  <Application>Microsoft Office PowerPoint</Application>
  <PresentationFormat>On-screen Show (16:9)</PresentationFormat>
  <Paragraphs>37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Finding Stars Within a Virtual Maze</vt:lpstr>
      <vt:lpstr>Our Game</vt:lpstr>
      <vt:lpstr>Our Circuit</vt:lpstr>
      <vt:lpstr>PowerPoint Presentation</vt:lpstr>
      <vt:lpstr>Accelerometer GY-521 - input</vt:lpstr>
      <vt:lpstr>Bluetooth HC05 - input and output</vt:lpstr>
      <vt:lpstr>LRA with MOSFET - output</vt:lpstr>
      <vt:lpstr>Ultrasound HC-SR04 - input</vt:lpstr>
      <vt:lpstr>Buzzer - output</vt:lpstr>
      <vt:lpstr>Button - Input</vt:lpstr>
      <vt:lpstr>Wearable structure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Stars Within a Virtual Maze</dc:title>
  <dc:creator>Duo Zheng</dc:creator>
  <cp:lastModifiedBy>Duo Zheng</cp:lastModifiedBy>
  <cp:revision>3</cp:revision>
  <dcterms:modified xsi:type="dcterms:W3CDTF">2022-05-27T16:50:55Z</dcterms:modified>
</cp:coreProperties>
</file>