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27223" y="463318"/>
            <a:ext cx="7056784" cy="5112568"/>
            <a:chOff x="1259632" y="908720"/>
            <a:chExt cx="7056784" cy="5112568"/>
          </a:xfrm>
        </p:grpSpPr>
        <p:sp>
          <p:nvSpPr>
            <p:cNvPr id="4" name="矩形 3"/>
            <p:cNvSpPr/>
            <p:nvPr/>
          </p:nvSpPr>
          <p:spPr>
            <a:xfrm>
              <a:off x="1259632" y="2852936"/>
              <a:ext cx="7056784" cy="100811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One Mall</a:t>
              </a:r>
              <a:endParaRPr lang="zh-CN" altLang="en-US" sz="4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96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rgbClr val="00B0F0"/>
                  </a:solidFill>
                </a:rPr>
                <a:t>JD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20877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9599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TB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660232" y="5061339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TM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0"/>
            </p:cNvCxnSpPr>
            <p:nvPr/>
          </p:nvCxnSpPr>
          <p:spPr>
            <a:xfrm flipV="1">
              <a:off x="7488324" y="3861048"/>
              <a:ext cx="0" cy="120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4" idx="2"/>
            </p:cNvCxnSpPr>
            <p:nvPr/>
          </p:nvCxnSpPr>
          <p:spPr>
            <a:xfrm flipV="1">
              <a:off x="47880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087724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56076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6" idx="4"/>
            </p:cNvCxnSpPr>
            <p:nvPr/>
          </p:nvCxnSpPr>
          <p:spPr>
            <a:xfrm flipV="1">
              <a:off x="3203848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4"/>
            </p:cNvCxnSpPr>
            <p:nvPr/>
          </p:nvCxnSpPr>
          <p:spPr>
            <a:xfrm flipV="1">
              <a:off x="6372200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One Mall</a:t>
            </a:r>
            <a:r>
              <a:rPr lang="zh-CN" altLang="en-US" dirty="0" smtClean="0"/>
              <a:t>商城整体功能图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One Mall</a:t>
            </a:r>
            <a:r>
              <a:rPr lang="zh-CN" altLang="en-US" dirty="0" smtClean="0"/>
              <a:t>商城整体架构图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057357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169996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999795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07704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Mall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585749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Mall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27584" y="1357784"/>
            <a:ext cx="7848871" cy="3528392"/>
            <a:chOff x="1308001" y="1340768"/>
            <a:chExt cx="7848871" cy="3528392"/>
          </a:xfrm>
        </p:grpSpPr>
        <p:sp>
          <p:nvSpPr>
            <p:cNvPr id="2" name="矩形 1"/>
            <p:cNvSpPr/>
            <p:nvPr/>
          </p:nvSpPr>
          <p:spPr>
            <a:xfrm>
              <a:off x="1308001" y="1340768"/>
              <a:ext cx="7848871" cy="3528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9672" y="1891764"/>
              <a:ext cx="648072" cy="24263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92777" y="1854684"/>
              <a:ext cx="648072" cy="245146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Manager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1866697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One Mall WEB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3768" y="3789040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Supplier API</a:t>
              </a: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2483768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  <a:endParaRPr lang="zh-CN" altLang="en-US" dirty="0"/>
            </a:p>
          </p:txBody>
        </p:sp>
        <p:sp>
          <p:nvSpPr>
            <p:cNvPr id="27" name="正五边形 26"/>
            <p:cNvSpPr/>
            <p:nvPr/>
          </p:nvSpPr>
          <p:spPr>
            <a:xfrm>
              <a:off x="3815916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endParaRPr lang="zh-CN" altLang="en-US" dirty="0"/>
            </a:p>
          </p:txBody>
        </p:sp>
        <p:sp>
          <p:nvSpPr>
            <p:cNvPr id="28" name="正五边形 27"/>
            <p:cNvSpPr/>
            <p:nvPr/>
          </p:nvSpPr>
          <p:spPr>
            <a:xfrm>
              <a:off x="5148064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</p:grpSp>
      <p:cxnSp>
        <p:nvCxnSpPr>
          <p:cNvPr id="26" name="直接箭头连接符 25"/>
          <p:cNvCxnSpPr>
            <a:endCxn id="6" idx="4"/>
          </p:cNvCxnSpPr>
          <p:nvPr/>
        </p:nvCxnSpPr>
        <p:spPr>
          <a:xfrm flipV="1">
            <a:off x="2594598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4"/>
          </p:cNvCxnSpPr>
          <p:nvPr/>
        </p:nvCxnSpPr>
        <p:spPr>
          <a:xfrm flipV="1">
            <a:off x="6272643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0"/>
          </p:cNvCxnSpPr>
          <p:nvPr/>
        </p:nvCxnSpPr>
        <p:spPr>
          <a:xfrm flipV="1">
            <a:off x="2669425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0"/>
            <a:endCxn id="25" idx="2"/>
          </p:cNvCxnSpPr>
          <p:nvPr/>
        </p:nvCxnSpPr>
        <p:spPr>
          <a:xfrm flipH="1" flipV="1">
            <a:off x="4763839" y="4310112"/>
            <a:ext cx="18225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</p:cNvCxnSpPr>
          <p:nvPr/>
        </p:nvCxnSpPr>
        <p:spPr>
          <a:xfrm flipV="1">
            <a:off x="6611863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五边形 42"/>
          <p:cNvSpPr/>
          <p:nvPr/>
        </p:nvSpPr>
        <p:spPr>
          <a:xfrm>
            <a:off x="5999794" y="2581920"/>
            <a:ext cx="1524533" cy="756084"/>
          </a:xfrm>
          <a:prstGeom prst="pen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Cashier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390347" y="1389513"/>
            <a:ext cx="4401503" cy="4104456"/>
            <a:chOff x="1970697" y="692696"/>
            <a:chExt cx="4401503" cy="410445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4104456"/>
              <a:chOff x="1970697" y="692696"/>
              <a:chExt cx="4401503" cy="482453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970697" y="692696"/>
                <a:ext cx="4401503" cy="4824536"/>
                <a:chOff x="1970697" y="692696"/>
                <a:chExt cx="7645849" cy="482453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970697" y="692696"/>
                  <a:ext cx="7645849" cy="48245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970697" y="692696"/>
                  <a:ext cx="7645849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UserInfo</a:t>
                  </a:r>
                  <a:r>
                    <a:rPr lang="en-US" altLang="zh-CN" dirty="0" smtClean="0"/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反例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)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107523" y="3034756"/>
              <a:ext cx="4127850" cy="1477328"/>
              <a:chOff x="2100334" y="3212976"/>
              <a:chExt cx="4127850" cy="14773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100334" y="3212976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00334" y="3582308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00334" y="3951640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00334" y="4320972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9916" y="5666583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485772" y="1102157"/>
            <a:ext cx="4320479" cy="1738011"/>
            <a:chOff x="1970697" y="692696"/>
            <a:chExt cx="4401503" cy="2160240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2160240"/>
              <a:chOff x="1970697" y="692696"/>
              <a:chExt cx="4401503" cy="25392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UserInfoBO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485772" y="3284985"/>
            <a:ext cx="4320479" cy="2520279"/>
            <a:chOff x="1970697" y="391078"/>
            <a:chExt cx="4401503" cy="2454871"/>
          </a:xfrm>
        </p:grpSpPr>
        <p:grpSp>
          <p:nvGrpSpPr>
            <p:cNvPr id="38" name="组合 37"/>
            <p:cNvGrpSpPr/>
            <p:nvPr/>
          </p:nvGrpSpPr>
          <p:grpSpPr>
            <a:xfrm>
              <a:off x="1970697" y="391078"/>
              <a:ext cx="4401503" cy="2454871"/>
              <a:chOff x="1970697" y="338162"/>
              <a:chExt cx="7645849" cy="288555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25310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UserInfoBiz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110829" y="1358827"/>
              <a:ext cx="4127851" cy="1477328"/>
              <a:chOff x="2103640" y="1537047"/>
              <a:chExt cx="4127851" cy="147732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03640" y="1537047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03641" y="1906379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03641" y="2275711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03641" y="2645043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485772" y="3861048"/>
            <a:ext cx="432047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132</Words>
  <Application>Microsoft Office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Ran</dc:creator>
  <cp:lastModifiedBy>unicom</cp:lastModifiedBy>
  <cp:revision>11</cp:revision>
  <dcterms:created xsi:type="dcterms:W3CDTF">2019-05-08T03:10:34Z</dcterms:created>
  <dcterms:modified xsi:type="dcterms:W3CDTF">2019-05-10T08:20:27Z</dcterms:modified>
</cp:coreProperties>
</file>