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27223" y="463318"/>
            <a:ext cx="7056784" cy="5112568"/>
            <a:chOff x="1259632" y="908720"/>
            <a:chExt cx="7056784" cy="5112568"/>
          </a:xfrm>
        </p:grpSpPr>
        <p:sp>
          <p:nvSpPr>
            <p:cNvPr id="4" name="矩形 3"/>
            <p:cNvSpPr/>
            <p:nvPr/>
          </p:nvSpPr>
          <p:spPr>
            <a:xfrm>
              <a:off x="1259632" y="2852936"/>
              <a:ext cx="7056784" cy="100811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One Mall</a:t>
              </a:r>
              <a:endParaRPr lang="zh-CN" altLang="en-US" sz="4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59632" y="5085184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rgbClr val="00B0F0"/>
                  </a:solidFill>
                </a:rPr>
                <a:t>JD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直接箭头连接符 6"/>
            <p:cNvCxnSpPr>
              <a:stCxn id="5" idx="0"/>
            </p:cNvCxnSpPr>
            <p:nvPr/>
          </p:nvCxnSpPr>
          <p:spPr>
            <a:xfrm flipV="1">
              <a:off x="2087724" y="386104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3959932" y="5085184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rgbClr val="00B0F0"/>
                  </a:solidFill>
                </a:rPr>
                <a:t>TB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660232" y="5061339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rgbClr val="00B0F0"/>
                  </a:solidFill>
                </a:rPr>
                <a:t>TM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0"/>
            </p:cNvCxnSpPr>
            <p:nvPr/>
          </p:nvCxnSpPr>
          <p:spPr>
            <a:xfrm flipV="1">
              <a:off x="7488324" y="3861048"/>
              <a:ext cx="0" cy="120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4" idx="2"/>
            </p:cNvCxnSpPr>
            <p:nvPr/>
          </p:nvCxnSpPr>
          <p:spPr>
            <a:xfrm flipV="1">
              <a:off x="4788024" y="386104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087724" y="908720"/>
              <a:ext cx="2232248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3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 Mall</a:t>
              </a:r>
              <a:endParaRPr lang="zh-CN" altLang="en-US" sz="32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56076" y="908720"/>
              <a:ext cx="2232248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3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 Mall</a:t>
              </a:r>
              <a:endParaRPr lang="zh-CN" altLang="en-US" sz="32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6" idx="4"/>
            </p:cNvCxnSpPr>
            <p:nvPr/>
          </p:nvCxnSpPr>
          <p:spPr>
            <a:xfrm flipV="1">
              <a:off x="3203848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7" idx="4"/>
            </p:cNvCxnSpPr>
            <p:nvPr/>
          </p:nvCxnSpPr>
          <p:spPr>
            <a:xfrm flipV="1">
              <a:off x="6372200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81493" y="603606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One Mall</a:t>
            </a:r>
            <a:r>
              <a:rPr lang="zh-CN" altLang="en-US" dirty="0" smtClean="0"/>
              <a:t>商城整体功能图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4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81493" y="603606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 One Mall</a:t>
            </a:r>
            <a:r>
              <a:rPr lang="zh-CN" altLang="en-US" dirty="0" smtClean="0"/>
              <a:t>商城整体架构图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057357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169996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999795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TM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907704" y="430064"/>
            <a:ext cx="137378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Mall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585749" y="430064"/>
            <a:ext cx="137378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 Mall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827584" y="1357784"/>
            <a:ext cx="7848871" cy="3528392"/>
            <a:chOff x="1308001" y="1340768"/>
            <a:chExt cx="7848871" cy="3528392"/>
          </a:xfrm>
        </p:grpSpPr>
        <p:sp>
          <p:nvSpPr>
            <p:cNvPr id="2" name="矩形 1"/>
            <p:cNvSpPr/>
            <p:nvPr/>
          </p:nvSpPr>
          <p:spPr>
            <a:xfrm>
              <a:off x="1308001" y="1340768"/>
              <a:ext cx="7848871" cy="35283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19672" y="1891764"/>
              <a:ext cx="648072" cy="24263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Task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92777" y="1854684"/>
              <a:ext cx="648072" cy="245146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Manager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83768" y="1866697"/>
              <a:ext cx="55209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One Mall WEB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483768" y="3789040"/>
              <a:ext cx="55209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Supplier API</a:t>
              </a:r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2483768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Order</a:t>
              </a:r>
              <a:endParaRPr lang="zh-CN" altLang="en-US" dirty="0"/>
            </a:p>
          </p:txBody>
        </p:sp>
        <p:sp>
          <p:nvSpPr>
            <p:cNvPr id="27" name="正五边形 26"/>
            <p:cNvSpPr/>
            <p:nvPr/>
          </p:nvSpPr>
          <p:spPr>
            <a:xfrm>
              <a:off x="3815916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Goods</a:t>
              </a:r>
              <a:endParaRPr lang="zh-CN" altLang="en-US" dirty="0"/>
            </a:p>
          </p:txBody>
        </p:sp>
        <p:sp>
          <p:nvSpPr>
            <p:cNvPr id="28" name="正五边形 27"/>
            <p:cNvSpPr/>
            <p:nvPr/>
          </p:nvSpPr>
          <p:spPr>
            <a:xfrm>
              <a:off x="5148064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</p:grpSp>
      <p:cxnSp>
        <p:nvCxnSpPr>
          <p:cNvPr id="26" name="直接箭头连接符 25"/>
          <p:cNvCxnSpPr>
            <a:endCxn id="6" idx="4"/>
          </p:cNvCxnSpPr>
          <p:nvPr/>
        </p:nvCxnSpPr>
        <p:spPr>
          <a:xfrm flipV="1">
            <a:off x="2594598" y="862112"/>
            <a:ext cx="1" cy="102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2" idx="4"/>
          </p:cNvCxnSpPr>
          <p:nvPr/>
        </p:nvCxnSpPr>
        <p:spPr>
          <a:xfrm flipV="1">
            <a:off x="6272643" y="862112"/>
            <a:ext cx="1" cy="102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0"/>
          </p:cNvCxnSpPr>
          <p:nvPr/>
        </p:nvCxnSpPr>
        <p:spPr>
          <a:xfrm flipV="1">
            <a:off x="2669425" y="4310112"/>
            <a:ext cx="0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0"/>
            <a:endCxn id="25" idx="2"/>
          </p:cNvCxnSpPr>
          <p:nvPr/>
        </p:nvCxnSpPr>
        <p:spPr>
          <a:xfrm flipH="1" flipV="1">
            <a:off x="4763839" y="4310112"/>
            <a:ext cx="18225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0"/>
          </p:cNvCxnSpPr>
          <p:nvPr/>
        </p:nvCxnSpPr>
        <p:spPr>
          <a:xfrm flipV="1">
            <a:off x="6611863" y="4310112"/>
            <a:ext cx="0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五边形 42"/>
          <p:cNvSpPr/>
          <p:nvPr/>
        </p:nvSpPr>
        <p:spPr>
          <a:xfrm>
            <a:off x="5999794" y="2581920"/>
            <a:ext cx="1524533" cy="756084"/>
          </a:xfrm>
          <a:prstGeom prst="pen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Cashier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4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390347" y="1389513"/>
            <a:ext cx="4401503" cy="4104456"/>
            <a:chOff x="1970697" y="692696"/>
            <a:chExt cx="4401503" cy="4104456"/>
          </a:xfrm>
        </p:grpSpPr>
        <p:grpSp>
          <p:nvGrpSpPr>
            <p:cNvPr id="16" name="组合 15"/>
            <p:cNvGrpSpPr/>
            <p:nvPr/>
          </p:nvGrpSpPr>
          <p:grpSpPr>
            <a:xfrm>
              <a:off x="1970697" y="692696"/>
              <a:ext cx="4401503" cy="4104456"/>
              <a:chOff x="1970697" y="692696"/>
              <a:chExt cx="4401503" cy="482453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970697" y="692696"/>
                <a:ext cx="4401503" cy="4824536"/>
                <a:chOff x="1970697" y="692696"/>
                <a:chExt cx="7645849" cy="4824536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970697" y="692696"/>
                  <a:ext cx="7645849" cy="48245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endParaRPr lang="zh-CN" altLang="en-US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970697" y="692696"/>
                  <a:ext cx="7645849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UserInfo</a:t>
                  </a:r>
                  <a:r>
                    <a:rPr lang="en-US" altLang="zh-CN" dirty="0" smtClean="0"/>
                    <a:t>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(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反例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)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18191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00334" y="1536577"/>
              <a:ext cx="2016224" cy="1188309"/>
              <a:chOff x="2123728" y="1628800"/>
              <a:chExt cx="2016224" cy="118830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23728" y="162880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</a:t>
                </a:r>
                <a:r>
                  <a:rPr lang="en-US" altLang="zh-CN" dirty="0" err="1" smtClean="0"/>
                  <a:t>userName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728" y="203828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password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3728" y="2447777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long </a:t>
                </a:r>
                <a:r>
                  <a:rPr lang="en-US" altLang="zh-CN" dirty="0"/>
                  <a:t>balance</a:t>
                </a:r>
                <a:endParaRPr lang="zh-CN" altLang="en-US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107523" y="3034756"/>
              <a:ext cx="4127850" cy="1477328"/>
              <a:chOff x="2100334" y="3212976"/>
              <a:chExt cx="4127850" cy="147732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100334" y="3212976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changeName</a:t>
                </a:r>
                <a:r>
                  <a:rPr lang="en-US" altLang="zh-CN" dirty="0" smtClean="0"/>
                  <a:t>(String name)</a:t>
                </a:r>
                <a:endParaRPr lang="zh-CN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00334" y="3582308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changePwd</a:t>
                </a:r>
                <a:r>
                  <a:rPr lang="en-US" altLang="zh-CN" dirty="0" smtClean="0"/>
                  <a:t>(String </a:t>
                </a:r>
                <a:r>
                  <a:rPr lang="en-US" altLang="zh-CN" dirty="0" err="1" smtClean="0"/>
                  <a:t>pwd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00334" y="3951640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deposit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long money)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00334" y="4320972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</a:t>
                </a:r>
                <a:r>
                  <a:rPr lang="en-US" altLang="zh-CN" dirty="0" smtClean="0"/>
                  <a:t>payment(long </a:t>
                </a:r>
                <a:r>
                  <a:rPr lang="en-US" altLang="zh-CN" dirty="0"/>
                  <a:t>money)</a:t>
                </a:r>
                <a:endParaRPr lang="zh-CN" alt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设计原则：单一职责原则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69916" y="5666583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5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485772" y="1102157"/>
            <a:ext cx="4320479" cy="1738011"/>
            <a:chOff x="1970697" y="692696"/>
            <a:chExt cx="4401503" cy="2160240"/>
          </a:xfrm>
        </p:grpSpPr>
        <p:grpSp>
          <p:nvGrpSpPr>
            <p:cNvPr id="16" name="组合 15"/>
            <p:cNvGrpSpPr/>
            <p:nvPr/>
          </p:nvGrpSpPr>
          <p:grpSpPr>
            <a:xfrm>
              <a:off x="1970697" y="692696"/>
              <a:ext cx="4401503" cy="2160240"/>
              <a:chOff x="1970697" y="692696"/>
              <a:chExt cx="4401503" cy="25392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70697" y="692696"/>
                <a:ext cx="4401503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UserInfoBO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18191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00334" y="1536577"/>
              <a:ext cx="2016224" cy="1188309"/>
              <a:chOff x="2123728" y="1628800"/>
              <a:chExt cx="2016224" cy="118830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23728" y="162880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</a:t>
                </a:r>
                <a:r>
                  <a:rPr lang="en-US" altLang="zh-CN" dirty="0" err="1" smtClean="0"/>
                  <a:t>userName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728" y="203828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password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3728" y="2447777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long </a:t>
                </a:r>
                <a:r>
                  <a:rPr lang="en-US" altLang="zh-CN" dirty="0"/>
                  <a:t>balance</a:t>
                </a:r>
                <a:endParaRPr lang="zh-CN" alt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设计原则：单一职责原则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8381" y="603591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2.2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485772" y="3284985"/>
            <a:ext cx="4320479" cy="2520279"/>
            <a:chOff x="1970697" y="391078"/>
            <a:chExt cx="4401503" cy="2454871"/>
          </a:xfrm>
        </p:grpSpPr>
        <p:grpSp>
          <p:nvGrpSpPr>
            <p:cNvPr id="38" name="组合 37"/>
            <p:cNvGrpSpPr/>
            <p:nvPr/>
          </p:nvGrpSpPr>
          <p:grpSpPr>
            <a:xfrm>
              <a:off x="1970697" y="391078"/>
              <a:ext cx="4401503" cy="2454871"/>
              <a:chOff x="1970697" y="338162"/>
              <a:chExt cx="7645849" cy="288555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970697" y="692696"/>
                <a:ext cx="7645849" cy="25310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70697" y="338162"/>
                <a:ext cx="7645849" cy="65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UserInfoBiz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110829" y="1358827"/>
              <a:ext cx="4127851" cy="1477328"/>
              <a:chOff x="2103640" y="1537047"/>
              <a:chExt cx="4127851" cy="147732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03640" y="1537047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changeName</a:t>
                </a:r>
                <a:r>
                  <a:rPr lang="en-US" altLang="zh-CN" dirty="0" smtClean="0"/>
                  <a:t>(String name)</a:t>
                </a:r>
                <a:endParaRPr lang="zh-CN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03641" y="1906379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changePwd</a:t>
                </a:r>
                <a:r>
                  <a:rPr lang="en-US" altLang="zh-CN" dirty="0" smtClean="0"/>
                  <a:t>(String </a:t>
                </a:r>
                <a:r>
                  <a:rPr lang="en-US" altLang="zh-CN" dirty="0" err="1" smtClean="0"/>
                  <a:t>pwd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03641" y="2275711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deposit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long money)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03641" y="2645043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</a:t>
                </a:r>
                <a:r>
                  <a:rPr lang="en-US" altLang="zh-CN" dirty="0" smtClean="0"/>
                  <a:t>payment(long </a:t>
                </a:r>
                <a:r>
                  <a:rPr lang="en-US" altLang="zh-CN" dirty="0"/>
                  <a:t>money)</a:t>
                </a:r>
                <a:endParaRPr lang="zh-CN" altLang="en-US" dirty="0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485772" y="3861048"/>
            <a:ext cx="432047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</a:t>
            </a:r>
            <a:r>
              <a:rPr lang="zh-CN" altLang="en-US" dirty="0"/>
              <a:t>：里式替换原则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8381" y="603591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2.2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48013" y="3439812"/>
            <a:ext cx="3107870" cy="1080119"/>
            <a:chOff x="2485772" y="3284985"/>
            <a:chExt cx="4320479" cy="1080119"/>
          </a:xfrm>
        </p:grpSpPr>
        <p:grpSp>
          <p:nvGrpSpPr>
            <p:cNvPr id="38" name="组合 37"/>
            <p:cNvGrpSpPr/>
            <p:nvPr/>
          </p:nvGrpSpPr>
          <p:grpSpPr>
            <a:xfrm>
              <a:off x="2485772" y="3284985"/>
              <a:ext cx="4320479" cy="1080119"/>
              <a:chOff x="1970697" y="338162"/>
              <a:chExt cx="7645849" cy="123666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970697" y="692696"/>
                <a:ext cx="7645849" cy="882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70697" y="338162"/>
                <a:ext cx="7645849" cy="65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JDSubmitOrderService</a:t>
                </a:r>
                <a:r>
                  <a:rPr lang="en-US" altLang="zh-CN" dirty="0" err="1"/>
                  <a:t>Impl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2485772" y="3861048"/>
              <a:ext cx="4320479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3608" y="1860264"/>
            <a:ext cx="3382373" cy="1030698"/>
            <a:chOff x="2485773" y="1102157"/>
            <a:chExt cx="3382373" cy="1030698"/>
          </a:xfrm>
        </p:grpSpPr>
        <p:grpSp>
          <p:nvGrpSpPr>
            <p:cNvPr id="16" name="组合 15"/>
            <p:cNvGrpSpPr/>
            <p:nvPr/>
          </p:nvGrpSpPr>
          <p:grpSpPr>
            <a:xfrm>
              <a:off x="2485773" y="1102157"/>
              <a:ext cx="3382372" cy="1030698"/>
              <a:chOff x="1970697" y="692696"/>
              <a:chExt cx="4401503" cy="150584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70697" y="692696"/>
                <a:ext cx="4401503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SubmitOrderService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620080" y="1700808"/>
              <a:ext cx="32480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void </a:t>
              </a:r>
              <a:r>
                <a:rPr lang="en-US" altLang="zh-CN" dirty="0" err="1" smtClean="0"/>
                <a:t>submitOrder</a:t>
              </a:r>
              <a:r>
                <a:rPr lang="en-US" altLang="zh-CN" dirty="0" smtClean="0"/>
                <a:t>(Order order)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064437" y="3439812"/>
            <a:ext cx="3107870" cy="1080119"/>
            <a:chOff x="2485772" y="3284985"/>
            <a:chExt cx="4320479" cy="1080119"/>
          </a:xfrm>
        </p:grpSpPr>
        <p:grpSp>
          <p:nvGrpSpPr>
            <p:cNvPr id="36" name="组合 35"/>
            <p:cNvGrpSpPr/>
            <p:nvPr/>
          </p:nvGrpSpPr>
          <p:grpSpPr>
            <a:xfrm>
              <a:off x="2485772" y="3284985"/>
              <a:ext cx="4320479" cy="1080119"/>
              <a:chOff x="1970697" y="338162"/>
              <a:chExt cx="7645849" cy="123666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970697" y="692696"/>
                <a:ext cx="7645849" cy="882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970697" y="338162"/>
                <a:ext cx="7645849" cy="65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JDSubmitOrderService</a:t>
                </a:r>
                <a:r>
                  <a:rPr lang="en-US" altLang="zh-CN" dirty="0" err="1"/>
                  <a:t>Impl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485772" y="3861048"/>
              <a:ext cx="4320479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60032" y="1860264"/>
            <a:ext cx="3382373" cy="1030698"/>
            <a:chOff x="2485773" y="1102157"/>
            <a:chExt cx="3382373" cy="1030698"/>
          </a:xfrm>
        </p:grpSpPr>
        <p:grpSp>
          <p:nvGrpSpPr>
            <p:cNvPr id="44" name="组合 43"/>
            <p:cNvGrpSpPr/>
            <p:nvPr/>
          </p:nvGrpSpPr>
          <p:grpSpPr>
            <a:xfrm>
              <a:off x="2485773" y="1102157"/>
              <a:ext cx="3382372" cy="1030698"/>
              <a:chOff x="1970697" y="692696"/>
              <a:chExt cx="4401503" cy="150584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970697" y="692696"/>
                <a:ext cx="4401503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SubmitOrderService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620080" y="1700808"/>
              <a:ext cx="32480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void </a:t>
              </a:r>
              <a:r>
                <a:rPr lang="en-US" altLang="zh-CN" dirty="0" err="1" smtClean="0"/>
                <a:t>submitOrder</a:t>
              </a:r>
              <a:r>
                <a:rPr lang="en-US" altLang="zh-CN" dirty="0" smtClean="0"/>
                <a:t>(Order order)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6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159</Words>
  <Application>Microsoft Office PowerPoint</Application>
  <PresentationFormat>全屏显示(4:3)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 Ran</dc:creator>
  <cp:lastModifiedBy>unicom</cp:lastModifiedBy>
  <cp:revision>12</cp:revision>
  <dcterms:created xsi:type="dcterms:W3CDTF">2019-05-08T03:10:34Z</dcterms:created>
  <dcterms:modified xsi:type="dcterms:W3CDTF">2019-05-14T07:24:43Z</dcterms:modified>
</cp:coreProperties>
</file>