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2019/5/8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2019/5/8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2019/5/8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2019/5/8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2019/5/8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2019/5/8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1227223" y="463318"/>
            <a:ext cx="7056784" cy="5112568"/>
            <a:chOff x="1259632" y="908720"/>
            <a:chExt cx="7056784" cy="5112568"/>
          </a:xfrm>
        </p:grpSpPr>
        <p:sp>
          <p:nvSpPr>
            <p:cNvPr id="4" name="矩形 3"/>
            <p:cNvSpPr/>
            <p:nvPr/>
          </p:nvSpPr>
          <p:spPr>
            <a:xfrm>
              <a:off x="1259632" y="2852936"/>
              <a:ext cx="7056784" cy="1008112"/>
            </a:xfrm>
            <a:prstGeom prst="rect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800" dirty="0" smtClean="0">
                  <a:solidFill>
                    <a:schemeClr val="accent6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One Mall</a:t>
              </a:r>
              <a:endParaRPr lang="zh-CN" altLang="en-US" sz="48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" name="圆角矩形 4"/>
            <p:cNvSpPr/>
            <p:nvPr/>
          </p:nvSpPr>
          <p:spPr>
            <a:xfrm>
              <a:off x="1259632" y="5085184"/>
              <a:ext cx="1656184" cy="936104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800" dirty="0" smtClean="0">
                  <a:solidFill>
                    <a:srgbClr val="00B0F0"/>
                  </a:solidFill>
                </a:rPr>
                <a:t>JD</a:t>
              </a:r>
              <a:endParaRPr lang="zh-CN" altLang="en-US" sz="4800" dirty="0">
                <a:solidFill>
                  <a:srgbClr val="00B0F0"/>
                </a:solidFill>
              </a:endParaRPr>
            </a:p>
          </p:txBody>
        </p:sp>
        <p:cxnSp>
          <p:nvCxnSpPr>
            <p:cNvPr id="7" name="直接箭头连接符 6"/>
            <p:cNvCxnSpPr>
              <a:stCxn id="5" idx="0"/>
            </p:cNvCxnSpPr>
            <p:nvPr/>
          </p:nvCxnSpPr>
          <p:spPr>
            <a:xfrm flipV="1">
              <a:off x="2087724" y="3861048"/>
              <a:ext cx="0" cy="122413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圆角矩形 7"/>
            <p:cNvSpPr/>
            <p:nvPr/>
          </p:nvSpPr>
          <p:spPr>
            <a:xfrm>
              <a:off x="3959932" y="5085184"/>
              <a:ext cx="1656184" cy="936104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800" dirty="0">
                  <a:solidFill>
                    <a:srgbClr val="00B0F0"/>
                  </a:solidFill>
                </a:rPr>
                <a:t>TB</a:t>
              </a:r>
              <a:endParaRPr lang="zh-CN" altLang="en-US" sz="4800" dirty="0">
                <a:solidFill>
                  <a:srgbClr val="00B0F0"/>
                </a:solidFill>
              </a:endParaRPr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6660232" y="5061339"/>
              <a:ext cx="1656184" cy="936104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800" dirty="0">
                  <a:solidFill>
                    <a:srgbClr val="00B0F0"/>
                  </a:solidFill>
                </a:rPr>
                <a:t>TM</a:t>
              </a:r>
              <a:endParaRPr lang="zh-CN" altLang="en-US" sz="4800" dirty="0">
                <a:solidFill>
                  <a:srgbClr val="00B0F0"/>
                </a:solidFill>
              </a:endParaRPr>
            </a:p>
          </p:txBody>
        </p:sp>
        <p:cxnSp>
          <p:nvCxnSpPr>
            <p:cNvPr id="13" name="直接箭头连接符 12"/>
            <p:cNvCxnSpPr>
              <a:stCxn id="9" idx="0"/>
            </p:cNvCxnSpPr>
            <p:nvPr/>
          </p:nvCxnSpPr>
          <p:spPr>
            <a:xfrm flipV="1">
              <a:off x="7488324" y="3861048"/>
              <a:ext cx="0" cy="120029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>
              <a:stCxn id="8" idx="0"/>
              <a:endCxn id="4" idx="2"/>
            </p:cNvCxnSpPr>
            <p:nvPr/>
          </p:nvCxnSpPr>
          <p:spPr>
            <a:xfrm flipV="1">
              <a:off x="4788024" y="3861048"/>
              <a:ext cx="0" cy="122413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椭圆 15"/>
            <p:cNvSpPr/>
            <p:nvPr/>
          </p:nvSpPr>
          <p:spPr>
            <a:xfrm>
              <a:off x="2087724" y="908720"/>
              <a:ext cx="2232248" cy="864096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>
                  <a:solidFill>
                    <a:schemeClr val="accent3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A Mall</a:t>
              </a:r>
              <a:endParaRPr lang="zh-CN" altLang="en-US" sz="3200" dirty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5256076" y="908720"/>
              <a:ext cx="2232248" cy="864096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>
                  <a:solidFill>
                    <a:schemeClr val="accent3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B Mall</a:t>
              </a:r>
              <a:endParaRPr lang="zh-CN" altLang="en-US" sz="3200" dirty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19" name="直接箭头连接符 18"/>
            <p:cNvCxnSpPr>
              <a:endCxn id="16" idx="4"/>
            </p:cNvCxnSpPr>
            <p:nvPr/>
          </p:nvCxnSpPr>
          <p:spPr>
            <a:xfrm flipV="1">
              <a:off x="3203848" y="1772816"/>
              <a:ext cx="0" cy="108012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endCxn id="17" idx="4"/>
            </p:cNvCxnSpPr>
            <p:nvPr/>
          </p:nvCxnSpPr>
          <p:spPr>
            <a:xfrm flipV="1">
              <a:off x="6372200" y="1772816"/>
              <a:ext cx="0" cy="108012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3281493" y="6036067"/>
            <a:ext cx="3001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1.1 One Mall</a:t>
            </a:r>
            <a:r>
              <a:rPr lang="zh-CN" altLang="en-US" dirty="0" smtClean="0"/>
              <a:t>商城整体功能图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6457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/>
          <p:cNvSpPr txBox="1"/>
          <p:nvPr/>
        </p:nvSpPr>
        <p:spPr>
          <a:xfrm>
            <a:off x="3281493" y="6036067"/>
            <a:ext cx="3001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1.2 One Mall</a:t>
            </a:r>
            <a:r>
              <a:rPr lang="zh-CN" altLang="en-US" dirty="0" smtClean="0"/>
              <a:t>商城整体架构图</a:t>
            </a:r>
            <a:endParaRPr lang="zh-CN" altLang="en-US" dirty="0"/>
          </a:p>
        </p:txBody>
      </p:sp>
      <p:sp>
        <p:nvSpPr>
          <p:cNvPr id="3" name="圆角矩形 2"/>
          <p:cNvSpPr/>
          <p:nvPr/>
        </p:nvSpPr>
        <p:spPr>
          <a:xfrm>
            <a:off x="2057357" y="5332851"/>
            <a:ext cx="1224136" cy="36004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JD</a:t>
            </a:r>
            <a:endParaRPr lang="zh-CN" altLang="en-US" dirty="0"/>
          </a:p>
        </p:txBody>
      </p:sp>
      <p:sp>
        <p:nvSpPr>
          <p:cNvPr id="18" name="圆角矩形 17"/>
          <p:cNvSpPr/>
          <p:nvPr/>
        </p:nvSpPr>
        <p:spPr>
          <a:xfrm>
            <a:off x="4169996" y="5332851"/>
            <a:ext cx="1224136" cy="36004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TB</a:t>
            </a:r>
            <a:endParaRPr lang="zh-CN" altLang="en-US" dirty="0"/>
          </a:p>
        </p:txBody>
      </p:sp>
      <p:sp>
        <p:nvSpPr>
          <p:cNvPr id="20" name="圆角矩形 19"/>
          <p:cNvSpPr/>
          <p:nvPr/>
        </p:nvSpPr>
        <p:spPr>
          <a:xfrm>
            <a:off x="5999795" y="5332851"/>
            <a:ext cx="1224136" cy="36004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TM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1907704" y="430064"/>
            <a:ext cx="1373789" cy="432048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 Mall</a:t>
            </a:r>
            <a:endParaRPr lang="zh-CN" altLang="en-US" dirty="0"/>
          </a:p>
        </p:txBody>
      </p:sp>
      <p:sp>
        <p:nvSpPr>
          <p:cNvPr id="22" name="椭圆 21"/>
          <p:cNvSpPr/>
          <p:nvPr/>
        </p:nvSpPr>
        <p:spPr>
          <a:xfrm>
            <a:off x="5585749" y="430064"/>
            <a:ext cx="1373789" cy="432048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 Mall</a:t>
            </a:r>
            <a:endParaRPr lang="zh-CN" altLang="en-US" dirty="0"/>
          </a:p>
        </p:txBody>
      </p:sp>
      <p:grpSp>
        <p:nvGrpSpPr>
          <p:cNvPr id="42" name="组合 41"/>
          <p:cNvGrpSpPr/>
          <p:nvPr/>
        </p:nvGrpSpPr>
        <p:grpSpPr>
          <a:xfrm>
            <a:off x="827584" y="1357784"/>
            <a:ext cx="7848871" cy="3528392"/>
            <a:chOff x="1308001" y="1340768"/>
            <a:chExt cx="7848871" cy="3528392"/>
          </a:xfrm>
        </p:grpSpPr>
        <p:sp>
          <p:nvSpPr>
            <p:cNvPr id="2" name="矩形 1"/>
            <p:cNvSpPr/>
            <p:nvPr/>
          </p:nvSpPr>
          <p:spPr>
            <a:xfrm>
              <a:off x="1308001" y="1340768"/>
              <a:ext cx="7848871" cy="352839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1619672" y="1891764"/>
              <a:ext cx="648072" cy="2426399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dirty="0" smtClean="0"/>
                <a:t>Task</a:t>
              </a:r>
              <a:endParaRPr lang="zh-CN" altLang="en-US" dirty="0"/>
            </a:p>
          </p:txBody>
        </p:sp>
        <p:sp>
          <p:nvSpPr>
            <p:cNvPr id="23" name="矩形 22"/>
            <p:cNvSpPr/>
            <p:nvPr/>
          </p:nvSpPr>
          <p:spPr>
            <a:xfrm>
              <a:off x="8292777" y="1854684"/>
              <a:ext cx="648072" cy="2451466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dirty="0" smtClean="0"/>
                <a:t>Manager</a:t>
              </a:r>
              <a:endParaRPr lang="zh-CN" altLang="en-US" dirty="0"/>
            </a:p>
          </p:txBody>
        </p:sp>
        <p:sp>
          <p:nvSpPr>
            <p:cNvPr id="12" name="矩形 11"/>
            <p:cNvSpPr/>
            <p:nvPr/>
          </p:nvSpPr>
          <p:spPr>
            <a:xfrm>
              <a:off x="2483768" y="1866697"/>
              <a:ext cx="5520976" cy="50405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One Mall WEB</a:t>
              </a:r>
            </a:p>
          </p:txBody>
        </p:sp>
        <p:sp>
          <p:nvSpPr>
            <p:cNvPr id="25" name="矩形 24"/>
            <p:cNvSpPr/>
            <p:nvPr/>
          </p:nvSpPr>
          <p:spPr>
            <a:xfrm>
              <a:off x="2483768" y="3789040"/>
              <a:ext cx="5520976" cy="50405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Supplier API</a:t>
              </a:r>
            </a:p>
          </p:txBody>
        </p:sp>
        <p:sp>
          <p:nvSpPr>
            <p:cNvPr id="14" name="正五边形 13"/>
            <p:cNvSpPr/>
            <p:nvPr/>
          </p:nvSpPr>
          <p:spPr>
            <a:xfrm>
              <a:off x="2483768" y="2564904"/>
              <a:ext cx="1332148" cy="756084"/>
            </a:xfrm>
            <a:prstGeom prst="pentagon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Order</a:t>
              </a:r>
              <a:endParaRPr lang="zh-CN" altLang="en-US" dirty="0"/>
            </a:p>
          </p:txBody>
        </p:sp>
        <p:sp>
          <p:nvSpPr>
            <p:cNvPr id="27" name="正五边形 26"/>
            <p:cNvSpPr/>
            <p:nvPr/>
          </p:nvSpPr>
          <p:spPr>
            <a:xfrm>
              <a:off x="3815916" y="2564904"/>
              <a:ext cx="1332148" cy="756084"/>
            </a:xfrm>
            <a:prstGeom prst="pentagon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Goods</a:t>
              </a:r>
              <a:endParaRPr lang="zh-CN" altLang="en-US" dirty="0"/>
            </a:p>
          </p:txBody>
        </p:sp>
        <p:sp>
          <p:nvSpPr>
            <p:cNvPr id="28" name="正五边形 27"/>
            <p:cNvSpPr/>
            <p:nvPr/>
          </p:nvSpPr>
          <p:spPr>
            <a:xfrm>
              <a:off x="5148064" y="2564904"/>
              <a:ext cx="1332148" cy="756084"/>
            </a:xfrm>
            <a:prstGeom prst="pentagon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User</a:t>
              </a:r>
              <a:endParaRPr lang="zh-CN" altLang="en-US" dirty="0"/>
            </a:p>
          </p:txBody>
        </p:sp>
      </p:grpSp>
      <p:cxnSp>
        <p:nvCxnSpPr>
          <p:cNvPr id="26" name="直接箭头连接符 25"/>
          <p:cNvCxnSpPr>
            <a:endCxn id="6" idx="4"/>
          </p:cNvCxnSpPr>
          <p:nvPr/>
        </p:nvCxnSpPr>
        <p:spPr>
          <a:xfrm flipV="1">
            <a:off x="2594598" y="862112"/>
            <a:ext cx="1" cy="10216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endCxn id="22" idx="4"/>
          </p:cNvCxnSpPr>
          <p:nvPr/>
        </p:nvCxnSpPr>
        <p:spPr>
          <a:xfrm flipV="1">
            <a:off x="6272643" y="862112"/>
            <a:ext cx="1" cy="10216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3" idx="0"/>
          </p:cNvCxnSpPr>
          <p:nvPr/>
        </p:nvCxnSpPr>
        <p:spPr>
          <a:xfrm flipV="1">
            <a:off x="2669425" y="4310112"/>
            <a:ext cx="0" cy="10227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18" idx="0"/>
            <a:endCxn id="25" idx="2"/>
          </p:cNvCxnSpPr>
          <p:nvPr/>
        </p:nvCxnSpPr>
        <p:spPr>
          <a:xfrm flipH="1" flipV="1">
            <a:off x="4763839" y="4310112"/>
            <a:ext cx="18225" cy="10227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20" idx="0"/>
          </p:cNvCxnSpPr>
          <p:nvPr/>
        </p:nvCxnSpPr>
        <p:spPr>
          <a:xfrm flipV="1">
            <a:off x="6611863" y="4310112"/>
            <a:ext cx="0" cy="10227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正五边形 42"/>
          <p:cNvSpPr/>
          <p:nvPr/>
        </p:nvSpPr>
        <p:spPr>
          <a:xfrm>
            <a:off x="5999794" y="2581920"/>
            <a:ext cx="1524533" cy="756084"/>
          </a:xfrm>
          <a:prstGeom prst="pentag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Cashier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0470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</TotalTime>
  <Words>42</Words>
  <Application>Microsoft Office PowerPoint</Application>
  <PresentationFormat>全屏显示(4:3)</PresentationFormat>
  <Paragraphs>21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zd Ran</dc:creator>
  <cp:lastModifiedBy>unicom</cp:lastModifiedBy>
  <cp:revision>7</cp:revision>
  <dcterms:created xsi:type="dcterms:W3CDTF">2019-05-08T03:10:34Z</dcterms:created>
  <dcterms:modified xsi:type="dcterms:W3CDTF">2019-05-08T08:30:35Z</dcterms:modified>
</cp:coreProperties>
</file>