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27223" y="463318"/>
            <a:ext cx="7056784" cy="5112568"/>
            <a:chOff x="1259632" y="908720"/>
            <a:chExt cx="7056784" cy="5112568"/>
          </a:xfrm>
        </p:grpSpPr>
        <p:sp>
          <p:nvSpPr>
            <p:cNvPr id="4" name="矩形 3"/>
            <p:cNvSpPr/>
            <p:nvPr/>
          </p:nvSpPr>
          <p:spPr>
            <a:xfrm>
              <a:off x="1259632" y="2852936"/>
              <a:ext cx="7056784" cy="1008112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One Mall</a:t>
              </a:r>
              <a:endParaRPr lang="zh-CN" altLang="en-US" sz="48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596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smtClean="0">
                  <a:solidFill>
                    <a:srgbClr val="00B0F0"/>
                  </a:solidFill>
                </a:rPr>
                <a:t>JD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7" name="直接箭头连接符 6"/>
            <p:cNvCxnSpPr>
              <a:stCxn id="5" idx="0"/>
            </p:cNvCxnSpPr>
            <p:nvPr/>
          </p:nvCxnSpPr>
          <p:spPr>
            <a:xfrm flipV="1">
              <a:off x="20877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>
            <a:xfrm>
              <a:off x="3959932" y="5085184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TB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660232" y="5061339"/>
              <a:ext cx="1656184" cy="93610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rgbClr val="00B0F0"/>
                  </a:solidFill>
                </a:rPr>
                <a:t>TM</a:t>
              </a:r>
              <a:endParaRPr lang="zh-CN" altLang="en-US" sz="4800" dirty="0">
                <a:solidFill>
                  <a:srgbClr val="00B0F0"/>
                </a:solidFill>
              </a:endParaRPr>
            </a:p>
          </p:txBody>
        </p:sp>
        <p:cxnSp>
          <p:nvCxnSpPr>
            <p:cNvPr id="13" name="直接箭头连接符 12"/>
            <p:cNvCxnSpPr>
              <a:stCxn id="9" idx="0"/>
            </p:cNvCxnSpPr>
            <p:nvPr/>
          </p:nvCxnSpPr>
          <p:spPr>
            <a:xfrm flipV="1">
              <a:off x="7488324" y="3861048"/>
              <a:ext cx="0" cy="12002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8" idx="0"/>
              <a:endCxn id="4" idx="2"/>
            </p:cNvCxnSpPr>
            <p:nvPr/>
          </p:nvCxnSpPr>
          <p:spPr>
            <a:xfrm flipV="1">
              <a:off x="4788024" y="3861048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2087724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A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56076" y="908720"/>
              <a:ext cx="2232248" cy="86409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>
                  <a:solidFill>
                    <a:schemeClr val="accent3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B Mall</a:t>
              </a:r>
              <a:endParaRPr lang="zh-CN" altLang="en-US" sz="3200" dirty="0">
                <a:solidFill>
                  <a:schemeClr val="accent3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箭头连接符 18"/>
            <p:cNvCxnSpPr>
              <a:endCxn id="16" idx="4"/>
            </p:cNvCxnSpPr>
            <p:nvPr/>
          </p:nvCxnSpPr>
          <p:spPr>
            <a:xfrm flipV="1">
              <a:off x="3203848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7" idx="4"/>
            </p:cNvCxnSpPr>
            <p:nvPr/>
          </p:nvCxnSpPr>
          <p:spPr>
            <a:xfrm flipV="1">
              <a:off x="6372200" y="1772816"/>
              <a:ext cx="0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One Mall</a:t>
            </a:r>
            <a:r>
              <a:rPr lang="zh-CN" altLang="en-US" dirty="0" smtClean="0"/>
              <a:t>商城整体功能图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4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281493" y="6036067"/>
            <a:ext cx="300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1.2 One Mall</a:t>
            </a:r>
            <a:r>
              <a:rPr lang="zh-CN" altLang="en-US" dirty="0" smtClean="0"/>
              <a:t>商城整体架构图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057357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JD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169996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TB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999795" y="5332851"/>
            <a:ext cx="122413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TM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907704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 Mall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585749" y="430064"/>
            <a:ext cx="1373789" cy="43204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 Mall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827584" y="1357784"/>
            <a:ext cx="7848871" cy="3528392"/>
            <a:chOff x="1308001" y="1340768"/>
            <a:chExt cx="7848871" cy="3528392"/>
          </a:xfrm>
        </p:grpSpPr>
        <p:sp>
          <p:nvSpPr>
            <p:cNvPr id="2" name="矩形 1"/>
            <p:cNvSpPr/>
            <p:nvPr/>
          </p:nvSpPr>
          <p:spPr>
            <a:xfrm>
              <a:off x="1308001" y="1340768"/>
              <a:ext cx="7848871" cy="3528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19672" y="1891764"/>
              <a:ext cx="648072" cy="24263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Task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92777" y="1854684"/>
              <a:ext cx="648072" cy="245146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/>
                <a:t>Manager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483768" y="1866697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One Mall WEB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3768" y="3789040"/>
              <a:ext cx="5520976" cy="5040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Supplier API</a:t>
              </a: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2483768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Order</a:t>
              </a:r>
              <a:endParaRPr lang="zh-CN" altLang="en-US" dirty="0"/>
            </a:p>
          </p:txBody>
        </p:sp>
        <p:sp>
          <p:nvSpPr>
            <p:cNvPr id="27" name="正五边形 26"/>
            <p:cNvSpPr/>
            <p:nvPr/>
          </p:nvSpPr>
          <p:spPr>
            <a:xfrm>
              <a:off x="3815916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Goods</a:t>
              </a:r>
              <a:endParaRPr lang="zh-CN" altLang="en-US" dirty="0"/>
            </a:p>
          </p:txBody>
        </p:sp>
        <p:sp>
          <p:nvSpPr>
            <p:cNvPr id="28" name="正五边形 27"/>
            <p:cNvSpPr/>
            <p:nvPr/>
          </p:nvSpPr>
          <p:spPr>
            <a:xfrm>
              <a:off x="5148064" y="2564904"/>
              <a:ext cx="1332148" cy="756084"/>
            </a:xfrm>
            <a:prstGeom prst="pentag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User</a:t>
              </a:r>
              <a:endParaRPr lang="zh-CN" altLang="en-US" dirty="0"/>
            </a:p>
          </p:txBody>
        </p:sp>
      </p:grpSp>
      <p:cxnSp>
        <p:nvCxnSpPr>
          <p:cNvPr id="26" name="直接箭头连接符 25"/>
          <p:cNvCxnSpPr>
            <a:endCxn id="6" idx="4"/>
          </p:cNvCxnSpPr>
          <p:nvPr/>
        </p:nvCxnSpPr>
        <p:spPr>
          <a:xfrm flipV="1">
            <a:off x="2594598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2" idx="4"/>
          </p:cNvCxnSpPr>
          <p:nvPr/>
        </p:nvCxnSpPr>
        <p:spPr>
          <a:xfrm flipV="1">
            <a:off x="6272643" y="862112"/>
            <a:ext cx="1" cy="1021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" idx="0"/>
          </p:cNvCxnSpPr>
          <p:nvPr/>
        </p:nvCxnSpPr>
        <p:spPr>
          <a:xfrm flipV="1">
            <a:off x="2669425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8" idx="0"/>
            <a:endCxn id="25" idx="2"/>
          </p:cNvCxnSpPr>
          <p:nvPr/>
        </p:nvCxnSpPr>
        <p:spPr>
          <a:xfrm flipH="1" flipV="1">
            <a:off x="4763839" y="4310112"/>
            <a:ext cx="18225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0" idx="0"/>
          </p:cNvCxnSpPr>
          <p:nvPr/>
        </p:nvCxnSpPr>
        <p:spPr>
          <a:xfrm flipV="1">
            <a:off x="6611863" y="4310112"/>
            <a:ext cx="0" cy="10227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五边形 42"/>
          <p:cNvSpPr/>
          <p:nvPr/>
        </p:nvSpPr>
        <p:spPr>
          <a:xfrm>
            <a:off x="5999794" y="2581920"/>
            <a:ext cx="1524533" cy="756084"/>
          </a:xfrm>
          <a:prstGeom prst="pent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Cashier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47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390347" y="1389513"/>
            <a:ext cx="4401503" cy="4104456"/>
            <a:chOff x="1970697" y="692696"/>
            <a:chExt cx="4401503" cy="4104456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4104456"/>
              <a:chOff x="1970697" y="692696"/>
              <a:chExt cx="4401503" cy="482453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970697" y="692696"/>
                <a:ext cx="4401503" cy="4824536"/>
                <a:chOff x="1970697" y="692696"/>
                <a:chExt cx="7645849" cy="4824536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970697" y="692696"/>
                  <a:ext cx="7645849" cy="482453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 </a:t>
                  </a:r>
                  <a:endParaRPr lang="zh-CN" altLang="en-US" dirty="0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970697" y="692696"/>
                  <a:ext cx="7645849" cy="7200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 smtClean="0"/>
                    <a:t>UserInfo</a:t>
                  </a:r>
                  <a:r>
                    <a:rPr lang="en-US" altLang="zh-CN" dirty="0" smtClean="0"/>
                    <a:t> 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dirty="0" smtClean="0">
                      <a:solidFill>
                        <a:srgbClr val="FF0000"/>
                      </a:solidFill>
                    </a:rPr>
                    <a:t>反例</a:t>
                  </a:r>
                  <a:r>
                    <a:rPr lang="en-US" altLang="zh-CN" dirty="0" smtClean="0">
                      <a:solidFill>
                        <a:srgbClr val="FF0000"/>
                      </a:solidFill>
                    </a:rPr>
                    <a:t>)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107523" y="3034756"/>
              <a:ext cx="4127850" cy="1477328"/>
              <a:chOff x="2100334" y="3212976"/>
              <a:chExt cx="4127850" cy="147732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100334" y="3212976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00334" y="3582308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100334" y="3951640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00334" y="4320972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69916" y="5666583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2.1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2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2485772" y="1102157"/>
            <a:ext cx="4320479" cy="1738011"/>
            <a:chOff x="1970697" y="692696"/>
            <a:chExt cx="4401503" cy="2160240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0697" y="692696"/>
              <a:ext cx="4401503" cy="2160240"/>
              <a:chOff x="1970697" y="692696"/>
              <a:chExt cx="4401503" cy="253923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UserInfoBO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18191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100334" y="1536577"/>
              <a:ext cx="2016224" cy="1188309"/>
              <a:chOff x="2123728" y="1628800"/>
              <a:chExt cx="2016224" cy="1188309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23728" y="1628800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</a:t>
                </a:r>
                <a:r>
                  <a:rPr lang="en-US" altLang="zh-CN" dirty="0" err="1" smtClean="0"/>
                  <a:t>userName</a:t>
                </a:r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23728" y="203828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String password</a:t>
                </a:r>
                <a:endParaRPr lang="zh-CN" alt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123728" y="2447777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long </a:t>
                </a:r>
                <a:r>
                  <a:rPr lang="en-US" altLang="zh-CN" dirty="0"/>
                  <a:t>balance</a:t>
                </a:r>
                <a:endParaRPr lang="zh-CN" altLang="en-US" dirty="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设计原则：单一职责原则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2.2 </a:t>
            </a:r>
            <a:r>
              <a:rPr lang="en-US" altLang="zh-CN" dirty="0" err="1" smtClean="0"/>
              <a:t>UserInfo</a:t>
            </a:r>
            <a:r>
              <a:rPr lang="en-US" altLang="zh-CN" dirty="0" smtClean="0"/>
              <a:t> 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485772" y="3284985"/>
            <a:ext cx="4320479" cy="2520279"/>
            <a:chOff x="1970697" y="391078"/>
            <a:chExt cx="4401503" cy="2454871"/>
          </a:xfrm>
        </p:grpSpPr>
        <p:grpSp>
          <p:nvGrpSpPr>
            <p:cNvPr id="38" name="组合 37"/>
            <p:cNvGrpSpPr/>
            <p:nvPr/>
          </p:nvGrpSpPr>
          <p:grpSpPr>
            <a:xfrm>
              <a:off x="1970697" y="391078"/>
              <a:ext cx="4401503" cy="2454871"/>
              <a:chOff x="1970697" y="338162"/>
              <a:chExt cx="7645849" cy="2885551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25310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UserInfoBiz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2110829" y="1358827"/>
              <a:ext cx="4127851" cy="1477328"/>
              <a:chOff x="2103640" y="1537047"/>
              <a:chExt cx="4127851" cy="147732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103640" y="1537047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changeName</a:t>
                </a:r>
                <a:r>
                  <a:rPr lang="en-US" altLang="zh-CN" dirty="0" smtClean="0"/>
                  <a:t>(String name)</a:t>
                </a:r>
                <a:endParaRPr lang="zh-CN" alt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03641" y="1906379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void </a:t>
                </a:r>
                <a:r>
                  <a:rPr lang="en-US" altLang="zh-CN" dirty="0" err="1" smtClean="0"/>
                  <a:t>changePwd</a:t>
                </a:r>
                <a:r>
                  <a:rPr lang="en-US" altLang="zh-CN" dirty="0" smtClean="0"/>
                  <a:t>(String </a:t>
                </a:r>
                <a:r>
                  <a:rPr lang="en-US" altLang="zh-CN" dirty="0" err="1" smtClean="0"/>
                  <a:t>pwd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103641" y="2275711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deposit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long money)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03641" y="2645043"/>
                <a:ext cx="4127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+ </a:t>
                </a:r>
                <a:r>
                  <a:rPr lang="en-US" altLang="zh-CN" dirty="0"/>
                  <a:t>void </a:t>
                </a:r>
                <a:r>
                  <a:rPr lang="en-US" altLang="zh-CN" dirty="0" smtClean="0"/>
                  <a:t>payment(long </a:t>
                </a:r>
                <a:r>
                  <a:rPr lang="en-US" altLang="zh-CN" dirty="0"/>
                  <a:t>money)</a:t>
                </a:r>
                <a:endParaRPr lang="zh-CN" altLang="en-US" dirty="0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485772" y="3861048"/>
            <a:ext cx="432047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</a:t>
            </a:r>
            <a:r>
              <a:rPr lang="zh-CN" altLang="en-US" dirty="0"/>
              <a:t>：里式替换原则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2.3 Order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87972" y="4015874"/>
            <a:ext cx="3107871" cy="1080119"/>
            <a:chOff x="2485771" y="3284985"/>
            <a:chExt cx="4320481" cy="1080119"/>
          </a:xfrm>
        </p:grpSpPr>
        <p:grpSp>
          <p:nvGrpSpPr>
            <p:cNvPr id="38" name="组合 37"/>
            <p:cNvGrpSpPr/>
            <p:nvPr/>
          </p:nvGrpSpPr>
          <p:grpSpPr>
            <a:xfrm>
              <a:off x="2485771" y="3284985"/>
              <a:ext cx="4320481" cy="1080119"/>
              <a:chOff x="1970697" y="338162"/>
              <a:chExt cx="7645854" cy="123666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9" y="338162"/>
                <a:ext cx="7645852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JDSubmitOrderService</a:t>
                </a:r>
                <a:r>
                  <a:rPr lang="en-US" altLang="zh-CN" dirty="0" err="1"/>
                  <a:t>Impl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2485772" y="3861048"/>
              <a:ext cx="432048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50721" y="1858211"/>
            <a:ext cx="3382373" cy="1030698"/>
            <a:chOff x="2485773" y="1102157"/>
            <a:chExt cx="3382373" cy="1030698"/>
          </a:xfrm>
        </p:grpSpPr>
        <p:grpSp>
          <p:nvGrpSpPr>
            <p:cNvPr id="16" name="组合 15"/>
            <p:cNvGrpSpPr/>
            <p:nvPr/>
          </p:nvGrpSpPr>
          <p:grpSpPr>
            <a:xfrm>
              <a:off x="2485773" y="1102157"/>
              <a:ext cx="3382372" cy="1030698"/>
              <a:chOff x="1970697" y="692696"/>
              <a:chExt cx="4401503" cy="150584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6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SubmitOrderService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620080" y="1700808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submitOrder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501339" y="3979871"/>
            <a:ext cx="3107870" cy="1080119"/>
            <a:chOff x="2485772" y="3284985"/>
            <a:chExt cx="4320479" cy="1080119"/>
          </a:xfrm>
        </p:grpSpPr>
        <p:grpSp>
          <p:nvGrpSpPr>
            <p:cNvPr id="36" name="组合 35"/>
            <p:cNvGrpSpPr/>
            <p:nvPr/>
          </p:nvGrpSpPr>
          <p:grpSpPr>
            <a:xfrm>
              <a:off x="2485772" y="3284985"/>
              <a:ext cx="4320479" cy="1080119"/>
              <a:chOff x="1970697" y="338162"/>
              <a:chExt cx="7645849" cy="1236664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970697" y="338162"/>
                <a:ext cx="7645849" cy="659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JDOrder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485772" y="3861048"/>
              <a:ext cx="4320479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64088" y="1860264"/>
            <a:ext cx="3382373" cy="1030698"/>
            <a:chOff x="2485773" y="1102157"/>
            <a:chExt cx="3382373" cy="1030698"/>
          </a:xfrm>
        </p:grpSpPr>
        <p:grpSp>
          <p:nvGrpSpPr>
            <p:cNvPr id="44" name="组合 43"/>
            <p:cNvGrpSpPr/>
            <p:nvPr/>
          </p:nvGrpSpPr>
          <p:grpSpPr>
            <a:xfrm>
              <a:off x="2485773" y="1102157"/>
              <a:ext cx="3382372" cy="1030698"/>
              <a:chOff x="1970697" y="692696"/>
              <a:chExt cx="4401503" cy="1505848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970697" y="692696"/>
                <a:ext cx="4401503" cy="7200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Order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620080" y="1700808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cxnSp>
        <p:nvCxnSpPr>
          <p:cNvPr id="6" name="直接箭头连接符 5"/>
          <p:cNvCxnSpPr>
            <a:stCxn id="42" idx="0"/>
            <a:endCxn id="47" idx="2"/>
          </p:cNvCxnSpPr>
          <p:nvPr/>
        </p:nvCxnSpPr>
        <p:spPr>
          <a:xfrm flipV="1">
            <a:off x="7055274" y="2890962"/>
            <a:ext cx="0" cy="1088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11" idx="3"/>
            <a:endCxn id="47" idx="1"/>
          </p:cNvCxnSpPr>
          <p:nvPr/>
        </p:nvCxnSpPr>
        <p:spPr>
          <a:xfrm>
            <a:off x="4133093" y="2619994"/>
            <a:ext cx="1230995" cy="20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1" idx="0"/>
            <a:endCxn id="11" idx="2"/>
          </p:cNvCxnSpPr>
          <p:nvPr/>
        </p:nvCxnSpPr>
        <p:spPr>
          <a:xfrm flipH="1" flipV="1">
            <a:off x="2441907" y="2888909"/>
            <a:ext cx="1" cy="1126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6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设计原则</a:t>
            </a:r>
            <a:r>
              <a:rPr lang="zh-CN" altLang="en-US" dirty="0"/>
              <a:t>：接口隔离原则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59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2.4 Order </a:t>
            </a:r>
            <a:r>
              <a:rPr lang="zh-CN" altLang="en-US" dirty="0" smtClean="0"/>
              <a:t>类图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65591" y="4059523"/>
            <a:ext cx="3382372" cy="1030699"/>
            <a:chOff x="2485773" y="1102157"/>
            <a:chExt cx="3382372" cy="1030699"/>
          </a:xfrm>
        </p:grpSpPr>
        <p:grpSp>
          <p:nvGrpSpPr>
            <p:cNvPr id="16" name="组合 15"/>
            <p:cNvGrpSpPr/>
            <p:nvPr/>
          </p:nvGrpSpPr>
          <p:grpSpPr>
            <a:xfrm>
              <a:off x="2485773" y="1102157"/>
              <a:ext cx="3382372" cy="1030699"/>
              <a:chOff x="1970697" y="692695"/>
              <a:chExt cx="4401503" cy="1505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970697" y="692695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SubmitOrderService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485773" y="1674354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submitOrder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9129" y="1445684"/>
            <a:ext cx="3503133" cy="1861396"/>
            <a:chOff x="817874" y="3947548"/>
            <a:chExt cx="3299077" cy="1861396"/>
          </a:xfrm>
        </p:grpSpPr>
        <p:grpSp>
          <p:nvGrpSpPr>
            <p:cNvPr id="38" name="组合 37"/>
            <p:cNvGrpSpPr/>
            <p:nvPr/>
          </p:nvGrpSpPr>
          <p:grpSpPr>
            <a:xfrm>
              <a:off x="817874" y="3947548"/>
              <a:ext cx="3248066" cy="1861396"/>
              <a:chOff x="1970697" y="338163"/>
              <a:chExt cx="7645854" cy="1236663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970697" y="692696"/>
                <a:ext cx="7645849" cy="882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970699" y="338163"/>
                <a:ext cx="7645852" cy="3588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OrderService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887972" y="4688660"/>
              <a:ext cx="31779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void </a:t>
              </a:r>
              <a:r>
                <a:rPr lang="en-US" altLang="zh-CN" dirty="0" err="1" smtClean="0"/>
                <a:t>addOrder</a:t>
              </a:r>
              <a:r>
                <a:rPr lang="en-US" altLang="zh-CN" dirty="0" smtClean="0"/>
                <a:t>(Order order)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885" y="5023803"/>
              <a:ext cx="3248066" cy="37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</a:t>
              </a:r>
              <a:r>
                <a:rPr lang="en-US" altLang="zh-CN" dirty="0"/>
                <a:t>Order</a:t>
              </a:r>
              <a:r>
                <a:rPr lang="en-US" altLang="zh-CN" dirty="0" smtClean="0"/>
                <a:t> </a:t>
              </a:r>
              <a:r>
                <a:rPr lang="en-US" altLang="zh-CN" dirty="0" err="1" smtClean="0"/>
                <a:t>findOrder</a:t>
              </a:r>
              <a:r>
                <a:rPr lang="en-US" altLang="zh-CN" dirty="0" smtClean="0"/>
                <a:t>(String </a:t>
              </a:r>
              <a:r>
                <a:rPr lang="en-US" altLang="zh-CN" dirty="0" err="1" smtClean="0"/>
                <a:t>orderId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98017" y="1462198"/>
            <a:ext cx="3382372" cy="1030698"/>
            <a:chOff x="5056583" y="1858211"/>
            <a:chExt cx="3382372" cy="10306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056583" y="1858211"/>
              <a:ext cx="3382372" cy="1030698"/>
              <a:chOff x="1970697" y="692696"/>
              <a:chExt cx="4401503" cy="1505848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970697" y="692696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>
                    <a:solidFill>
                      <a:schemeClr val="tx1"/>
                    </a:solidFill>
                  </a:rPr>
                  <a:t>OrderManager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5056583" y="2351079"/>
              <a:ext cx="3382372" cy="268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056583" y="4054486"/>
            <a:ext cx="3382372" cy="1030698"/>
            <a:chOff x="5056583" y="1858211"/>
            <a:chExt cx="3382372" cy="1030698"/>
          </a:xfrm>
        </p:grpSpPr>
        <p:grpSp>
          <p:nvGrpSpPr>
            <p:cNvPr id="51" name="组合 50"/>
            <p:cNvGrpSpPr/>
            <p:nvPr/>
          </p:nvGrpSpPr>
          <p:grpSpPr>
            <a:xfrm>
              <a:off x="5056583" y="1858211"/>
              <a:ext cx="3382372" cy="1030698"/>
              <a:chOff x="1970697" y="692696"/>
              <a:chExt cx="4401503" cy="150584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970697" y="692696"/>
                <a:ext cx="4401503" cy="7200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Web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970697" y="1412776"/>
                <a:ext cx="4401503" cy="785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5056583" y="2351079"/>
              <a:ext cx="3382372" cy="2689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箭头连接符 8"/>
          <p:cNvCxnSpPr>
            <a:stCxn id="48" idx="1"/>
            <a:endCxn id="41" idx="3"/>
          </p:cNvCxnSpPr>
          <p:nvPr/>
        </p:nvCxnSpPr>
        <p:spPr>
          <a:xfrm flipH="1">
            <a:off x="4258096" y="1708632"/>
            <a:ext cx="739921" cy="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53" idx="0"/>
          </p:cNvCxnSpPr>
          <p:nvPr/>
        </p:nvCxnSpPr>
        <p:spPr>
          <a:xfrm rot="16200000" flipV="1">
            <a:off x="4904418" y="2211134"/>
            <a:ext cx="1197030" cy="24896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3" idx="1"/>
            <a:endCxn id="8" idx="3"/>
          </p:cNvCxnSpPr>
          <p:nvPr/>
        </p:nvCxnSpPr>
        <p:spPr>
          <a:xfrm flipH="1">
            <a:off x="4247963" y="4300920"/>
            <a:ext cx="808620" cy="5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67544" y="47667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</a:t>
            </a:r>
            <a:r>
              <a:rPr lang="zh-CN" altLang="en-US" dirty="0" smtClean="0"/>
              <a:t>计</a:t>
            </a:r>
            <a:r>
              <a:rPr lang="zh-CN" altLang="en-US" dirty="0"/>
              <a:t>模式</a:t>
            </a:r>
            <a:r>
              <a:rPr lang="zh-CN" altLang="en-US" dirty="0" smtClean="0"/>
              <a:t>：单例模式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98381" y="6035915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单例模式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050345" y="2144815"/>
            <a:ext cx="4695813" cy="2592288"/>
            <a:chOff x="2612491" y="2060848"/>
            <a:chExt cx="4695813" cy="2592288"/>
          </a:xfrm>
        </p:grpSpPr>
        <p:grpSp>
          <p:nvGrpSpPr>
            <p:cNvPr id="12" name="组合 11"/>
            <p:cNvGrpSpPr/>
            <p:nvPr/>
          </p:nvGrpSpPr>
          <p:grpSpPr>
            <a:xfrm>
              <a:off x="2622763" y="2060848"/>
              <a:ext cx="4685541" cy="2592288"/>
              <a:chOff x="2622763" y="2060848"/>
              <a:chExt cx="4685541" cy="2592288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622763" y="2060848"/>
                <a:ext cx="4685541" cy="2592288"/>
                <a:chOff x="2622763" y="2060848"/>
                <a:chExt cx="4685541" cy="2592288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2646685" y="2060848"/>
                  <a:ext cx="4661619" cy="2592288"/>
                  <a:chOff x="1970697" y="338163"/>
                  <a:chExt cx="7645854" cy="123666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1970697" y="692696"/>
                    <a:ext cx="7645849" cy="8821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 </a:t>
                    </a:r>
                    <a:endParaRPr lang="zh-CN" altLang="en-US" dirty="0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1970699" y="338163"/>
                    <a:ext cx="7645852" cy="35880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Singleton</a:t>
                    </a:r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642127" y="3479973"/>
                  <a:ext cx="3374531" cy="379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- </a:t>
                  </a:r>
                  <a:r>
                    <a:rPr lang="en-US" altLang="zh-CN" dirty="0" smtClean="0"/>
                    <a:t>Singleton(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622763" y="3821201"/>
                  <a:ext cx="33938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+ </a:t>
                  </a:r>
                  <a:r>
                    <a:rPr lang="en-US" altLang="zh-CN" dirty="0" smtClean="0"/>
                    <a:t>Singleton </a:t>
                  </a:r>
                  <a:r>
                    <a:rPr lang="en-US" altLang="zh-CN" dirty="0" err="1" smtClean="0"/>
                    <a:t>getSingleton</a:t>
                  </a:r>
                  <a:r>
                    <a:rPr lang="en-US" altLang="zh-CN" dirty="0" smtClean="0"/>
                    <a:t>(</a:t>
                  </a:r>
                  <a:r>
                    <a:rPr lang="en-US" altLang="zh-CN" dirty="0" smtClean="0"/>
                    <a:t>)</a:t>
                  </a:r>
                  <a:endParaRPr lang="zh-CN" altLang="en-US" dirty="0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2646686" y="2780928"/>
                <a:ext cx="4661616" cy="6480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TextBox 29"/>
              <p:cNvSpPr txBox="1"/>
              <p:nvPr/>
            </p:nvSpPr>
            <p:spPr>
              <a:xfrm>
                <a:off x="2642127" y="2891005"/>
                <a:ext cx="3374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 </a:t>
                </a:r>
                <a:r>
                  <a:rPr lang="en-US" altLang="zh-CN" dirty="0" smtClean="0"/>
                  <a:t>Singleton self</a:t>
                </a:r>
                <a:endParaRPr lang="zh-CN" altLang="en-US" dirty="0"/>
              </a:p>
            </p:txBody>
          </p:sp>
        </p:grpSp>
        <p:sp>
          <p:nvSpPr>
            <p:cNvPr id="34" name="TextBox 29"/>
            <p:cNvSpPr txBox="1"/>
            <p:nvPr/>
          </p:nvSpPr>
          <p:spPr>
            <a:xfrm>
              <a:off x="2612491" y="4201596"/>
              <a:ext cx="4633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+ </a:t>
              </a:r>
              <a:r>
                <a:rPr lang="en-US" altLang="zh-CN" dirty="0" err="1" smtClean="0"/>
                <a:t>otherAPI</a:t>
              </a:r>
              <a:r>
                <a:rPr lang="en-US" altLang="zh-CN" dirty="0" smtClean="0"/>
                <a:t>()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46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238</Words>
  <Application>Microsoft Office PowerPoint</Application>
  <PresentationFormat>全屏显示(4:3)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zd Ran</dc:creator>
  <cp:lastModifiedBy>Windows User</cp:lastModifiedBy>
  <cp:revision>20</cp:revision>
  <dcterms:created xsi:type="dcterms:W3CDTF">2019-05-08T03:10:34Z</dcterms:created>
  <dcterms:modified xsi:type="dcterms:W3CDTF">2019-09-02T14:50:25Z</dcterms:modified>
</cp:coreProperties>
</file>