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55576" y="754242"/>
            <a:ext cx="7848872" cy="46909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129190" y="1050622"/>
            <a:ext cx="2016224" cy="4104456"/>
            <a:chOff x="1129190" y="1050622"/>
            <a:chExt cx="2016224" cy="4104456"/>
          </a:xfrm>
        </p:grpSpPr>
        <p:sp>
          <p:nvSpPr>
            <p:cNvPr id="5" name="圆角矩形 4"/>
            <p:cNvSpPr/>
            <p:nvPr/>
          </p:nvSpPr>
          <p:spPr>
            <a:xfrm>
              <a:off x="1129190" y="1050622"/>
              <a:ext cx="2016224" cy="410445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345214" y="1268760"/>
              <a:ext cx="1584176" cy="64807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Java</a:t>
              </a:r>
              <a:r>
                <a:rPr lang="zh-CN" altLang="en-US" dirty="0" smtClean="0"/>
                <a:t>虚拟机栈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356674" y="2156859"/>
              <a:ext cx="1584176" cy="64807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本地方法栈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345214" y="3044958"/>
              <a:ext cx="1584176" cy="64807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程序计数器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345214" y="3933056"/>
              <a:ext cx="1584176" cy="10081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方法区</a:t>
              </a:r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sp>
        <p:nvSpPr>
          <p:cNvPr id="11" name="剪去单角的矩形 10"/>
          <p:cNvSpPr/>
          <p:nvPr/>
        </p:nvSpPr>
        <p:spPr>
          <a:xfrm>
            <a:off x="1525234" y="4437112"/>
            <a:ext cx="1224136" cy="36004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常量区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12349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新生代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333065" y="1050622"/>
            <a:ext cx="5040560" cy="4104456"/>
          </a:xfrm>
          <a:prstGeom prst="roundRect">
            <a:avLst>
              <a:gd name="adj" fmla="val 963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635896" y="1258298"/>
            <a:ext cx="1584176" cy="3744416"/>
            <a:chOff x="3635896" y="1196752"/>
            <a:chExt cx="1584176" cy="3744416"/>
          </a:xfrm>
        </p:grpSpPr>
        <p:sp>
          <p:nvSpPr>
            <p:cNvPr id="13" name="圆角矩形 12"/>
            <p:cNvSpPr/>
            <p:nvPr/>
          </p:nvSpPr>
          <p:spPr>
            <a:xfrm>
              <a:off x="3635896" y="1196752"/>
              <a:ext cx="1584176" cy="374441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887924" y="1573417"/>
              <a:ext cx="1152128" cy="1276810"/>
              <a:chOff x="3887924" y="1573417"/>
              <a:chExt cx="1152128" cy="1276810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3887924" y="1573417"/>
                <a:ext cx="1152128" cy="118295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923928" y="1772816"/>
                <a:ext cx="1080120" cy="34121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From</a:t>
                </a:r>
                <a:endParaRPr lang="zh-CN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00500" y="2480895"/>
                <a:ext cx="1116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Survivor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23928" y="2139678"/>
                <a:ext cx="1080120" cy="34121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To</a:t>
                </a:r>
                <a:endParaRPr lang="zh-CN" altLang="en-US" dirty="0"/>
              </a:p>
            </p:txBody>
          </p:sp>
        </p:grpSp>
        <p:sp>
          <p:nvSpPr>
            <p:cNvPr id="21" name="圆角矩形 20"/>
            <p:cNvSpPr/>
            <p:nvPr/>
          </p:nvSpPr>
          <p:spPr>
            <a:xfrm>
              <a:off x="3887924" y="2924944"/>
              <a:ext cx="1152128" cy="18722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Eden</a:t>
              </a:r>
              <a:endParaRPr lang="zh-CN" alt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984222" y="1260868"/>
            <a:ext cx="95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新生代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364088" y="1268760"/>
            <a:ext cx="2736304" cy="36724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老年代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6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187624" y="764668"/>
            <a:ext cx="2448272" cy="5544616"/>
            <a:chOff x="1241376" y="764668"/>
            <a:chExt cx="2448272" cy="5544616"/>
          </a:xfrm>
        </p:grpSpPr>
        <p:sp>
          <p:nvSpPr>
            <p:cNvPr id="4" name="圆角矩形 3"/>
            <p:cNvSpPr/>
            <p:nvPr/>
          </p:nvSpPr>
          <p:spPr>
            <a:xfrm>
              <a:off x="1241376" y="764668"/>
              <a:ext cx="2448272" cy="55446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547664" y="2996952"/>
              <a:ext cx="1872208" cy="30243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547664" y="980728"/>
              <a:ext cx="1872208" cy="7200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529408" y="1988840"/>
              <a:ext cx="1872208" cy="7200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835696" y="3356992"/>
              <a:ext cx="432048" cy="504056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1835696" y="2132856"/>
              <a:ext cx="432048" cy="36004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2465512" y="3356992"/>
              <a:ext cx="594320" cy="50405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正五边形 10"/>
            <p:cNvSpPr/>
            <p:nvPr/>
          </p:nvSpPr>
          <p:spPr>
            <a:xfrm>
              <a:off x="1835696" y="4149080"/>
              <a:ext cx="504056" cy="576064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12160" y="764668"/>
            <a:ext cx="2448272" cy="5544616"/>
            <a:chOff x="6012160" y="764668"/>
            <a:chExt cx="2448272" cy="5544616"/>
          </a:xfrm>
        </p:grpSpPr>
        <p:sp>
          <p:nvSpPr>
            <p:cNvPr id="12" name="圆角矩形 11"/>
            <p:cNvSpPr/>
            <p:nvPr/>
          </p:nvSpPr>
          <p:spPr>
            <a:xfrm>
              <a:off x="6012160" y="764668"/>
              <a:ext cx="2448272" cy="55446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318448" y="2996952"/>
              <a:ext cx="1872208" cy="30243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318448" y="980728"/>
              <a:ext cx="1872208" cy="7200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300192" y="1988840"/>
              <a:ext cx="1872208" cy="7200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6606480" y="1088740"/>
              <a:ext cx="432048" cy="504056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03040" y="279249"/>
            <a:ext cx="185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GC</a:t>
            </a:r>
            <a:r>
              <a:rPr lang="zh-CN" altLang="en-US" dirty="0"/>
              <a:t>前</a:t>
            </a:r>
            <a:endParaRPr lang="en-US" altLang="zh-CN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309320" y="279249"/>
            <a:ext cx="185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GC</a:t>
            </a:r>
            <a:r>
              <a:rPr lang="zh-CN" altLang="en-US" dirty="0"/>
              <a:t>后</a:t>
            </a:r>
            <a:endParaRPr lang="en-US" altLang="zh-CN" dirty="0" smtClean="0"/>
          </a:p>
        </p:txBody>
      </p:sp>
      <p:sp>
        <p:nvSpPr>
          <p:cNvPr id="26" name="直角三角形 25"/>
          <p:cNvSpPr/>
          <p:nvPr/>
        </p:nvSpPr>
        <p:spPr>
          <a:xfrm>
            <a:off x="2627784" y="2132856"/>
            <a:ext cx="378296" cy="36004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7380312" y="1160748"/>
            <a:ext cx="378296" cy="36004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7" idx="3"/>
            <a:endCxn id="14" idx="1"/>
          </p:cNvCxnSpPr>
          <p:nvPr/>
        </p:nvCxnSpPr>
        <p:spPr>
          <a:xfrm flipV="1">
            <a:off x="3347864" y="1340768"/>
            <a:ext cx="297058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3"/>
            <a:endCxn id="14" idx="1"/>
          </p:cNvCxnSpPr>
          <p:nvPr/>
        </p:nvCxnSpPr>
        <p:spPr>
          <a:xfrm flipV="1">
            <a:off x="3366120" y="1340768"/>
            <a:ext cx="2952328" cy="316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49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83831" y="332656"/>
            <a:ext cx="8208912" cy="5976664"/>
          </a:xfrm>
          <a:prstGeom prst="roundRect">
            <a:avLst>
              <a:gd name="adj" fmla="val 991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115616" y="692696"/>
            <a:ext cx="1728192" cy="4680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446766" y="1179385"/>
            <a:ext cx="1728192" cy="18535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724128" y="692696"/>
            <a:ext cx="2736304" cy="4680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55892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Java </a:t>
            </a:r>
            <a:r>
              <a:rPr lang="zh-CN" altLang="en-US" dirty="0" smtClean="0"/>
              <a:t>虚拟机栈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18774" y="6926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句柄池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00192" y="56097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424209" y="3501008"/>
            <a:ext cx="1773306" cy="1872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18774" y="556653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331640" y="1844824"/>
            <a:ext cx="129614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对象的句柄地址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34798" y="1484784"/>
            <a:ext cx="1152128" cy="621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对象实例数据指针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734798" y="2106170"/>
            <a:ext cx="1152128" cy="621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对象类型数据指针</a:t>
            </a:r>
            <a:endParaRPr lang="zh-CN" altLang="en-US" dirty="0"/>
          </a:p>
        </p:txBody>
      </p:sp>
      <p:sp>
        <p:nvSpPr>
          <p:cNvPr id="20" name="等腰三角形 19"/>
          <p:cNvSpPr/>
          <p:nvPr/>
        </p:nvSpPr>
        <p:spPr>
          <a:xfrm>
            <a:off x="6084168" y="1484784"/>
            <a:ext cx="1296144" cy="115212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4036277" y="3645024"/>
            <a:ext cx="549170" cy="43204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8" idx="3"/>
            <a:endCxn id="20" idx="1"/>
          </p:cNvCxnSpPr>
          <p:nvPr/>
        </p:nvCxnSpPr>
        <p:spPr>
          <a:xfrm>
            <a:off x="4886926" y="1795477"/>
            <a:ext cx="1521278" cy="265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21" idx="0"/>
          </p:cNvCxnSpPr>
          <p:nvPr/>
        </p:nvCxnSpPr>
        <p:spPr>
          <a:xfrm>
            <a:off x="4310862" y="2727556"/>
            <a:ext cx="0" cy="91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3"/>
            <a:endCxn id="18" idx="1"/>
          </p:cNvCxnSpPr>
          <p:nvPr/>
        </p:nvCxnSpPr>
        <p:spPr>
          <a:xfrm flipV="1">
            <a:off x="2627784" y="1795477"/>
            <a:ext cx="1107014" cy="373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0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83831" y="332656"/>
            <a:ext cx="8208912" cy="5976664"/>
          </a:xfrm>
          <a:prstGeom prst="roundRect">
            <a:avLst>
              <a:gd name="adj" fmla="val 991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115616" y="692696"/>
            <a:ext cx="1728192" cy="4680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724128" y="692696"/>
            <a:ext cx="2736304" cy="4680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55892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Java </a:t>
            </a:r>
            <a:r>
              <a:rPr lang="zh-CN" altLang="en-US" dirty="0" smtClean="0"/>
              <a:t>虚拟机栈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00192" y="56097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424209" y="3501008"/>
            <a:ext cx="1773306" cy="1872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18774" y="556653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331640" y="1844824"/>
            <a:ext cx="129614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对象的句柄地址</a:t>
            </a:r>
            <a:endParaRPr lang="zh-CN" altLang="en-US" dirty="0"/>
          </a:p>
        </p:txBody>
      </p:sp>
      <p:sp>
        <p:nvSpPr>
          <p:cNvPr id="20" name="等腰三角形 19"/>
          <p:cNvSpPr/>
          <p:nvPr/>
        </p:nvSpPr>
        <p:spPr>
          <a:xfrm>
            <a:off x="6084168" y="1484784"/>
            <a:ext cx="1296144" cy="115212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4036277" y="3645024"/>
            <a:ext cx="549170" cy="43204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2" idx="1"/>
            <a:endCxn id="21" idx="0"/>
          </p:cNvCxnSpPr>
          <p:nvPr/>
        </p:nvCxnSpPr>
        <p:spPr>
          <a:xfrm flipH="1">
            <a:off x="4310862" y="2952151"/>
            <a:ext cx="1845314" cy="692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3"/>
            <a:endCxn id="20" idx="1"/>
          </p:cNvCxnSpPr>
          <p:nvPr/>
        </p:nvCxnSpPr>
        <p:spPr>
          <a:xfrm flipV="1">
            <a:off x="2627784" y="2060848"/>
            <a:ext cx="378042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156176" y="2641458"/>
            <a:ext cx="1152128" cy="621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对象类型数据指针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01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62</Words>
  <Application>Microsoft Office PowerPoint</Application>
  <PresentationFormat>全屏显示(4:3)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zd Ran</dc:creator>
  <cp:lastModifiedBy>unicom</cp:lastModifiedBy>
  <cp:revision>6</cp:revision>
  <dcterms:created xsi:type="dcterms:W3CDTF">2019-03-21T11:44:26Z</dcterms:created>
  <dcterms:modified xsi:type="dcterms:W3CDTF">2019-03-25T08:45:03Z</dcterms:modified>
</cp:coreProperties>
</file>