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 Tâm" initials="MT" lastIdx="1" clrIdx="0">
    <p:extLst>
      <p:ext uri="{19B8F6BF-5375-455C-9EA6-DF929625EA0E}">
        <p15:presenceInfo xmlns:p15="http://schemas.microsoft.com/office/powerpoint/2012/main" userId="cf686ca99281c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285-3514-4B4F-B0F3-98D97EEC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9D180-B443-4817-9137-D0A02C28B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3BF8-61B5-4642-B509-E45D74FF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AC62-5D3C-4041-9F47-2ECC837F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905F-3066-46B1-89B1-8F3BD0C9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8DF9-B827-409F-AF2B-156EBB3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9F32-05D3-4EEB-8C12-0DD3FB820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10C1-D862-4173-B45D-A286A194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BC74-A812-434D-B084-BA075CAB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D9BE-2C3C-4D62-90CC-1752B9E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7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21038-B4AF-4F64-A962-C28A86A0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6E6EA-092D-4CB4-B984-DBCA8362F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B284-646C-41FB-B59F-2A49D219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5EA1-D586-4A29-A2FF-3CE2190C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5817-2A65-4276-A8BC-4695987B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3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79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56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4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93FF-9749-43C6-B69D-084C6D2A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A5FD-9872-4472-9F05-CF203B330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0723-B6F0-456F-BD7E-C651A269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3700-A28E-4C9A-BF6C-AF486477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466F2-33A8-443F-8188-D3B19BD4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8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79C3-7AC1-4F2E-8030-F615480F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4831B-CDBA-4E88-ACC3-3EA5F376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BE96-A11F-4ED0-B8EF-22915CB1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6D41-0B38-430C-85F3-BFECB89D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BD0B-85DB-444D-8134-29EA1A55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2ADF-125F-4EB0-B206-CE57F4C9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1C69-CCD0-4554-BC3B-E0EBF1E57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C7A53-15FF-4D88-BE05-A79465ED1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86DF-88E1-4F8D-845C-D2034CD6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4F3B7-6297-48CF-A261-8B997DBB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F853-7894-4840-ACE8-C4BB579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0D93-4383-4876-93BD-D112EE73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43631-9C3E-4955-92BF-EE9ED862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CD30-745A-4617-A8B8-0B06A4994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0F2C1-4127-4F70-B242-A60C47DC7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5EDE5-112F-4BEF-B818-675FACEFE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6F2E2-7E9C-47B5-A5E9-742B9FEC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D807F-F230-4056-8F44-79297503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1B9C6-2220-4BD5-A63D-ACD3C73B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3388-4439-449A-BA30-A141C5E5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F5228-0950-43CD-ABB4-E9AF2B3C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C0C68-4406-40AF-8FFF-055099C7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F33DE-C095-40B1-AD77-280F7CDD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B54C0-832A-4D3F-A57A-4057C7D0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3CC86-C77F-4CCA-906A-5C66B645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01169-98A1-4240-92F9-1FDC0399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F29D-02F9-4FAD-AE5E-9DE82C3A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C04F-66A7-4803-A8A6-F99F8B22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E0FA-D5FE-4262-8A98-0CE1D337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D339-6EC9-4FC2-9750-C3A2C846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E2E85-9B3D-4ECF-B924-6DF8EEFF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F16D0-C5B9-4D91-8692-E6DAC450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5623-4E53-44D0-B95F-DDCC9F58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257D2-3828-44FD-AEC7-F559A41C1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8A7C1-DDFE-48A1-B64A-C9A4989E6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0F0C-DFB9-4871-AC7D-F5E6AB7A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8EDBA-5753-42C9-8211-07215D7D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7581-B51E-48D7-B623-1BCAF5C0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EE2C9-C980-4B58-93BD-EFD48424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110FA-D0EF-41DE-968F-D2FE006B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E405-2F1A-4136-885D-D79864C8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5204-558E-41B6-81BF-DF15BF3F540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5080-F5F1-46BD-B3CE-7D7D95A0C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0E0E-ABDE-4F35-AE22-8FBE9A585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2B6-98FE-4749-8AF9-7AB84768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959" y="5017823"/>
            <a:ext cx="6165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CREATE BY TRANMINHTAM / 10 - 07 - 2021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11957" y="3717033"/>
            <a:ext cx="6480043" cy="140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WELCOME TO</a:t>
            </a:r>
          </a:p>
          <a:p>
            <a:r>
              <a:rPr lang="en-US" altLang="ko-KR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VIET HAN DENTAL APP</a:t>
            </a:r>
          </a:p>
        </p:txBody>
      </p:sp>
      <p:sp>
        <p:nvSpPr>
          <p:cNvPr id="2" name="Rectangle 1"/>
          <p:cNvSpPr/>
          <p:nvPr/>
        </p:nvSpPr>
        <p:spPr>
          <a:xfrm>
            <a:off x="5348235" y="3898894"/>
            <a:ext cx="192021" cy="1632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1019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9CEBBC3-C13A-4F63-8ED5-9FA84A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500" dirty="0"/>
              <a:t>CHƯƠNG II: CƠ SỞ LÝ THUYẾT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37413-6B6D-4ABD-B4F8-2DD367F31D76}"/>
              </a:ext>
            </a:extLst>
          </p:cNvPr>
          <p:cNvSpPr txBox="1"/>
          <p:nvPr/>
        </p:nvSpPr>
        <p:spPr>
          <a:xfrm>
            <a:off x="530414" y="5479686"/>
            <a:ext cx="3994933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Bô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cụ –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thiết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́ website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06481-B36B-44F3-BD40-0BE639F55736}"/>
              </a:ext>
            </a:extLst>
          </p:cNvPr>
          <p:cNvSpPr txBox="1"/>
          <p:nvPr/>
        </p:nvSpPr>
        <p:spPr>
          <a:xfrm>
            <a:off x="530414" y="1738310"/>
            <a:ext cx="22642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HTML-CSS-JS / PHP</a:t>
            </a:r>
          </a:p>
        </p:txBody>
      </p:sp>
      <p:pic>
        <p:nvPicPr>
          <p:cNvPr id="2054" name="Picture 6" descr="PHP/JS/HTML/CSS Development by QuanticaLabs on Envato Studio">
            <a:extLst>
              <a:ext uri="{FF2B5EF4-FFF2-40B4-BE49-F238E27FC236}">
                <a16:creationId xmlns:a16="http://schemas.microsoft.com/office/drawing/2014/main" id="{0D4D324A-4E16-4343-8D17-0D27A1B7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4" y="2190516"/>
            <a:ext cx="3994933" cy="31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hiều lỗi thực thi mã được tìm thấy trong ngôn ngữ lập trình PHP">
            <a:extLst>
              <a:ext uri="{FF2B5EF4-FFF2-40B4-BE49-F238E27FC236}">
                <a16:creationId xmlns:a16="http://schemas.microsoft.com/office/drawing/2014/main" id="{A62717B9-C530-498A-8595-8E015357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81" y="2190515"/>
            <a:ext cx="3994933" cy="3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A72ED6-2BDF-4641-B649-C9A25E72A95D}"/>
              </a:ext>
            </a:extLst>
          </p:cNvPr>
          <p:cNvSpPr txBox="1"/>
          <p:nvPr/>
        </p:nvSpPr>
        <p:spPr>
          <a:xfrm>
            <a:off x="4634981" y="5479686"/>
            <a:ext cx="3994933" cy="29238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thuộc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top 5 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dùng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viết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BACKEND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3923C-C395-442F-B201-DCB968BF1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596" y="2565595"/>
            <a:ext cx="2743583" cy="924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6FB2D-2932-487B-91AD-254EA1468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596" y="3788487"/>
            <a:ext cx="2743583" cy="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17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9CEBBC3-C13A-4F63-8ED5-9FA84A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500" dirty="0"/>
              <a:t>CHƯƠNG II: CƠ SỞ LÝ THUYẾT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FA09F-9614-4B7F-B696-E2901EA6B190}"/>
              </a:ext>
            </a:extLst>
          </p:cNvPr>
          <p:cNvSpPr txBox="1"/>
          <p:nvPr/>
        </p:nvSpPr>
        <p:spPr>
          <a:xfrm>
            <a:off x="522511" y="1729823"/>
            <a:ext cx="226423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Hê</a:t>
            </a:r>
            <a:r>
              <a:rPr lang="en-US" b="1" dirty="0">
                <a:solidFill>
                  <a:schemeClr val="bg1"/>
                </a:solidFill>
              </a:rPr>
              <a:t>̣ QT CSDL - MySQL</a:t>
            </a:r>
          </a:p>
        </p:txBody>
      </p:sp>
      <p:pic>
        <p:nvPicPr>
          <p:cNvPr id="1026" name="Picture 2" descr="MySQL là gì? Cách thức hoạt động và cách phân biệt MySQL với SQL server">
            <a:extLst>
              <a:ext uri="{FF2B5EF4-FFF2-40B4-BE49-F238E27FC236}">
                <a16:creationId xmlns:a16="http://schemas.microsoft.com/office/drawing/2014/main" id="{CC7F5660-88CA-4FAB-861F-A7848AEC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1" y="2199739"/>
            <a:ext cx="4415249" cy="32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358D5-F0FD-41BF-BDF6-7D15CAD924EA}"/>
              </a:ext>
            </a:extLst>
          </p:cNvPr>
          <p:cNvSpPr txBox="1"/>
          <p:nvPr/>
        </p:nvSpPr>
        <p:spPr>
          <a:xfrm>
            <a:off x="522512" y="5479686"/>
            <a:ext cx="4423152" cy="28103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Hê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quản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trị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B76D9-A03E-42A9-8579-73DEE8EE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58" y="2578608"/>
            <a:ext cx="6948711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9CEBBC3-C13A-4F63-8ED5-9FA84A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500" dirty="0"/>
              <a:t>CHƯƠNG II: CƠ SỞ LÝ THUYẾT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FA09F-9614-4B7F-B696-E2901EA6B190}"/>
              </a:ext>
            </a:extLst>
          </p:cNvPr>
          <p:cNvSpPr txBox="1"/>
          <p:nvPr/>
        </p:nvSpPr>
        <p:spPr>
          <a:xfrm>
            <a:off x="522511" y="1729823"/>
            <a:ext cx="226423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58D5-F0FD-41BF-BDF6-7D15CAD924EA}"/>
              </a:ext>
            </a:extLst>
          </p:cNvPr>
          <p:cNvSpPr txBox="1"/>
          <p:nvPr/>
        </p:nvSpPr>
        <p:spPr>
          <a:xfrm>
            <a:off x="522512" y="5479686"/>
            <a:ext cx="4423152" cy="28103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Cầu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nối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giữa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ứng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dụng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perva advances API security solution with CloudVector acquisition">
            <a:extLst>
              <a:ext uri="{FF2B5EF4-FFF2-40B4-BE49-F238E27FC236}">
                <a16:creationId xmlns:a16="http://schemas.microsoft.com/office/drawing/2014/main" id="{CDA7F27D-BA21-4A35-A207-0EBACB734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2" y="2177314"/>
            <a:ext cx="4423152" cy="32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031626-C6A8-43D7-94A5-AF545884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65" y="2099155"/>
            <a:ext cx="6363251" cy="905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E6CFBE-B660-46B5-9B2F-51B6346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865" y="3213022"/>
            <a:ext cx="6369245" cy="2547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1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-143061" y="6601455"/>
            <a:ext cx="121920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Trần</a:t>
            </a:r>
            <a:r>
              <a:rPr lang="en-US" altLang="ko-KR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Minh Tâm – K4 ĐH </a:t>
            </a:r>
            <a:r>
              <a:rPr lang="en-US" altLang="ko-KR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altLang="ko-KR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altLang="ko-KR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altLang="ko-KR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Lạc</a:t>
            </a:r>
            <a:endParaRPr lang="ko-KR" altLang="en-US" sz="106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25" y="6515600"/>
            <a:ext cx="1152128" cy="2849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D85A9F-104F-455D-B4F8-00E50B8DCADE}"/>
              </a:ext>
            </a:extLst>
          </p:cNvPr>
          <p:cNvSpPr/>
          <p:nvPr/>
        </p:nvSpPr>
        <p:spPr>
          <a:xfrm>
            <a:off x="0" y="0"/>
            <a:ext cx="6096000" cy="2042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62D72-F497-4982-9B87-B6368EFCEDE2}"/>
              </a:ext>
            </a:extLst>
          </p:cNvPr>
          <p:cNvSpPr/>
          <p:nvPr/>
        </p:nvSpPr>
        <p:spPr>
          <a:xfrm>
            <a:off x="0" y="1616315"/>
            <a:ext cx="3981855" cy="3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277EA7D9-9048-41B7-AA6F-512BEB181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09" y="342400"/>
            <a:ext cx="1176074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THÔNG TIN LIÊN LẠC</a:t>
            </a:r>
          </a:p>
          <a:p>
            <a:pPr algn="ctr"/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CNTT – TÁC CHIẾN KHÔNG GIAN MẠNG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EF4E0-225D-4206-8A16-7908A963F559}"/>
              </a:ext>
            </a:extLst>
          </p:cNvPr>
          <p:cNvSpPr txBox="1"/>
          <p:nvPr/>
        </p:nvSpPr>
        <p:spPr>
          <a:xfrm>
            <a:off x="6094378" y="4468699"/>
            <a:ext cx="4800532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NGƯỜI THUYẾT TRÌNH: TRẦN MINH TÂM</a:t>
            </a:r>
          </a:p>
          <a:p>
            <a:pPr>
              <a:defRPr/>
            </a:pPr>
            <a:r>
              <a:rPr lang="en-US" altLang="ko-KR" sz="13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GIÁO VIÊN HƯỚNG DẪN: TRẦN THỊ MỸ HIỀN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DE8917-F289-4FA8-B696-9A6323A4C356}"/>
              </a:ext>
            </a:extLst>
          </p:cNvPr>
          <p:cNvCxnSpPr>
            <a:cxnSpLocks/>
          </p:cNvCxnSpPr>
          <p:nvPr/>
        </p:nvCxnSpPr>
        <p:spPr>
          <a:xfrm>
            <a:off x="437745" y="1330638"/>
            <a:ext cx="113813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4D2AD21-EBA0-468D-95B6-E2C00D03A1D4}"/>
              </a:ext>
            </a:extLst>
          </p:cNvPr>
          <p:cNvSpPr txBox="1">
            <a:spLocks/>
          </p:cNvSpPr>
          <p:nvPr/>
        </p:nvSpPr>
        <p:spPr>
          <a:xfrm>
            <a:off x="3239137" y="1676298"/>
            <a:ext cx="5710483" cy="11894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BÁO CÁO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THỰC TẬP TỐT NGHIỆP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1CA3E1-C54B-4959-A520-1150A9155DF8}"/>
              </a:ext>
            </a:extLst>
          </p:cNvPr>
          <p:cNvSpPr txBox="1">
            <a:spLocks/>
          </p:cNvSpPr>
          <p:nvPr/>
        </p:nvSpPr>
        <p:spPr>
          <a:xfrm>
            <a:off x="911968" y="2892887"/>
            <a:ext cx="10081941" cy="137197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ĐỀ TÀI: </a:t>
            </a:r>
            <a:r>
              <a:rPr lang="en-US" sz="23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 NGÔN NGỮ LẬP TRÌNH KOTLIN ỨNG DỤNG XÂY DỰNG PHẦN MỀM QUẢN LÝ VÀ ĐẶT LỊCH KHÁM BỆNH ONLINE CHO NHA KHOA VIỆT HÀN DENTAL</a:t>
            </a:r>
            <a:endParaRPr lang="en-US" sz="23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867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9563" y="283464"/>
            <a:ext cx="10032437" cy="1179288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DANH MỤC</a:t>
            </a:r>
            <a:endParaRPr lang="ko-KR" altLang="en-US" sz="4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9563" y="1453608"/>
            <a:ext cx="9571994" cy="522119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en-US" b="1" u="sng" dirty="0"/>
              <a:t>CHƯƠNG I: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TỔNG QUAN VỀ ỨNG DỤNG ĐẶT LỊCH KHÁM ONLINE VÀ PHẦN MỀM QUẢN LÝ  ĐƠN ĐẶT LỊCH (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TỔNG QUAN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/>
              <a:t>CHƯƠNG II: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SỞ LÝ THUYẾT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/>
              <a:t>CHƯƠNG III: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TRIỂN KHAI HỆ THỐNG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70" b="1" u="sng" dirty="0">
                <a:latin typeface="Calibri (Body)"/>
              </a:rPr>
              <a:t>CHƯƠNG</a:t>
            </a:r>
            <a:r>
              <a:rPr lang="en-US" sz="2670" b="1" u="sng" dirty="0">
                <a:latin typeface="Calibri (Body)"/>
                <a:cs typeface="Times New Roman" panose="02020603050405020304" pitchFamily="18" charset="0"/>
              </a:rPr>
              <a:t> IV: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THỰC NGHIỆM VÀ ĐÁNH GIÁ HỆ THỐNG</a:t>
            </a:r>
          </a:p>
        </p:txBody>
      </p:sp>
    </p:spTree>
    <p:extLst>
      <p:ext uri="{BB962C8B-B14F-4D97-AF65-F5344CB8AC3E}">
        <p14:creationId xmlns:p14="http://schemas.microsoft.com/office/powerpoint/2010/main" val="40686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2741" y="2092447"/>
            <a:ext cx="11329259" cy="61419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SỞ KHOA HỌC VÀ THỰC TIỄN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E2BAF1-7276-456B-93CF-AD7CC82F0CA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62741" y="2985046"/>
            <a:ext cx="5006774" cy="31320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500" dirty="0"/>
              <a:t>CHƯƠNG I: TỔNG QUAN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D73A5-71F3-4340-8800-0E352DD90E5D}"/>
              </a:ext>
            </a:extLst>
          </p:cNvPr>
          <p:cNvSpPr txBox="1"/>
          <p:nvPr/>
        </p:nvSpPr>
        <p:spPr>
          <a:xfrm>
            <a:off x="6096000" y="2938867"/>
            <a:ext cx="59662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(CNTT)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vượt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là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cuộc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cuộc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nước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5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NGHIÊN CỨU NGÔN NGỮ LẬP TRÌNH KOTLIN ỨNG DỤNG XÂY DỰNG PHẦN MỀM QUẢN LÝ VÀ ĐẶT LỊCH KHÁM BỆNH ONLINE CHO NHA KHOA VIỆT HÀN DENTAL”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là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tiền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tiếp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cận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phức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̣ con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cuộc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sống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1FF3C-5BC8-4764-8B71-34AC976D7E11}"/>
              </a:ext>
            </a:extLst>
          </p:cNvPr>
          <p:cNvSpPr txBox="1"/>
          <p:nvPr/>
        </p:nvSpPr>
        <p:spPr>
          <a:xfrm>
            <a:off x="920885" y="6118515"/>
            <a:ext cx="51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Biểu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trường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làm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9741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FE694F1-6A6D-4F1A-AA7B-0EEA40D46CB9}"/>
              </a:ext>
            </a:extLst>
          </p:cNvPr>
          <p:cNvSpPr txBox="1">
            <a:spLocks/>
          </p:cNvSpPr>
          <p:nvPr/>
        </p:nvSpPr>
        <p:spPr>
          <a:xfrm>
            <a:off x="862741" y="2092447"/>
            <a:ext cx="11329259" cy="61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LÍ DO CHỌN ĐỀ TÀI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3CA317B-1E06-434A-9424-05DE558D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500" dirty="0"/>
              <a:t>CHƯƠNG I: TỔNG QUAN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F0CB0-1E66-4B62-9F25-099C867E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12" y="2706644"/>
            <a:ext cx="2326096" cy="1811976"/>
          </a:xfrm>
          <a:prstGeom prst="rect">
            <a:avLst/>
          </a:prstGeom>
        </p:spPr>
      </p:pic>
      <p:pic>
        <p:nvPicPr>
          <p:cNvPr id="1026" name="Picture 2" descr="Person waiting line icon. Service time ... | Stock vector | Colourbox">
            <a:extLst>
              <a:ext uri="{FF2B5EF4-FFF2-40B4-BE49-F238E27FC236}">
                <a16:creationId xmlns:a16="http://schemas.microsoft.com/office/drawing/2014/main" id="{5D977981-1E8F-4288-9025-CA0F1F8A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36" y="2720984"/>
            <a:ext cx="2222732" cy="17976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C87E8B-B97F-44AB-A6D3-E2E992670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13" y="4612739"/>
            <a:ext cx="2326096" cy="1719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BB8ED7-B86C-4B31-B9C5-397063E85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136" y="4670962"/>
            <a:ext cx="2222732" cy="1661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25E7C6-9D28-4B8D-8400-ED402AE21F4A}"/>
              </a:ext>
            </a:extLst>
          </p:cNvPr>
          <p:cNvSpPr txBox="1"/>
          <p:nvPr/>
        </p:nvSpPr>
        <p:spPr>
          <a:xfrm>
            <a:off x="6096000" y="2706644"/>
            <a:ext cx="532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-</a:t>
            </a:r>
            <a:r>
              <a:rPr lang="en-US" i="1" u="sng" dirty="0"/>
              <a:t> </a:t>
            </a:r>
            <a:r>
              <a:rPr lang="en-US" i="1" u="sng" dirty="0" err="1"/>
              <a:t>Giảm</a:t>
            </a:r>
            <a:r>
              <a:rPr lang="en-US" i="1" u="sng" dirty="0"/>
              <a:t> </a:t>
            </a:r>
            <a:r>
              <a:rPr lang="en-US" i="1" u="sng" dirty="0" err="1"/>
              <a:t>thiểu</a:t>
            </a:r>
            <a:r>
              <a:rPr lang="en-US" i="1" u="sng" dirty="0"/>
              <a:t> </a:t>
            </a:r>
            <a:r>
              <a:rPr lang="en-US" i="1" u="sng" dirty="0" err="1"/>
              <a:t>sư</a:t>
            </a:r>
            <a:r>
              <a:rPr lang="en-US" i="1" u="sng" dirty="0"/>
              <a:t>̣ </a:t>
            </a:r>
            <a:r>
              <a:rPr lang="en-US" i="1" u="sng" dirty="0" err="1"/>
              <a:t>chơ</a:t>
            </a:r>
            <a:r>
              <a:rPr lang="en-US" i="1" u="sng" dirty="0"/>
              <a:t>̀ </a:t>
            </a:r>
            <a:r>
              <a:rPr lang="en-US" i="1" u="sng" dirty="0" err="1"/>
              <a:t>đợi</a:t>
            </a:r>
            <a:r>
              <a:rPr lang="en-US" i="1" u="sng" dirty="0"/>
              <a:t> </a:t>
            </a:r>
            <a:r>
              <a:rPr lang="en-US" i="1" u="sng" dirty="0" err="1"/>
              <a:t>của</a:t>
            </a:r>
            <a:r>
              <a:rPr lang="en-US" i="1" u="sng" dirty="0"/>
              <a:t> </a:t>
            </a:r>
            <a:r>
              <a:rPr lang="en-US" i="1" u="sng" dirty="0" err="1"/>
              <a:t>khách</a:t>
            </a:r>
            <a:r>
              <a:rPr lang="en-US" i="1" u="sng" dirty="0"/>
              <a:t> </a:t>
            </a:r>
            <a:r>
              <a:rPr lang="en-US" i="1" u="sng" dirty="0" err="1"/>
              <a:t>hàng</a:t>
            </a:r>
            <a:r>
              <a:rPr lang="en-US" i="1" u="sng" dirty="0"/>
              <a:t> </a:t>
            </a:r>
            <a:r>
              <a:rPr lang="en-US" i="1" u="sng" dirty="0" err="1"/>
              <a:t>khi</a:t>
            </a:r>
            <a:r>
              <a:rPr lang="en-US" i="1" u="sng" dirty="0"/>
              <a:t> </a:t>
            </a:r>
            <a:r>
              <a:rPr lang="en-US" i="1" u="sng" dirty="0" err="1"/>
              <a:t>đến</a:t>
            </a:r>
            <a:r>
              <a:rPr lang="en-US" i="1" u="sng" dirty="0"/>
              <a:t> </a:t>
            </a:r>
            <a:r>
              <a:rPr lang="en-US" i="1" u="sng" dirty="0" err="1"/>
              <a:t>nha</a:t>
            </a:r>
            <a:r>
              <a:rPr lang="en-US" i="1" u="sng" dirty="0"/>
              <a:t> khoa</a:t>
            </a:r>
          </a:p>
          <a:p>
            <a:endParaRPr lang="en-US" i="1" u="sng" dirty="0"/>
          </a:p>
          <a:p>
            <a:r>
              <a:rPr lang="en-US" i="1" u="sng" dirty="0"/>
              <a:t>- </a:t>
            </a:r>
            <a:r>
              <a:rPr lang="en-US" i="1" u="sng" dirty="0" err="1"/>
              <a:t>Không</a:t>
            </a:r>
            <a:r>
              <a:rPr lang="en-US" i="1" u="sng" dirty="0"/>
              <a:t> phí </a:t>
            </a:r>
            <a:r>
              <a:rPr lang="en-US" i="1" u="sng" dirty="0" err="1"/>
              <a:t>phạm</a:t>
            </a:r>
            <a:r>
              <a:rPr lang="en-US" i="1" u="sng" dirty="0"/>
              <a:t> </a:t>
            </a:r>
            <a:r>
              <a:rPr lang="en-US" i="1" u="sng" dirty="0" err="1"/>
              <a:t>thời</a:t>
            </a:r>
            <a:r>
              <a:rPr lang="en-US" i="1" u="sng" dirty="0"/>
              <a:t> </a:t>
            </a:r>
            <a:r>
              <a:rPr lang="en-US" i="1" u="sng" dirty="0" err="1"/>
              <a:t>gian</a:t>
            </a:r>
            <a:r>
              <a:rPr lang="en-US" i="1" u="sng" dirty="0"/>
              <a:t> </a:t>
            </a:r>
            <a:r>
              <a:rPr lang="en-US" i="1" u="sng" dirty="0" err="1"/>
              <a:t>của</a:t>
            </a:r>
            <a:r>
              <a:rPr lang="en-US" i="1" u="sng" dirty="0"/>
              <a:t> </a:t>
            </a:r>
            <a:r>
              <a:rPr lang="en-US" i="1" u="sng" dirty="0" err="1"/>
              <a:t>khách</a:t>
            </a:r>
            <a:endParaRPr lang="en-US" i="1" u="sng" dirty="0"/>
          </a:p>
          <a:p>
            <a:endParaRPr lang="en-US" i="1" u="sng" dirty="0"/>
          </a:p>
          <a:p>
            <a:r>
              <a:rPr lang="en-US" i="1" u="sng" dirty="0"/>
              <a:t>- </a:t>
            </a:r>
            <a:r>
              <a:rPr lang="en-US" i="1" u="sng" dirty="0" err="1"/>
              <a:t>Giảm</a:t>
            </a:r>
            <a:r>
              <a:rPr lang="en-US" i="1" u="sng" dirty="0"/>
              <a:t> </a:t>
            </a:r>
            <a:r>
              <a:rPr lang="en-US" i="1" u="sng" dirty="0" err="1"/>
              <a:t>sư</a:t>
            </a:r>
            <a:r>
              <a:rPr lang="en-US" i="1" u="sng" dirty="0"/>
              <a:t>̣ </a:t>
            </a:r>
            <a:r>
              <a:rPr lang="en-US" i="1" u="sng" dirty="0" err="1"/>
              <a:t>căng</a:t>
            </a:r>
            <a:r>
              <a:rPr lang="en-US" i="1" u="sng" dirty="0"/>
              <a:t> </a:t>
            </a:r>
            <a:r>
              <a:rPr lang="en-US" i="1" u="sng" dirty="0" err="1"/>
              <a:t>thẳng</a:t>
            </a:r>
            <a:r>
              <a:rPr lang="en-US" i="1" u="sng" dirty="0"/>
              <a:t> </a:t>
            </a:r>
            <a:r>
              <a:rPr lang="en-US" i="1" u="sng" dirty="0" err="1"/>
              <a:t>trong</a:t>
            </a:r>
            <a:r>
              <a:rPr lang="en-US" i="1" u="sng" dirty="0"/>
              <a:t> </a:t>
            </a:r>
            <a:r>
              <a:rPr lang="en-US" i="1" u="sng" dirty="0" err="1"/>
              <a:t>khi</a:t>
            </a:r>
            <a:r>
              <a:rPr lang="en-US" i="1" u="sng" dirty="0"/>
              <a:t> </a:t>
            </a:r>
            <a:r>
              <a:rPr lang="en-US" i="1" u="sng" dirty="0" err="1"/>
              <a:t>làm</a:t>
            </a:r>
            <a:r>
              <a:rPr lang="en-US" i="1" u="sng" dirty="0"/>
              <a:t> </a:t>
            </a:r>
            <a:r>
              <a:rPr lang="en-US" i="1" u="sng" dirty="0" err="1"/>
              <a:t>việc</a:t>
            </a:r>
            <a:r>
              <a:rPr lang="en-US" i="1" u="sng" dirty="0"/>
              <a:t> </a:t>
            </a:r>
            <a:r>
              <a:rPr lang="en-US" i="1" u="sng" dirty="0" err="1"/>
              <a:t>của</a:t>
            </a:r>
            <a:r>
              <a:rPr lang="en-US" i="1" u="sng" dirty="0"/>
              <a:t> </a:t>
            </a:r>
            <a:r>
              <a:rPr lang="en-US" i="1" u="sng" dirty="0" err="1"/>
              <a:t>nha</a:t>
            </a:r>
            <a:r>
              <a:rPr lang="en-US" i="1" u="sng" dirty="0"/>
              <a:t> </a:t>
            </a:r>
            <a:r>
              <a:rPr lang="en-US" i="1" u="sng" dirty="0" err="1"/>
              <a:t>si</a:t>
            </a:r>
            <a:r>
              <a:rPr lang="en-US" i="1" u="sng" dirty="0"/>
              <a:t>̃</a:t>
            </a:r>
          </a:p>
          <a:p>
            <a:endParaRPr lang="en-US" i="1" u="sng" dirty="0"/>
          </a:p>
          <a:p>
            <a:r>
              <a:rPr lang="en-US" i="1" u="sng" dirty="0"/>
              <a:t>- </a:t>
            </a:r>
            <a:r>
              <a:rPr lang="en-US" i="1" u="sng" dirty="0" err="1"/>
              <a:t>Nhân</a:t>
            </a:r>
            <a:r>
              <a:rPr lang="en-US" i="1" u="sng" dirty="0"/>
              <a:t> </a:t>
            </a:r>
            <a:r>
              <a:rPr lang="en-US" i="1" u="sng" dirty="0" err="1"/>
              <a:t>viên</a:t>
            </a:r>
            <a:r>
              <a:rPr lang="en-US" i="1" u="sng" dirty="0"/>
              <a:t> ban </a:t>
            </a:r>
            <a:r>
              <a:rPr lang="en-US" i="1" u="sng" dirty="0" err="1"/>
              <a:t>hành</a:t>
            </a:r>
            <a:r>
              <a:rPr lang="en-US" i="1" u="sng" dirty="0"/>
              <a:t> </a:t>
            </a:r>
            <a:r>
              <a:rPr lang="en-US" i="1" u="sng" dirty="0" err="1"/>
              <a:t>chính</a:t>
            </a:r>
            <a:r>
              <a:rPr lang="en-US" i="1" u="sng" dirty="0"/>
              <a:t> sẽ </a:t>
            </a:r>
            <a:r>
              <a:rPr lang="en-US" i="1" u="sng" dirty="0" err="1"/>
              <a:t>làm</a:t>
            </a:r>
            <a:r>
              <a:rPr lang="en-US" i="1" u="sng" dirty="0"/>
              <a:t> </a:t>
            </a:r>
            <a:r>
              <a:rPr lang="en-US" i="1" u="sng" dirty="0" err="1"/>
              <a:t>việc</a:t>
            </a:r>
            <a:r>
              <a:rPr lang="en-US" i="1" u="sng" dirty="0"/>
              <a:t> </a:t>
            </a:r>
            <a:r>
              <a:rPr lang="en-US" i="1" u="sng" dirty="0" err="1"/>
              <a:t>tối</a:t>
            </a:r>
            <a:r>
              <a:rPr lang="en-US" i="1" u="sng" dirty="0"/>
              <a:t> </a:t>
            </a:r>
            <a:r>
              <a:rPr lang="en-US" i="1" u="sng" dirty="0" err="1"/>
              <a:t>ưu</a:t>
            </a:r>
            <a:r>
              <a:rPr lang="en-US" i="1" u="sng" dirty="0"/>
              <a:t> </a:t>
            </a:r>
            <a:r>
              <a:rPr lang="en-US" i="1" u="sng" dirty="0" err="1"/>
              <a:t>hơn</a:t>
            </a:r>
            <a:r>
              <a:rPr lang="en-US" i="1" u="sng" dirty="0"/>
              <a:t> </a:t>
            </a:r>
            <a:r>
              <a:rPr lang="en-US" i="1" u="sng" dirty="0" err="1"/>
              <a:t>khi</a:t>
            </a:r>
            <a:r>
              <a:rPr lang="en-US" i="1" u="sng" dirty="0"/>
              <a:t> </a:t>
            </a:r>
            <a:r>
              <a:rPr lang="en-US" i="1" u="sng" dirty="0" err="1"/>
              <a:t>không</a:t>
            </a:r>
            <a:r>
              <a:rPr lang="en-US" i="1" u="sng" dirty="0"/>
              <a:t> </a:t>
            </a:r>
            <a:r>
              <a:rPr lang="en-US" i="1" u="sng" dirty="0" err="1"/>
              <a:t>phải</a:t>
            </a:r>
            <a:r>
              <a:rPr lang="en-US" i="1" u="sng" dirty="0"/>
              <a:t> </a:t>
            </a:r>
            <a:r>
              <a:rPr lang="en-US" i="1" u="sng" dirty="0" err="1"/>
              <a:t>tiếp</a:t>
            </a:r>
            <a:r>
              <a:rPr lang="en-US" i="1" u="sng" dirty="0"/>
              <a:t> </a:t>
            </a:r>
            <a:r>
              <a:rPr lang="en-US" i="1" u="sng" dirty="0" err="1"/>
              <a:t>một</a:t>
            </a:r>
            <a:r>
              <a:rPr lang="en-US" i="1" u="sng" dirty="0"/>
              <a:t> </a:t>
            </a:r>
            <a:r>
              <a:rPr lang="en-US" i="1" u="sng" dirty="0" err="1"/>
              <a:t>lượng</a:t>
            </a:r>
            <a:r>
              <a:rPr lang="en-US" i="1" u="sng" dirty="0"/>
              <a:t> </a:t>
            </a:r>
            <a:r>
              <a:rPr lang="en-US" i="1" u="sng" dirty="0" err="1"/>
              <a:t>khách</a:t>
            </a:r>
            <a:r>
              <a:rPr lang="en-US" i="1" u="sng" dirty="0"/>
              <a:t> </a:t>
            </a:r>
            <a:r>
              <a:rPr lang="en-US" i="1" u="sng" dirty="0" err="1"/>
              <a:t>hàng</a:t>
            </a:r>
            <a:r>
              <a:rPr lang="en-US" i="1" u="sng" dirty="0"/>
              <a:t> quá </a:t>
            </a:r>
            <a:r>
              <a:rPr lang="en-US" i="1" u="sng" dirty="0" err="1"/>
              <a:t>đông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2515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9CEBBC3-C13A-4F63-8ED5-9FA84A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500" dirty="0"/>
              <a:t>CHƯƠNG I: TỔNG QUAN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7A908D7-CCF8-4FD2-8DF1-AD4323D8A18C}"/>
              </a:ext>
            </a:extLst>
          </p:cNvPr>
          <p:cNvSpPr txBox="1">
            <a:spLocks/>
          </p:cNvSpPr>
          <p:nvPr/>
        </p:nvSpPr>
        <p:spPr>
          <a:xfrm>
            <a:off x="862741" y="2092447"/>
            <a:ext cx="11329259" cy="61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MỤC ĐÍCH ĐỀ TÀI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8651-6E38-49A0-AC8A-E28260E6B5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1370" y="2863684"/>
            <a:ext cx="11329259" cy="399431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cầu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́.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Chỉ ra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những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khắc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phục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Việt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Hàn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phục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vụ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đặt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khám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trực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tuyến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áp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̃ Kotlin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đặt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khám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9CEBBC3-C13A-4F63-8ED5-9FA84A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500" dirty="0"/>
              <a:t>CHƯƠNG I: TỔNG QUAN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7A908D7-CCF8-4FD2-8DF1-AD4323D8A18C}"/>
              </a:ext>
            </a:extLst>
          </p:cNvPr>
          <p:cNvSpPr txBox="1">
            <a:spLocks/>
          </p:cNvSpPr>
          <p:nvPr/>
        </p:nvSpPr>
        <p:spPr>
          <a:xfrm>
            <a:off x="862741" y="2092447"/>
            <a:ext cx="11329259" cy="61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NHIỆM VỤ CỦA ĐỀ TÀI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8651-6E38-49A0-AC8A-E28260E6B5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1370" y="2863684"/>
            <a:ext cx="11760629" cy="399431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vụ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chê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khám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9CEBBC3-C13A-4F63-8ED5-9FA84A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500" dirty="0"/>
              <a:t>CHƯƠNG II: CƠ SỞ LÝ THUYẾT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DE4501-08F4-49D1-8140-585182EEF192}"/>
              </a:ext>
            </a:extLst>
          </p:cNvPr>
          <p:cNvSpPr/>
          <p:nvPr/>
        </p:nvSpPr>
        <p:spPr>
          <a:xfrm>
            <a:off x="5078185" y="1493157"/>
            <a:ext cx="2035629" cy="203562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4D98E0-0666-45A4-836C-656EAC3D7C97}"/>
              </a:ext>
            </a:extLst>
          </p:cNvPr>
          <p:cNvSpPr/>
          <p:nvPr/>
        </p:nvSpPr>
        <p:spPr>
          <a:xfrm>
            <a:off x="1583872" y="3842656"/>
            <a:ext cx="2035629" cy="203562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E4F913-CDB4-4C34-A7DB-986C87233704}"/>
              </a:ext>
            </a:extLst>
          </p:cNvPr>
          <p:cNvSpPr/>
          <p:nvPr/>
        </p:nvSpPr>
        <p:spPr>
          <a:xfrm>
            <a:off x="8572499" y="3842656"/>
            <a:ext cx="2035629" cy="20356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40CE31-3319-46C5-ABD3-378EA853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54" y="1751412"/>
            <a:ext cx="1215691" cy="10000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AB8F2D-96B8-4C04-9E24-0590059C461E}"/>
              </a:ext>
            </a:extLst>
          </p:cNvPr>
          <p:cNvSpPr txBox="1"/>
          <p:nvPr/>
        </p:nvSpPr>
        <p:spPr>
          <a:xfrm>
            <a:off x="5488154" y="2865230"/>
            <a:ext cx="1215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Database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64B2A-CAD4-4AAB-B539-A8309E3E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964" y="4148994"/>
            <a:ext cx="1417443" cy="11088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30C797-3208-48E2-9406-65F149DD9EC9}"/>
              </a:ext>
            </a:extLst>
          </p:cNvPr>
          <p:cNvSpPr txBox="1"/>
          <p:nvPr/>
        </p:nvSpPr>
        <p:spPr>
          <a:xfrm>
            <a:off x="1993839" y="5257800"/>
            <a:ext cx="1215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App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C629E9-BAF8-4685-AA19-9867D2CF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147" y="4206934"/>
            <a:ext cx="1381889" cy="10508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CD205F-A757-41E9-9451-1F09E3D174FA}"/>
              </a:ext>
            </a:extLst>
          </p:cNvPr>
          <p:cNvSpPr txBox="1"/>
          <p:nvPr/>
        </p:nvSpPr>
        <p:spPr>
          <a:xfrm>
            <a:off x="9000245" y="5265511"/>
            <a:ext cx="1215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Website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33FB9-F440-4C59-843B-F243E6F3A26E}"/>
              </a:ext>
            </a:extLst>
          </p:cNvPr>
          <p:cNvSpPr txBox="1"/>
          <p:nvPr/>
        </p:nvSpPr>
        <p:spPr>
          <a:xfrm>
            <a:off x="1508822" y="5997274"/>
            <a:ext cx="226423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KOTLIN - ANDROID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FA09F-9614-4B7F-B696-E2901EA6B190}"/>
              </a:ext>
            </a:extLst>
          </p:cNvPr>
          <p:cNvSpPr txBox="1"/>
          <p:nvPr/>
        </p:nvSpPr>
        <p:spPr>
          <a:xfrm>
            <a:off x="4963885" y="3642600"/>
            <a:ext cx="226423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Hê</a:t>
            </a:r>
            <a:r>
              <a:rPr lang="en-US" b="1" dirty="0">
                <a:solidFill>
                  <a:schemeClr val="bg1"/>
                </a:solidFill>
              </a:rPr>
              <a:t>̣ QT CSDL - MySQL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B2D56C-311D-4738-9B2C-D412227CB62C}"/>
              </a:ext>
            </a:extLst>
          </p:cNvPr>
          <p:cNvSpPr txBox="1"/>
          <p:nvPr/>
        </p:nvSpPr>
        <p:spPr>
          <a:xfrm>
            <a:off x="8558891" y="6021127"/>
            <a:ext cx="22642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HTML-CSS-JS / PHP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E47429-5EF3-437F-A27F-B3939123157C}"/>
              </a:ext>
            </a:extLst>
          </p:cNvPr>
          <p:cNvCxnSpPr>
            <a:stCxn id="10" idx="7"/>
            <a:endCxn id="7" idx="2"/>
          </p:cNvCxnSpPr>
          <p:nvPr/>
        </p:nvCxnSpPr>
        <p:spPr>
          <a:xfrm flipV="1">
            <a:off x="3321390" y="2510972"/>
            <a:ext cx="1756795" cy="162979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719220-E9F6-4086-80F8-3D5F77FCFC3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619501" y="4860471"/>
            <a:ext cx="495299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14021B-16FA-4CA3-A24F-024AB9B2EDDD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>
            <a:off x="7113814" y="2510972"/>
            <a:ext cx="1756796" cy="162979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7FDA561-6355-401C-B12E-A07CC76B172A}"/>
              </a:ext>
            </a:extLst>
          </p:cNvPr>
          <p:cNvSpPr/>
          <p:nvPr/>
        </p:nvSpPr>
        <p:spPr>
          <a:xfrm>
            <a:off x="3675430" y="2865230"/>
            <a:ext cx="934415" cy="8743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CBE5BA-2BE9-4278-9AA4-0126918545AB}"/>
              </a:ext>
            </a:extLst>
          </p:cNvPr>
          <p:cNvSpPr/>
          <p:nvPr/>
        </p:nvSpPr>
        <p:spPr>
          <a:xfrm>
            <a:off x="7525004" y="2849282"/>
            <a:ext cx="934415" cy="8743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9992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/>
      <p:bldP spid="17" grpId="0"/>
      <p:bldP spid="20" grpId="0"/>
      <p:bldP spid="25" grpId="0" animBg="1"/>
      <p:bldP spid="27" grpId="0" animBg="1"/>
      <p:bldP spid="28" grpId="0" animBg="1"/>
      <p:bldP spid="44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9CEBBC3-C13A-4F63-8ED5-9FA84A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500" dirty="0"/>
              <a:t>CHƯƠNG II: CƠ SỞ LÝ THUYẾT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33FB9-F440-4C59-843B-F243E6F3A26E}"/>
              </a:ext>
            </a:extLst>
          </p:cNvPr>
          <p:cNvSpPr txBox="1"/>
          <p:nvPr/>
        </p:nvSpPr>
        <p:spPr>
          <a:xfrm>
            <a:off x="530414" y="1738311"/>
            <a:ext cx="226423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KOTLIN - ANDROID</a:t>
            </a:r>
          </a:p>
        </p:txBody>
      </p:sp>
      <p:pic>
        <p:nvPicPr>
          <p:cNvPr id="1026" name="Picture 2" descr="Java đang ngăn cản sự phát triển của Android và Kotlin không phải là cách  giải quyết | TopDev">
            <a:extLst>
              <a:ext uri="{FF2B5EF4-FFF2-40B4-BE49-F238E27FC236}">
                <a16:creationId xmlns:a16="http://schemas.microsoft.com/office/drawing/2014/main" id="{7507BC48-131F-4CAF-89BA-F96CE550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4" y="2182034"/>
            <a:ext cx="4297680" cy="32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237413-6B6D-4ABD-B4F8-2DD367F31D76}"/>
              </a:ext>
            </a:extLst>
          </p:cNvPr>
          <p:cNvSpPr txBox="1"/>
          <p:nvPr/>
        </p:nvSpPr>
        <p:spPr>
          <a:xfrm>
            <a:off x="530414" y="5479686"/>
            <a:ext cx="4297680" cy="27973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1200" i="1" dirty="0"/>
              <a:t>là ngôn ngữ lập trình được phát triển bởi JetBrains</a:t>
            </a:r>
            <a:endParaRPr lang="en-US" sz="12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F4CD2-E5AE-4FDB-8EA8-8261356EFEF8}"/>
              </a:ext>
            </a:extLst>
          </p:cNvPr>
          <p:cNvSpPr txBox="1"/>
          <p:nvPr/>
        </p:nvSpPr>
        <p:spPr>
          <a:xfrm>
            <a:off x="5367528" y="3429000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ngôn ngữ lập trình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C++, Java.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động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7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6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6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6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609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DANH MỤC</vt:lpstr>
      <vt:lpstr> CHƯƠNG I: TỔNG QUAN</vt:lpstr>
      <vt:lpstr> CHƯƠNG I: TỔNG QUAN</vt:lpstr>
      <vt:lpstr> CHƯƠNG I: TỔNG QUAN</vt:lpstr>
      <vt:lpstr> CHƯƠNG I: TỔNG QUAN</vt:lpstr>
      <vt:lpstr> CHƯƠNG II: CƠ SỞ LÝ THUYẾT</vt:lpstr>
      <vt:lpstr> CHƯƠNG II: CƠ SỞ LÝ THUYẾT</vt:lpstr>
      <vt:lpstr> CHƯƠNG II: CƠ SỞ LÝ THUYẾT</vt:lpstr>
      <vt:lpstr> CHƯƠNG II: CƠ SỞ LÝ THUYẾT</vt:lpstr>
      <vt:lpstr> CHƯƠNG II: CƠ SỞ LÝ THUYẾT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Tâm</dc:creator>
  <cp:lastModifiedBy>Minh Tâm</cp:lastModifiedBy>
  <cp:revision>46</cp:revision>
  <dcterms:created xsi:type="dcterms:W3CDTF">2021-06-10T01:56:24Z</dcterms:created>
  <dcterms:modified xsi:type="dcterms:W3CDTF">2021-06-18T04:47:08Z</dcterms:modified>
</cp:coreProperties>
</file>