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4FCAA63F-E10A-FAA5-0031-3296DF964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2524" y="0"/>
            <a:ext cx="9623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12532" y="3400454"/>
            <a:ext cx="7766936" cy="1646302"/>
          </a:xfrm>
        </p:spPr>
        <p:txBody>
          <a:bodyPr/>
          <a:lstStyle/>
          <a:p>
            <a:r>
              <a:rPr lang="ru-RU" b="1" dirty="0"/>
              <a:t>Книга рецептов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28557" y="5075299"/>
            <a:ext cx="7766936" cy="1096899"/>
          </a:xfrm>
        </p:spPr>
        <p:txBody>
          <a:bodyPr/>
          <a:lstStyle/>
          <a:p>
            <a:r>
              <a:rPr lang="ru-RU" dirty="0"/>
              <a:t>Жданова Мария</a:t>
            </a:r>
          </a:p>
          <a:p>
            <a:r>
              <a:rPr lang="ru-RU" dirty="0" err="1"/>
              <a:t>Олешицкий</a:t>
            </a:r>
            <a:r>
              <a:rPr lang="ru-RU" dirty="0"/>
              <a:t> Влас</a:t>
            </a:r>
          </a:p>
        </p:txBody>
      </p:sp>
    </p:spTree>
    <p:extLst>
      <p:ext uri="{BB962C8B-B14F-4D97-AF65-F5344CB8AC3E}">
        <p14:creationId xmlns:p14="http://schemas.microsoft.com/office/powerpoint/2010/main" val="74738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и цель проекта: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/>
          <a:lstStyle/>
          <a:p>
            <a:r>
              <a:rPr lang="ru-RU" dirty="0"/>
              <a:t>Создать удобный и функциональный веб-сайт, представляющий собой электронную книгу рецептов, где пользователи смогут легко находить, добавлять и сохранять рецепты различных блюд. </a:t>
            </a:r>
          </a:p>
          <a:p>
            <a:endParaRPr lang="ru-RU" dirty="0"/>
          </a:p>
          <a:p>
            <a:r>
              <a:rPr lang="ru-RU" dirty="0"/>
              <a:t>Цель проекта: Разработать интуитивно понятный и адаптивный платформенный ресурс.</a:t>
            </a:r>
          </a:p>
        </p:txBody>
      </p:sp>
    </p:spTree>
    <p:extLst>
      <p:ext uri="{BB962C8B-B14F-4D97-AF65-F5344CB8AC3E}">
        <p14:creationId xmlns:p14="http://schemas.microsoft.com/office/powerpoint/2010/main" val="243342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45514"/>
            <a:ext cx="8596668" cy="1169772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Проект реализует работу с базой данных. В БД храниться логин и пароль пользователя, его избранные рецепты, сами рецепты, рейтинг и ингредиенты. Работа с базой </a:t>
            </a:r>
            <a:r>
              <a:rPr lang="ru-RU" dirty="0" err="1"/>
              <a:t>данны</a:t>
            </a:r>
            <a:r>
              <a:rPr lang="ru-RU" dirty="0"/>
              <a:t> </a:t>
            </a:r>
            <a:r>
              <a:rPr lang="ru-RU" dirty="0" err="1"/>
              <a:t>хFlask_SQLAlchemy</a:t>
            </a:r>
            <a:r>
              <a:rPr lang="ru-RU" dirty="0"/>
              <a:t> - расширение для </a:t>
            </a:r>
            <a:r>
              <a:rPr lang="ru-RU" dirty="0" err="1"/>
              <a:t>Flask</a:t>
            </a:r>
            <a:r>
              <a:rPr lang="ru-RU" dirty="0"/>
              <a:t>, позволяющее работать с базами данных через объектно-реляционное отображение (ORM). Его преимущества: упрощает определение моделей (например, User, </a:t>
            </a:r>
            <a:r>
              <a:rPr lang="ru-RU" dirty="0" err="1"/>
              <a:t>Recipe</a:t>
            </a:r>
            <a:r>
              <a:rPr lang="ru-RU" dirty="0"/>
              <a:t>, </a:t>
            </a:r>
            <a:r>
              <a:rPr lang="ru-RU" dirty="0" err="1"/>
              <a:t>Rating</a:t>
            </a:r>
            <a:r>
              <a:rPr lang="ru-RU" dirty="0"/>
              <a:t>, </a:t>
            </a:r>
            <a:r>
              <a:rPr lang="ru-RU" dirty="0" err="1"/>
              <a:t>Favorite</a:t>
            </a:r>
            <a:r>
              <a:rPr lang="ru-RU" dirty="0"/>
              <a:t>, </a:t>
            </a:r>
            <a:r>
              <a:rPr lang="ru-RU" dirty="0" err="1"/>
              <a:t>Ingredient</a:t>
            </a:r>
            <a:r>
              <a:rPr lang="ru-RU" dirty="0"/>
              <a:t>).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1" y="2486702"/>
            <a:ext cx="3200677" cy="220999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18" y="4886938"/>
            <a:ext cx="2789162" cy="13183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023" y="3393561"/>
            <a:ext cx="2720576" cy="130313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484" y="3393561"/>
            <a:ext cx="2552921" cy="105927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023" y="4886938"/>
            <a:ext cx="2728196" cy="15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0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027" y="135846"/>
            <a:ext cx="8596668" cy="3880773"/>
          </a:xfrm>
        </p:spPr>
        <p:txBody>
          <a:bodyPr/>
          <a:lstStyle/>
          <a:p>
            <a:r>
              <a:rPr lang="ru-RU" b="1" dirty="0"/>
              <a:t>Основной фреймворк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Flask</a:t>
            </a:r>
            <a:r>
              <a:rPr lang="ru-RU" b="1" dirty="0"/>
              <a:t> </a:t>
            </a:r>
            <a:r>
              <a:rPr lang="ru-RU" dirty="0"/>
              <a:t>— легковесный веб-фреймворк для Python. Он обеспечивает: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Диспетчеризацию URL-маршрутов.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Отрисовку HTML-шаблонов с использованием системы шаблонов Jinja2.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Управление сессиями, что позволяет хранить данные авторизации (например, имя пользователя).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Обработку запросов (GET, POST и т.п.) и возвращение ответов (HTML, JSON и т.д.).</a:t>
            </a:r>
          </a:p>
          <a:p>
            <a:endParaRPr lang="ru-RU" dirty="0"/>
          </a:p>
        </p:txBody>
      </p:sp>
      <p:pic>
        <p:nvPicPr>
          <p:cNvPr id="3078" name="Picture 6" descr="Picture background">
            <a:extLst>
              <a:ext uri="{FF2B5EF4-FFF2-40B4-BE49-F238E27FC236}">
                <a16:creationId xmlns:a16="http://schemas.microsoft.com/office/drawing/2014/main" id="{BD51F29C-B539-E682-8393-9E5AC7D75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5" t="12482" r="7816" b="13853"/>
          <a:stretch/>
        </p:blipFill>
        <p:spPr bwMode="auto">
          <a:xfrm>
            <a:off x="584027" y="3213844"/>
            <a:ext cx="6120882" cy="350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64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D5EE2-A95F-5E19-50F1-38D74F5BD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библиотеки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26DB00-43E3-285B-D0E2-9791EA356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/>
              <a:t>Работа с безопасностью и обработкой файлов –</a:t>
            </a:r>
            <a:r>
              <a:rPr lang="ru-RU" b="1" i="1" dirty="0"/>
              <a:t> </a:t>
            </a:r>
            <a:r>
              <a:rPr lang="ru-RU" b="1" dirty="0" err="1"/>
              <a:t>Werkzeug</a:t>
            </a:r>
            <a:r>
              <a:rPr lang="en-US" b="1" dirty="0"/>
              <a:t>;</a:t>
            </a:r>
            <a:endParaRPr lang="ru-RU" dirty="0"/>
          </a:p>
          <a:p>
            <a:r>
              <a:rPr lang="ru-RU" i="1" dirty="0"/>
              <a:t>Обработка изображений - </a:t>
            </a:r>
            <a:r>
              <a:rPr lang="en-US" b="1" dirty="0"/>
              <a:t>Pillow (PIL);</a:t>
            </a:r>
            <a:endParaRPr lang="en-US" dirty="0"/>
          </a:p>
          <a:p>
            <a:r>
              <a:rPr lang="ru-RU" i="1" dirty="0"/>
              <a:t>Визуальное оформление – </a:t>
            </a:r>
            <a:r>
              <a:rPr lang="ru-RU" b="1" dirty="0" err="1"/>
              <a:t>Bootstrap</a:t>
            </a:r>
            <a:r>
              <a:rPr lang="en-US" b="1" dirty="0"/>
              <a:t>;</a:t>
            </a:r>
            <a:endParaRPr lang="en-US" dirty="0"/>
          </a:p>
          <a:p>
            <a:r>
              <a:rPr lang="ru-RU" i="1" dirty="0"/>
              <a:t>Механизм</a:t>
            </a:r>
            <a:r>
              <a:rPr lang="ru-RU" b="1" dirty="0"/>
              <a:t> </a:t>
            </a:r>
            <a:r>
              <a:rPr lang="en-US" b="1" dirty="0"/>
              <a:t>Flash-</a:t>
            </a:r>
            <a:r>
              <a:rPr lang="ru-RU" b="1" dirty="0"/>
              <a:t>сообщений</a:t>
            </a:r>
            <a:endParaRPr lang="ru-R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B337B7-9F13-8B0A-870E-9319612C44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9" r="23333"/>
          <a:stretch/>
        </p:blipFill>
        <p:spPr bwMode="auto">
          <a:xfrm>
            <a:off x="158619" y="5117631"/>
            <a:ext cx="1824839" cy="184746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17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ru-RU" dirty="0"/>
              <a:t>Главный экран и профиль пользователя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92" y="1180182"/>
            <a:ext cx="7951378" cy="21988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92" y="3325482"/>
            <a:ext cx="8063012" cy="28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5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ru-RU" dirty="0"/>
              <a:t>Экран с рецептом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01" y="1116469"/>
            <a:ext cx="7089042" cy="531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7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609601"/>
            <a:ext cx="8596668" cy="5431762"/>
          </a:xfrm>
        </p:spPr>
        <p:txBody>
          <a:bodyPr/>
          <a:lstStyle/>
          <a:p>
            <a:r>
              <a:rPr lang="ru-RU" dirty="0"/>
              <a:t>Поиск ингредиентов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14559"/>
            <a:ext cx="5690515" cy="31264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526" y="3630031"/>
            <a:ext cx="3622258" cy="302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3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4FCAA63F-E10A-FAA5-0031-3296DF964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2524" y="0"/>
            <a:ext cx="96234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F03EF6D-DDD0-D5EB-D76A-A812421ED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6869" y="3122992"/>
            <a:ext cx="7766936" cy="1646302"/>
          </a:xfrm>
        </p:spPr>
        <p:txBody>
          <a:bodyPr/>
          <a:lstStyle/>
          <a:p>
            <a:r>
              <a:rPr lang="ru-RU" dirty="0"/>
              <a:t>Спасибо</a:t>
            </a:r>
            <a:br>
              <a:rPr lang="ru-RU" dirty="0"/>
            </a:br>
            <a:r>
              <a:rPr lang="ru-RU" dirty="0"/>
              <a:t>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19057629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220</Words>
  <Application>Microsoft Office PowerPoint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Книга рецептов</vt:lpstr>
      <vt:lpstr>Идея и цель проекта:</vt:lpstr>
      <vt:lpstr>База данных:</vt:lpstr>
      <vt:lpstr>Презентация PowerPoint</vt:lpstr>
      <vt:lpstr>Дополнительные библиотеки</vt:lpstr>
      <vt:lpstr>Презентация PowerPoint</vt:lpstr>
      <vt:lpstr>Презентация PowerPoint</vt:lpstr>
      <vt:lpstr>Презентация PowerPoint</vt:lpstr>
      <vt:lpstr>Спасибо  за внимание!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Книга рецептов</dc:title>
  <dc:creator>Андрей Жданов</dc:creator>
  <cp:lastModifiedBy>Vlas Oleshitsky</cp:lastModifiedBy>
  <cp:revision>7</cp:revision>
  <dcterms:created xsi:type="dcterms:W3CDTF">2025-05-04T15:51:34Z</dcterms:created>
  <dcterms:modified xsi:type="dcterms:W3CDTF">2025-05-04T20:24:25Z</dcterms:modified>
</cp:coreProperties>
</file>