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ink/ink11.xml" ContentType="application/inkml+xml"/>
  <Override PartName="/ppt/notesSlides/notesSlide13.xml" ContentType="application/vnd.openxmlformats-officedocument.presentationml.notesSlide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6"/>
  </p:notesMasterIdLst>
  <p:handoutMasterIdLst>
    <p:handoutMasterId r:id="rId17"/>
  </p:handoutMasterIdLst>
  <p:sldIdLst>
    <p:sldId id="485" r:id="rId2"/>
    <p:sldId id="388" r:id="rId3"/>
    <p:sldId id="393" r:id="rId4"/>
    <p:sldId id="491" r:id="rId5"/>
    <p:sldId id="492" r:id="rId6"/>
    <p:sldId id="497" r:id="rId7"/>
    <p:sldId id="275" r:id="rId8"/>
    <p:sldId id="493" r:id="rId9"/>
    <p:sldId id="489" r:id="rId10"/>
    <p:sldId id="389" r:id="rId11"/>
    <p:sldId id="490" r:id="rId12"/>
    <p:sldId id="494" r:id="rId13"/>
    <p:sldId id="495" r:id="rId14"/>
    <p:sldId id="496" r:id="rId15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1">
          <p15:clr>
            <a:srgbClr val="A4A3A4"/>
          </p15:clr>
        </p15:guide>
        <p15:guide id="4" orient="horz" pos="680">
          <p15:clr>
            <a:srgbClr val="A4A3A4"/>
          </p15:clr>
        </p15:guide>
        <p15:guide id="5" orient="horz" pos="2927">
          <p15:clr>
            <a:srgbClr val="A4A3A4"/>
          </p15:clr>
        </p15:guide>
        <p15:guide id="6" pos="2875">
          <p15:clr>
            <a:srgbClr val="A4A3A4"/>
          </p15:clr>
        </p15:guide>
        <p15:guide id="7" pos="373">
          <p15:clr>
            <a:srgbClr val="A4A3A4"/>
          </p15:clr>
        </p15:guide>
        <p15:guide id="8" pos="5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700"/>
    <a:srgbClr val="909090"/>
    <a:srgbClr val="454545"/>
    <a:srgbClr val="FF8607"/>
    <a:srgbClr val="282828"/>
    <a:srgbClr val="071F65"/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70" autoAdjust="0"/>
    <p:restoredTop sz="90680" autoAdjust="0"/>
  </p:normalViewPr>
  <p:slideViewPr>
    <p:cSldViewPr snapToGrid="0" snapToObjects="1">
      <p:cViewPr varScale="1">
        <p:scale>
          <a:sx n="103" d="100"/>
          <a:sy n="103" d="100"/>
        </p:scale>
        <p:origin x="288" y="67"/>
      </p:cViewPr>
      <p:guideLst>
        <p:guide orient="horz" pos="2160"/>
        <p:guide pos="3840"/>
        <p:guide orient="horz" pos="1621"/>
        <p:guide orient="horz" pos="680"/>
        <p:guide orient="horz" pos="2927"/>
        <p:guide pos="2875"/>
        <p:guide pos="373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196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23T09:53:46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3625 8930 0,'-13'0'47,"-1"0"-47,14 13 15,14 53 1,12-39 15,14-27 0,-27 0 16,0-80-31,-79 14-1,53 53 17,0 0-17,-1 13 17,1 0-17,-13 0 1,12 0-1,14 52 1,27-12 0,-14-27-1,0 1-15,14-14 16,-14 0 0,27 0-1,-27 0 1,0 0 31,-26-14-32,-14 14 1,14 0 0,40 0 77,-14 0-93</inkml:trace>
  <inkml:trace contextRef="#ctx0" brushRef="#br0" timeOffset="688.74">3413 8149 0,'-13'-13'31,"0"13"-15,-1-13-16,1 13 31</inkml:trace>
  <inkml:trace contextRef="#ctx0" brushRef="#br0" timeOffset="1491.65">3360 8123 0,'-26'0'93,"26"13"-93,0 13 16,0 1-16,26 105 16,-26-66-1,40 53 1,-40-79 0,13 26-1,-13 66 1,13-26-1,-13-79 1,27 52 0,-27-39-1,0 0 1,0-1 0,13-12-1,-13 39 1,40 13-1,-40-26 1,13 0 0,13 26-1,-12-12 1,25-15 0,-39-25-1,0 13 1,14 13-1,-14-1 1,13 54 15,0-66-15,0 13 0,14-13-1,-14-14 1,-13-13-1,0 93 1,13-66 0,14-14-1,-27 1 1</inkml:trace>
  <inkml:trace contextRef="#ctx0" brushRef="#br0" timeOffset="2971.51">4419 8546 0,'0'-13'31,"0"0"0,13 13 47,-66 172-62,40-120 0,-27 94-1,27-133-15,13 80 16,-14-27-1,14-13 1,0-40 0,0 27-1,-52 13 17,38-40-1,1-13-16,-13 0 1,12 0 0</inkml:trace>
  <inkml:trace contextRef="#ctx0" brushRef="#br0" timeOffset="3483.21">4591 8401 0,'0'13'78,"-14"0"-47</inkml:trace>
  <inkml:trace contextRef="#ctx0" brushRef="#br0" timeOffset="3901.26">4630 8718 0,'-26'53'15,"26"-40"-15,-27 14 16,1 26 0,-1-14-16,1 54 31,26 66 0,0-67 0,40-65 16</inkml:trace>
  <inkml:trace contextRef="#ctx0" brushRef="#br0" timeOffset="4552.76">4723 8969 0,'13'0'0,"-13"14"15,13 78 1,-13-52-16,0 92 15,40-26 1,-40-93 0,13 14 15,27-27 0,-27-14-31,0-12 0,27-93 16,66-132-1,-93 198 1,-13 79 47,0 67-63,0 92 15,0-159-15,0 120 16,0-120 15,13-12-15,53-41 15,1-118-15,-14-67-1,-27 14 1,-13 158-1</inkml:trace>
  <inkml:trace contextRef="#ctx0" brushRef="#br0" timeOffset="4952.7">5331 8916 0,'14'40'0,"-28"-80"0,54 107 0,-40-28 16,26 94-1,14-54-15,-40-13 16,0 93 0,0-106-1,0-14 1,0-25 0,0-1-1,-66 27 1,-13 13-1</inkml:trace>
  <inkml:trace contextRef="#ctx0" brushRef="#br0" timeOffset="5352.58">5847 9062 0</inkml:trace>
  <inkml:trace contextRef="#ctx0" brushRef="#br0" timeOffset="5479.09">5847 9049 0</inkml:trace>
  <inkml:trace contextRef="#ctx0" brushRef="#br0" timeOffset="6254.26">6244 8744 0,'-26'14'16,"52"-28"-16,-79 28 0,14-1 0,-1 27 15,27-27-15,-27 0 0,27 14 16,-1-14-16,-38 13 0,38-26 16,1 13-16,0-13 0,0 14 0,-1-14 15,-52 53 1,27-40-16,-133 106 31,132-79 32,53-40-1,14 0-46,-14 0-16,93 13 15,-14 53 1,-26 0 0,-39-39-1</inkml:trace>
  <inkml:trace contextRef="#ctx0" brushRef="#br0" timeOffset="7042.57">6813 9049 0,'-26'0'16,"12"0"-16,-25 0 31,25 13-31,-25 185 31,39-26 1,39-92 15,-12-54-32,92-52 16,40-80-15,-53 0 0,-93 80-16,26-120 15,-39 40 1,0 40 0,0 53-1,0 0 1,-13-1-1,-53 1 1,-53 13 0,13 0-1,14 0 1</inkml:trace>
  <inkml:trace contextRef="#ctx0" brushRef="#br0" timeOffset="38281.03">15505 7435 0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23T10:14:42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21775 4194 0,'13'13'16,"1"-13"-16,12 0 16,-13 0-1,53 0 1,265 0 15,106-27 0,-199-26 16,-198 53-31,-27 0-1,0 0 64</inkml:trace>
  <inkml:trace contextRef="#ctx0" brushRef="#br0" timeOffset="1960.06">17529 5397 0,'-14'0'46,"28"0"-30,12 0-16,1 0 0,158 0 31,-66 0-15,-93 0 0,80 0-1,26 27 1,-79-27 15,0 0-15,-13 0-1,53 0 1,-14 0 0,80 13-1,-80-13 1,-26 0-1,-40 13 1,14-13 62,-14 0-78,0 0 0,0 0 16,80-13-1,-27-40 1,-13 14 0,-27-14-1,-12-13 1,25-40 0,-12 26-1,-1 67-15,-12-53 16,-14-13-1,0 39 1,-27-26 0,-39-14 15,26 54-31,-66-27 31,-39 0-15,-27 0-1,145 53-15,-118-66 16,52 40 0,14 26-1,0 0 1,-93 0 0,0 13-1,-14 40 1,-12 53-1,-67 26 1,14 40 0,172-106-1,52-53 1,27 53 15,27 0-15,-1-26-1,14 0-15,66 39 16,39 40 0,-118-106-16,145 120 15,-53-54 1,39-13 0,-78-66-1,-41 0 1,-12 0-1,-14 0 1,0 0 0,40 0-1,-26-13 1,-14 13 15</inkml:trace>
  <inkml:trace contextRef="#ctx0" brushRef="#br0" timeOffset="7286.69">20598 7329 0,'0'-13'47,"13"-1"-32,0 14-15,133-13 31,145 13 1,-265 0-32,133 0 15,-119 0-15,13-26 16,105 26 0,-118 0-16,106 0 15,26-13 1,0 13-1,-27 0 1,14 0 15,-67 0-15,-25 0 0,-1 0-16,0 0 31,13 0-16,-52 0-15,52 0 16,-39 0 0,-1-14-1,1 1 1,13 0 0,-40-14-1,14 1 1,-1 0-1,14-27 1,-40 0 0,0 13-1,-13 0 1,-14 14 0,1-14-1,-1 14 16,-65-54-15,-14 27 0,-13-13-1,-27 0 1,-12 13 0,-14 14-1,39-1 1,-39 0-1,27 40 1,-80 0 15,132 0-31,-66 0 16,54 0 0,12 0-1,0 0 16,14 27-15,13-14 0,0 27-1,53-40 1,-1 0 0,-12 13-1,13 0 1,-1 0-1,-65 40 1,13 0 0,39-13-1,27-27 1,0 0 31,0 14-47,0 39 31,14-40-15,25 14-1,-25-27 1,-14 0 343,0 1-343,0-1-16,13 0 0,-13 0 16,0 1-16,13 38 31,0-25 16,-13-14-16,13 0-31,1 14 31,12-14 63,-13 0-16,1 1-47,-1-1-15,0 0 0,0 0-1,1 14 32,-1-14-16,13-13 422,-13 0-406,1 0-47,-1 0 16,0 0 15,0 0-31,1 0 31,78 0 16,41 0-15,-107 0-32,14 0 0,13 13 15,-1-13 1,-12 0-1,0 0 1,13 0 0,13 0-1,-26 0 1,13 0 0,-14 0 15,-26 0-31,40 0 31,-13 0-15,13 0-1,40 0 1,-27 13 0,13-13-1,-13 0 1,-39 14-1,26-14 1,-27 13 0,67-13-1,-27 0 17,-53 0-32,14 0 15,25 26-15,-25-26 16,-14 0 15,14 0-15,-14 0 15</inkml:trace>
  <inkml:trace contextRef="#ctx0" brushRef="#br0" timeOffset="10439.54">20809 8242 0,'27'0'46,"-14"0"-30,0 0-16,1 0 0,-1 0 0,66 0 16,199-27 15,132 14 0,-251 13-15,-14 0-1,80-26 1,-26 26 0,26 0 15,13 0-15,-66-53-1,-146 53 1,-13 0-1,1-14 1,-1 1 31,-13 0-47,0-13 16,-40-94-1,-26 68 1,40-15 15,26 54 0,-27-13-15,-65-54 0,-28 14-1,1 40 1,66 13-1,-92 13 1,-1 0 0,-12 0-1,78 0 1,54 0 0,-1 0-1,1 0-15,13 0 16,-27 0-1,14 0 1,-27 0 0,13 13 31,14 26-47,-1 14 15,27 14 1,-26-1-1,26 13 1,0-53 0,0-12-1,0-1 32,0 13-31</inkml:trace>
  <inkml:trace contextRef="#ctx0" brushRef="#br0" timeOffset="19402.32">609 9062 0,'13'-13'62,"0"0"-46,13 13-16,-12 0 16,39 0-1,-14 0-15,252 0 32,-105 0-1</inkml:trace>
  <inkml:trace contextRef="#ctx0" brushRef="#br0" timeOffset="19769.36">40 9485 0,'13'0'16,"27"0"-16,92-13 15,132 13 1,-39 0 0,53 0-1,-119 0 1,-119 0 0</inkml:trace>
  <inkml:trace contextRef="#ctx0" brushRef="#br0" timeOffset="20196.21">913 9141 0,'-27'0'31,"14"0"-31,13 40 16,0-14-16,0 94 16,0-54-16,0-13 0,-53 105 31,53-118-31,-13 26 0,-13 40 15,12-53 1</inkml:trace>
  <inkml:trace contextRef="#ctx0" brushRef="#br0" timeOffset="20755.77">952 9353 0,'14'-13'63,"-1"13"-48,0 39 1,-13 28 0,0 184 15,0-238-31,0 80 15,0-80 1,0 0-16,0 0 16,0 1 46,0 12-46</inkml:trace>
  <inkml:trace contextRef="#ctx0" brushRef="#br0" timeOffset="21564.55">1627 9207 0,'0'93'94,"0"-40"-94,0 13 0,0 40 15,0 92 1,0-92 0,0-79-1,0 12 32,0-25-31,13-1-1,1 0 1,25 0-16,-25 14 16,-1-14-1,0-13 1,27 13 62</inkml:trace>
  <inkml:trace contextRef="#ctx0" brushRef="#br0" timeOffset="21985.86">1786 9618 0,'0'-14'15,"-13"14"17,-27 40-1,14 13-31,-14-13 15,0-1-15,-132 160 16,119-120 15,40-145 32</inkml:trace>
  <inkml:trace contextRef="#ctx0" brushRef="#br0" timeOffset="22368.33">1508 9393 0,'27'-27'16,"-54"54"-16,67-67 16,-27 40-1,40 0-15,-13 0 16,39 13-1,-13 0 17,-39-13-32,39 14 15,26-1 1,-39-13 0,-26 26-1</inkml:trace>
  <inkml:trace contextRef="#ctx0" brushRef="#br0" timeOffset="23290.39">2103 9671 0,'0'0'0,"0"39"16,0-12-16,0-1 15,14-26 79,-14-13-94,0-14 0,0 1 0,13-106 16,-13 92-16,0-53 15,0 40 1,13 40 62,93-13-47,-66 26-31,39 0 16,-66 0-16,93 0 15,-79 0 1,-14 13 0,13 13-1,1 14 1,-27 92 0,0 1-1,-27-41 1,14-78-1,0-1 17,0 13-17,-1-13 1,-39-13 0,14 0-1,-1 0 1,14 0-1,12 0 1</inkml:trace>
  <inkml:trace contextRef="#ctx0" brushRef="#br0" timeOffset="24167.58">2421 8916 0,'0'-13'0,"-13"13"15,-1 0 1,1 27-16,-132 131 16,105-118-16,-92 132 31,132-159 47,0 1-62,13-14-1,53 0 1,119 0 0,-39 0-1,-120 0-15,54 0 16,-67-14-1,27-25 1,-27 25 15</inkml:trace>
  <inkml:trace contextRef="#ctx0" brushRef="#br0" timeOffset="24712.07">2646 9207 0,'0'-13'31,"13"13"0,-13 27-31,13 39 16,14-26 15,-27-27-31,13 0 0,-13 13 47,0-12-47,13 39 15,14 0 1</inkml:trace>
  <inkml:trace contextRef="#ctx0" brushRef="#br0" timeOffset="25511.65">1865 9512 0,'-13'-13'47,"0"13"-16,13 13-31,0 13 16,-13 1-1</inkml:trace>
  <inkml:trace contextRef="#ctx0" brushRef="#br0" timeOffset="25978.73">3069 9499 0,'13'-14'32,"14"14"-1,-14 0-15,0 40 15</inkml:trace>
  <inkml:trace contextRef="#ctx0" brushRef="#br0" timeOffset="26216.12">3082 9750 0</inkml:trace>
  <inkml:trace contextRef="#ctx0" brushRef="#br0" timeOffset="29393.07">4789 5622 0,'13'0'63,"27"0"-63,-27 0 15,0 0-15,1 0 16,-1 0-16,0 0 15,0 0-15,27 0 0,0 27 16,-27-27-16,132 0 16,14 0 15,53 26 16,-106-12-16,-14-14 0,-79 0-31,27 0 16,-27 0-16,67 0 16,-41 0-1,14 0 1,-13 0-1,13 0 1,0 0 0,0 13 15,13-13-15,13 0-1,-52 0 1,12 0-16,14 0 15,27 26 1,-54-26-16,54 13 16,-28-13-1,-25 0 1,26 0 0,0 0-1,26 0 1,1 0-1,-54 0 1,0 0 0,27 0 15,14 0-15,12 0-1,-39 0 1,12 0-1,-38 0 1,12 0 15,1 0-15,-1-13 0,1 13-1,-14 0 1,0 0-1,0 0 1,0 0 15,1-13-31</inkml:trace>
  <inkml:trace contextRef="#ctx0" brushRef="#br0" timeOffset="30637.3">3836 9128 0,'14'13'78,"12"27"-62,-26-14-16,53 345 47,-53-278-16,13-67-16,53 0 32,-52-39-31,52-40 0,-53 14-16,172-213 31,-158 146-31,-1-13 15,-26 40 1,0 66 0</inkml:trace>
  <inkml:trace contextRef="#ctx0" brushRef="#br0" timeOffset="31355.95">4657 9221 0,'-14'-14'16,"41"14"62,-14 0-63,0 0-15,14 0 16,-14 0-16,27 0 16,-14-13-1,-13 13 17,27 0-1</inkml:trace>
  <inkml:trace contextRef="#ctx0" brushRef="#br0" timeOffset="31935.18">4696 9419 0,'14'0'94,"25"0"-79,-12 0-15,65 0 16,-39 0 15</inkml:trace>
  <inkml:trace contextRef="#ctx0" brushRef="#br0" timeOffset="33690.68">5384 9207 0,'-13'14'78,"13"-1"-63,0 0-15,0 0 16,0 27-16,0 145 16,0 53 30,0-224-14,13-1-17,80-40 17,-14-65-17,-66 52-15,27-39 16,0-40-1,-27 92-15,-13-26 16,0 40 0,0-13-1,0-1 17,-40 14-17,27 13 1,-13-13-1,-1 13 1,-12 0 0,25 0-1,1 0 1</inkml:trace>
  <inkml:trace contextRef="#ctx0" brushRef="#br0" timeOffset="34090.64">5728 9525 0,'13'0'31,"1"13"79</inkml:trace>
  <inkml:trace contextRef="#ctx0" brushRef="#br0" timeOffset="35050.83">6138 8864 0,'0'0'16,"-26"-14"30,13 14-30,-1 0-16,-25 93 31,39-67-15,0 14 0,0-13-1,0-14 1,0 0-1,13 13 1,0-12 0,14-14-1,-14 0 1,13 0 0,-26 13 77,0 0-93,0 0 16,0 93-16,-26 53 16,-27-14-1,53-65 1,-13-67 15</inkml:trace>
  <inkml:trace contextRef="#ctx0" brushRef="#br0" timeOffset="35914.31">6204 8943 0,'14'-13'47,"-14"26"0,0 0-31,0 93 15,0-93 0,0 14-31,0-1 16</inkml:trace>
  <inkml:trace contextRef="#ctx0" brushRef="#br0" timeOffset="38435.96">10345 4987 0,'27'0'63,"-1"27"-63,-13-14 0,53 133 15,-13-80 1,-26-27 15,-14-12 16,0-27-31,14 0 15,-14 0-15,0-13-16,0-1 0,40-38 15,-13-15 1,-13 1 0,-27 53 15,26-13 0</inkml:trace>
  <inkml:trace contextRef="#ctx0" brushRef="#br0" timeOffset="39225.04">8189 2818 0,'13'0'47,"14"0"-47,-14 0 16,26 0-16,41 0 15,-54 0 1,-12 0 0,25 0-1</inkml:trace>
  <inkml:trace contextRef="#ctx0" brushRef="#br0" timeOffset="39540.68">8401 2857 0,'0'27'31,"13"-27"-15,13 13-16,-13-13 16,1 0-1,-1 0 1,0 0-1,0 0 17,27 0-17</inkml:trace>
  <inkml:trace contextRef="#ctx0" brushRef="#br0" timeOffset="40229.83">8678 2844 0,'0'40'32,"0"-14"-17,0 14-15,0-13 0,0 25 16,0-25 0,0-14 15,0 14-16,27-27 1,-14 0 0,27-14-1,-14-25 1,-26-1 0,13-53-1,-13 40 1,0 27-1,0 0 1,-13-1 0,0 14-1,0 0 17,-1 13-17,-12 0 16,13 0-31,0 0 16</inkml:trace>
  <inkml:trace contextRef="#ctx0" brushRef="#br0" timeOffset="40886.92">11086 2831 0,'13'13'63,"14"-13"-48,-14 0 1,0 0-16,14 0 16,39 0 15</inkml:trace>
  <inkml:trace contextRef="#ctx0" brushRef="#br0" timeOffset="41188.51">10993 3056 0,'-13'0'31,"26"0"-15,1 0-16,65 0 15,27 0 1,26-27-1,-119 27-15,54-13 32</inkml:trace>
  <inkml:trace contextRef="#ctx0" brushRef="#br0" timeOffset="42012.21">11523 2844 0,'26'0'32,"-13"13"-17,1 1 1,-14 52 0,13-53-1,-13 14 1,26-1-1,-13-13 1,14 0 0,-14 1-16,0-14 31,14 0-15,52-14-1,-26-91 16,-26 65-31,-27 13 0,0-78 16,0 65 0,0 14 31,-14 12-16,1 14-31,0 0 15,0 0 1,-1 0 0,1 0-1,0 0 1,0 0 0,-14 0-16,-12 14 15,25-1 1</inkml:trace>
  <inkml:trace contextRef="#ctx0" brushRef="#br0" timeOffset="43464.59">6350 9287 0,'13'-13'16</inkml:trace>
  <inkml:trace contextRef="#ctx0" brushRef="#br0" timeOffset="45089.77">6667 9141 0,'-13'0'109,"0"0"-109,0 40 0,-27 39 16,27 54 31,13-80 0,13-40-16,0-13-16,14 0-15,-14 0 16,53 0 0,-13-66-1,-40 52-15,40-78 16,-13-27 0,-40-40-1,-27 14 1,-25 78-1,38 54 1,1 0 0,0 0 15,0 13-31,-54 0 16,28 0-1,-41 0 1,54 13 15,13 0 0,0 14-31,-1-1 16,14-13 0,0 40-1</inkml:trace>
  <inkml:trace contextRef="#ctx0" brushRef="#br0" timeOffset="45604.08">7157 9207 0,'13'0'93,"14"0"-93,-14 0 0,185 0 32,-184 0-17,-1 0-15,13-26 16</inkml:trace>
  <inkml:trace contextRef="#ctx0" brushRef="#br0" timeOffset="46065.53">7382 9102 0,'-27'0'16,"14"0"-1,0 0 1,13 13-16,0 27 16,0 26-1,0-53-15,0 40 32,0 26-17,0-39 1,0 13-1</inkml:trace>
  <inkml:trace contextRef="#ctx0" brushRef="#br0" timeOffset="46982.92">6562 8837 0,'0'27'47,"0"52"-31,0 14-1,39 65 17,-39-78-1,14-67-15</inkml:trace>
  <inkml:trace contextRef="#ctx0" brushRef="#br0" timeOffset="47703.77">7541 9181 0,'13'13'15,"13"14"1,-26 26-16,0 26 31,0-66-15,14 0 31,-1 1-32,13-14 1,-13 0-16,27-27 16,-40-26-1,0-79 1,0 13 0,-26 93-1,12 12-15,1 1 31,0 13-15,-13 13 0,-27 67-1,39-27 1,14 39 15</inkml:trace>
  <inkml:trace contextRef="#ctx0" brushRef="#br0" timeOffset="48058.75">7805 9393 0,'40'26'31,"-27"-13"-31</inkml:trace>
  <inkml:trace contextRef="#ctx0" brushRef="#br0" timeOffset="48614.4">7951 8996 0,'0'26'63,"0"40"-48,0 1-15,0-41 0,0 40 0,0-39 0,0 12 0,0 14 32,0 40 14,0-1-14,0-78-1</inkml:trace>
  <inkml:trace contextRef="#ctx0" brushRef="#br0" timeOffset="50315.28">8533 9141 0,'26'-13'16,"-26"0"-16,-13 0 16,-13-14 15,-1 1 0,14-1-31,-53 14 31,-40 13 1,79 40-17,-52 66 1,66-27 15,13-53-15,0-12-1,0 12 1,13-13 0,53-13-1,27 0 1,-1-26 0,-39-14-1,-26 27 1,-27 0 78,-27 79-79,14-40 1,0 80-16,13-66 0,0 119 31,0-1-15,0-39-1,0-92 1,0 13 0,0-27-1,-27 0 1,-25 0 15,-81-13-15,94 0-16,-81 0 31,94-13-31,13-40 31,26-92-15,80 52-1,-14 14 1,67 12 0,-80 15-1,-53 38 1,0 1-16</inkml:trace>
  <inkml:trace contextRef="#ctx0" brushRef="#br0" timeOffset="50785.21">8916 9274 0,'27'-14'79,"-14"14"-79,0 0 31,1 0 16</inkml:trace>
  <inkml:trace contextRef="#ctx0" brushRef="#br0" timeOffset="51047.91">8797 9419 0,'14'0'47,"-1"0"-47,27 0 0,92 0 31,-106 0-31,14 0 16,0 0 0</inkml:trace>
  <inkml:trace contextRef="#ctx0" brushRef="#br0" timeOffset="51504.68">9168 9393 0,'13'0'15,"0"0"1,-13 13-16,27 0 31,-14 14 47,0-27-78,0 0 0,54-27 16,-54 14-16,13-27 16,-13-26-1,-13 53 1,0-27-16,0-13 16,-13 0-16,0 40 31,-53 13 0</inkml:trace>
  <inkml:trace contextRef="#ctx0" brushRef="#br0" timeOffset="51842.83">9459 9472 0,'0'0'0,"13"0"109,0 0-109,-13-13 0</inkml:trace>
  <inkml:trace contextRef="#ctx0" brushRef="#br0" timeOffset="52270.94">9631 9009 0,'0'13'31,"0"27"-16,0-14-15,0 160 16,0 12 0,0-158-16,0 66 15,13-53 1,-13-27 15,13-13 0</inkml:trace>
  <inkml:trace contextRef="#ctx0" brushRef="#br0" timeOffset="53248.4">10226 9088 0,'0'-13'16,"0"0"0,-26 0-1,-40 13 1,26 0-1,-26 0 1,39 53 0,27-40-16,0 27 15,13 52 1,27-52 0,0-14-1,0-12 1,26-14-1,13 0 17,-26-27-17,-13-79 1,-40 67 0,0 65 77,-40 67-93,40-54 0,-40 319 32,40-332-32,0 80 15,0-80-15,0 80 16,0-40-1,0-53 17,-13 1-1,-13 25-15,12-25-16,-25-14 15,-1 0 1,-53-14 15,27-65-31,-26-40 16,78 53-1,-12 39 1,26 14 0,0-27-1,0 27 1</inkml:trace>
  <inkml:trace contextRef="#ctx0" brushRef="#br0" timeOffset="54202.84">9260 9128 0,'-13'0'32,"-13"13"-17,12 14 1,14-14-16,0 40 15,-13 0 17,13-13 15,0-27-32,0 0 63</inkml:trace>
  <inkml:trace contextRef="#ctx0" brushRef="#br0" timeOffset="55969.06">4432 9591 0,'0'27'94,"0"-14"-94,0 0 47,0 0-32,0 1 1,0-1-16,0 0 16</inkml:trace>
  <inkml:trace contextRef="#ctx0" brushRef="#br0" timeOffset="58444.15">3704 10504 0,'0'-13'47,"0"-14"-47,13 27 0,14 40 15,39 264 17,0-66-1,-66-224 78,-13-14-93,0-27 0,13 14-16,0 0 0,0-67 15,0 1 1,0 26-1,0-13 17,13 53-17,0-1 1,0 14 0,54-26-1,52-1 1,-106 14-16,40 0 15,-14 13 1,-25 0 0,-1 0-1</inkml:trace>
  <inkml:trace contextRef="#ctx0" brushRef="#br0" timeOffset="58981.5">4299 10808 0,'0'13'62,"0"1"-62,0-1 16,0 66-1,0 1 17,0-54-1,0 1 0</inkml:trace>
  <inkml:trace contextRef="#ctx0" brushRef="#br0" timeOffset="59501.45">4908 10491 0,'26'-14'31,"-12"14"-31,-1 0 16,0 14-16,14-1 15,-1 13-15,-13-12 16,27-1 0,-27-13-16,14 0 0,12 26 31,-12-26 0</inkml:trace>
  <inkml:trace contextRef="#ctx0" brushRef="#br0" timeOffset="59824.88">5027 10835 0,'-13'13'31,"13"0"-15,13 0-1,0 14-15,40-14 16,-13-13-1,-27 13 1,14-13 15</inkml:trace>
  <inkml:trace contextRef="#ctx0" brushRef="#br0" timeOffset="63791.36">5741 10623 0,'0'26'47,"0"41"-47,0-28 0,0 226 47,0-252-31,0 0-16,14 1 15,12-1 17,27-26-17,0-93-15,0-40 31,-53-13-15,0 80 0,0 39 15,-13 40 16,-1 14-47,1 78 15,13-39 1,-13 13 0,13-52-1</inkml:trace>
  <inkml:trace contextRef="#ctx0" brushRef="#br0" timeOffset="64086.02">6178 10993 0,'13'0'15,"0"14"1,14-1-16,-14-13 78</inkml:trace>
  <inkml:trace contextRef="#ctx0" brushRef="#br0" timeOffset="64732.81">6363 10332 0,'0'-13'0,"0"0"31,-26-1-31,13 14 31,-1 0 1,14 14-17,0-1-15,0 13 16,40 14 0,-14-27-1,-12-13 1,-1 0-1,0 0 1,0 0 15,14 13-15,-1 14 0,-26-14 15,0 106-31,0 13 31,0-92-31,-26 26 16,26-53-1,0 1 1</inkml:trace>
  <inkml:trace contextRef="#ctx0" brushRef="#br0" timeOffset="65440.74">6853 10398 0,'0'0'0,"-14"-13"0,-12 0 16,13 13-16,-14 0 15,1 0 1,-1 0 0,-12 26 15,39-13-31,0 1 47,0-1-47,26 13 15,1-26 1,-1 13 0,14 1-1,-14-14 1,-13 0-1,1 13 32,-14 0-47,0 53 16,-40 53 0,-26 40-1,26-93 1</inkml:trace>
  <inkml:trace contextRef="#ctx0" brushRef="#br0" timeOffset="66350.7">7236 10583 0,'0'-13'16,"0"0"-16,-13 0 16,-13-1-1,12 14 1,1 0-16,0 0 47,0 0-32,13 27 32,0 13-15,13-27-32,27-13 31,-27 0-16,13 0 1,-12 13 93,-28 119-77,1-105-17,0 12-15,-40 81 16,-13 65 0,66-119-1,0-53 1</inkml:trace>
  <inkml:trace contextRef="#ctx0" brushRef="#br0" timeOffset="67134.36">7686 10716 0</inkml:trace>
  <inkml:trace contextRef="#ctx0" brushRef="#br0" timeOffset="69001">7845 10623 0,'-13'0'94,"13"13"-63,0 0-31,0 1 15,0 12-15,0-13 0,0 54 32,0 12-17,0-26 1,0-40 0,0 0-1,0 14 1,13 12-1,27-12 1,-27-14 0,0 0 15,0-13-15,27 0-1,13-13 1,-13-66-1,-40 39 1,26-105 0,-26 39-1,0 53 1,0 13 0,0 27-1,0 0 16,-13-1-15,-27 14 0,0 0-1,-13 0 1,40 0 46,0 0-46,0 0 0,0 14-16,-1-1 0,1-13 31,-13 26-15</inkml:trace>
  <inkml:trace contextRef="#ctx0" brushRef="#br0" timeOffset="71413.1">8533 10769 0,'26'0'0,"-13"0"0,1 0 15,-1 0 1,0 0-16,0 0 15,106-27 17,27 14-1,-133 13-31,53-27 16,-26 14 15,-27 0-16,14-14 1</inkml:trace>
  <inkml:trace contextRef="#ctx0" brushRef="#br0" timeOffset="71914.88">8811 10451 0,'-14'0'46,"14"13"-46,0 0 16,0 14-16,0 13 0,0-27 0,0 0 16,0 93-1,0-80-15,0 54 16,0-54 15</inkml:trace>
  <inkml:trace contextRef="#ctx0" brushRef="#br0" timeOffset="73090.87">9287 10597 0,'13'13'32,"14"26"-17,-1-12 1,-13 13-16,0-27 0,27 79 31,-13-12 0,-14-67 1,93 0-1,-53-92-16,-14-14 1,-39 67-16,0-93 31,0 79-15,0 27 0,0 0-1,0-14 1,-39 27-1,12 0 1,-39 0 0,40 13-1,-1 40 1,27-39 0,0-1-1</inkml:trace>
  <inkml:trace contextRef="#ctx0" brushRef="#br0" timeOffset="73453.97">9697 10808 0,'13'27'31,"14"-14"-31,-14 0 15,0-13 64</inkml:trace>
  <inkml:trace contextRef="#ctx0" brushRef="#br0" timeOffset="73938.2">10041 10663 0,'0'13'46,"0"66"-30,0-65 0,13-1-1,0 0 17,1-13-17,52-26 1,-53 12-16,0-39 15,-13-26 1,0 0 0,-13 65 15</inkml:trace>
  <inkml:trace contextRef="#ctx0" brushRef="#br0" timeOffset="74541.59">10372 10702 0,'26'14'31,"-13"-1"-31,1 0 47,-1 0-31,0 1 46,0-14-46,0-14-16,14-65 16,-27 52-1,0-39 1,-13 27 0,-1 25 15,1 14-16,0 0 1,-27 0 0</inkml:trace>
  <inkml:trace contextRef="#ctx0" brushRef="#br0" timeOffset="75023.48">10702 10398 0,'0'66'46,"0"-39"-46,0 39 0,0-40 0,0 27 16,0-13-16,0 13 0,0-13 0,0-14 16,0 14-16,0-14 0,0 14 0,0 0 15,0-27-15,0 0 32</inkml:trace>
  <inkml:trace contextRef="#ctx0" brushRef="#br0" timeOffset="76185.07">11179 10557 0,'0'-13'31,"0"-1"-31,0-12 16,-53-1-1,26 1 17,1 26-1,-27 40 0,53 52-15,0-52-1,0-14 1,0-12 0,26 12 15,-12-26-31,12 0 15,40 0 1,-13-40 0,-26-12-1,-14-15 1,-26 94 78,13-1-94,-27 1 0,14 12 15,0 67-15,-14 66 16,27-132-16,-40 92 31,40-13-15,0-66-1,-13-40 17,0 1-1,-13-14-15,12 0-1,-39 0 1,40 0-16,-40-27 15,40 1 1,13-54 0,0-65 15,0 132-31</inkml:trace>
  <inkml:trace contextRef="#ctx0" brushRef="#br0" timeOffset="77421.35">11417 10332 0,'0'-13'79,"0"0"-48,39 13-16,1 13 17,-27 53 15,-13-40-47,0-12 15,-39 12 16,25-13-15,14 0 15,0 1-15,40-14 0,-27 26-1,1-26 1,-1 0-1</inkml:trace>
  <inkml:trace contextRef="#ctx0" brushRef="#br0" timeOffset="82849.25">9776 8665 0,'-13'0'0,"0"0"15,0 0-15,-14 0 0,1 0 16,-27 0-16,0 0 16,13 0-16,1 0 0,12 0 0,-13 0 0,27 0 15,-13 0-15,-14 0 0,27 0 0,0 27 16,-27-1 0,-66 67 15,0 12 16,93-65-47,-66 92 31,79-52-15,0-14-1,0 13 1,0-26-1,0 40 1,39-14 0,41 27 15,-54-66-31,93 79 31,-39 0-15,-67-79-16,40-1 0,26 41 31,0-41-15,41 1-1,-28-40 1,27 13 0,0-13-1,-26 0 1,-27-13-1,27-53 1,-54-14 0,41-65-1,-54 66 17,-13-1-32,14-26 15,-14-119 16,-13 173-31,0 25 16,0 1 15,0-14-15,0-26 0,-66-40-1,-53-26 1,66 39-1,-13 27 1,0 26 0,39 14-1,-26 26 1,14 0 0,25 0-16,-65 0 15,-53 0 16,-27 0-31,-66 13 32,119 27-17,53-27 1,40 0 31</inkml:trace>
  <inkml:trace contextRef="#ctx0" brushRef="#br0" timeOffset="84922.23">11708 9763 0,'-13'0'16,"-14"0"-1,14 0 63,-14 0-46,1 0-17,13 0 1,-146 0 15,53 0-15,66 0-16,-79 13 15,-105 1 1,-15 38 0,213-52-16,-133 0 15,-26 40 1,53-13 0,-1 26-1,28-27 1,-15 0-1,-25 14 17,26 26-17,40 0 1,12-13 0,1 0-1,-40 53 16,80-79-31,-14 78 16,1-38 0,-1-1-1,0-27 1,14 41 0,13-1-1,-27 1 1,27-1-1,13 13 1,0 1 0,0-27 15,39-13-15,41 13-1,65 27 1,80-40-1,93-27 1,-239-26-16,437 0 31,-304 0-31,132 0 16,-80 0 0,-198 0-1,0-13 1,27-132-1,-40 25 17,-13 28-32,13 26 31,-27 26-15,27-105-1,-27-1 1,-26-13-1,0 40 1,-13 53 0,13-27-1,-13 1 1,-27 26 0,-39-40-1,13 0 1,0 40-1,13 0 1,13 52 15,-53-25-15,1 39 0,-93 0-1,92 0 1,53 0-1</inkml:trace>
  <inkml:trace contextRef="#ctx0" brushRef="#br0" timeOffset="86345.52">5583 9181 0,'13'0'31,"13"0"-31,1 0 16,237 0 0,266-66 15,-477 66-16,317-13 17,-317 13-17</inkml:trace>
  <inkml:trace contextRef="#ctx0" brushRef="#br0" timeOffset="86758.4">5755 9287 0,'26'0'78,"14"0"-63,13 0-15,0 0 0,66 0 16,251 0 0,-119 0-1,-171 0 1,-67 0 0</inkml:trace>
  <inkml:trace contextRef="#ctx0" brushRef="#br0" timeOffset="87134.48">4842 9631 0,'0'0'0,"172"0"31,-132 0-31,12 0 0,107 0 16,66 0-1,53 0 1,39 0 0,-105-40 15,-159 40-15,-27-13-1</inkml:trace>
  <inkml:trace contextRef="#ctx0" brushRef="#br0" timeOffset="87907.3">6006 10345 0,'13'0'32,"67"27"-17,12-14-15,1 0 16,52-13-16,-12 27 16,-80-27-16,13 0 0,317 0 31,-343 0-16,330 0 1,-39 13 15,-318 13 63</inkml:trace>
  <inkml:trace contextRef="#ctx0" brushRef="#br0" timeOffset="88362.6">6244 10676 0,'53'0'47,"79"0"-31,27 0-16,-53 0 0,0 0 16,0 0-16,13 0 0,344 0 15,39 0 1,-211 0-1,-304 0 95,-79 0-110,39 0 0,-106 0 15</inkml:trace>
  <inkml:trace contextRef="#ctx0" brushRef="#br0" timeOffset="88865">5755 10782 0,'0'0'0,"-14"0"16,41 0 46,52 0-46,1 0-16,105 0 16,-66 0-16,516 0 15,13 0 1,-158 79 0,-239-66-1,-225-13 1</inkml:trace>
  <inkml:trace contextRef="#ctx0" brushRef="#br0" timeOffset="90715.43">8744 9366 0,'14'0'31,"-1"0"-31,0-26 16,0 13-16,1-1 47,12 1 78,-13 13-110,1 0 1,-1 0 0,0 0-16,40 0 15,-27 0 1,1 0 0,-1 0 15</inkml:trace>
  <inkml:trace contextRef="#ctx0" brushRef="#br0" timeOffset="92409.33">12779 9221 0,'14'0'15,"-1"0"-15,13 0 16,1 13 93,-14 0-109,-13 14 16,0-1-16,0 1 0,0 356 31,0 93 0,0-449-31,0 118 32,0-131 46,0 12-63,-40-26 1,-52-40 0,-1-12-1</inkml:trace>
  <inkml:trace contextRef="#ctx0" brushRef="#br0" timeOffset="92757.46">12409 9882 0,'-13'0'47,"-1"0"-47,14 13 16,0 1-16,-13 52 15,0-40 1,13-13 46,26 14-46</inkml:trace>
  <inkml:trace contextRef="#ctx0" brushRef="#br0" timeOffset="93269.23">13097 9737 0,'13'0'15,"0"0"1,1 0-16,-1 13 31,0 0-31,13 0 16,-12 14-1,-14 26 17,0 0-17,13 0 17,-13-40-32,13 26 15</inkml:trace>
  <inkml:trace contextRef="#ctx0" brushRef="#br0" timeOffset="101321">22040 3149 0,'-13'0'15,"-1"0"17,-12 0-32,-120 211 31,-26 213 0,172-305 0,0-53-15,14-53 0,52 40-1,-40-53-15,80 26 0,13 1 32,53-27-17,-40 0 1,-39 0-1,-53 0 1,-27 0 0,0 0-1,40-40 17,-53 14-32,0 12 0,26-78 15,1-107 16,-27 107-15,0 26-16,0-14 31,-27 41-15,14-1 0,0 27-1,-27-27 1,-26 14-1,-132-41 1,13 54 0,132 0-16,-106-27 15,119 40 1</inkml:trace>
  <inkml:trace contextRef="#ctx0" brushRef="#br0" timeOffset="103749.43">2328 6879 0,'14'13'16,"12"-13"-1,-13 0 1,0 0-16,14 14 15,13-14-15,356 0 47,-343 0-47,225 39 16,0-39 0,-53 0-1,-106 0 1</inkml:trace>
  <inkml:trace contextRef="#ctx0" brushRef="#br0" timeOffset="105446.19">1019 12660 0,'13'0'31,"-13"14"-15,0-1-16,66 251 31,-26-78 0,-1-107 1,-39-66-17,14 0 1,-1-13 15,13 0-15,93-66-1,53-66 1,14 13 0,-147 106-16,54-106 15,-93 66 1,0 39-1,0-12 1,0 13 15</inkml:trace>
  <inkml:trace contextRef="#ctx0" brushRef="#br0" timeOffset="105862.08">1918 13017 0,'0'27'31,"0"-14"-31,0 27 15,0-27-15,0 14 0,0-14 0,0 26 16,0 41 0,0-67-16,0 0 0,0 1 15,0-1-15,0 13 0,0 1 32</inkml:trace>
  <inkml:trace contextRef="#ctx0" brushRef="#br0" timeOffset="106417.27">1614 12025 0,'-13'0'78,"-1"0"-78,1 14 16,-13-1-16,13 0 16,-1 13-1,1-12 16</inkml:trace>
  <inkml:trace contextRef="#ctx0" brushRef="#br0" timeOffset="106955.29">1799 11946 0,'13'0'46,"1"0"-30,-1 0-16,0 0 16,-13 26-16,0 14 15,27 66 1,-14-66 0,0 13-1</inkml:trace>
  <inkml:trace contextRef="#ctx0" brushRef="#br0" timeOffset="107624.22">2844 12528 0,'27'0'15,"-14"0"1,0 0-16,0 0 15,14 0-15,-1 0 0,80 0 32,146 0-1,-213 0 0</inkml:trace>
  <inkml:trace contextRef="#ctx0" brushRef="#br0" timeOffset="108044.57">3096 12885 0,'26'0'78,"-13"0"-78,1 0 0,12 0 16,40-13-16,40 0 16,-27-14-1</inkml:trace>
  <inkml:trace contextRef="#ctx0" brushRef="#br0" timeOffset="110151.62">4577 11655 0,'0'13'62,"0"0"-46,27 27-16,-1 13 16,14 40 15,-40-67-31,26 14 15,1-14-15,-14-13 32,0 14 15,0-27-32,14 0 1,-14-13-16,27-27 31,26-39-15,-13 26-1,-53 13 1,13 13 0,-13 14-1,0-13 1,27-14-1,-14-13 1,0 40 0</inkml:trace>
  <inkml:trace contextRef="#ctx0" brushRef="#br0" timeOffset="110631.37">5199 11827 0,'0'0'0,"0"26"31,0-12-31,0-1 0,0 0 0,0 27 16,0-14-16,0 1 0,0-1 0,0 14 15,-13 66 17</inkml:trace>
  <inkml:trace contextRef="#ctx0" brushRef="#br0" timeOffset="111188.32">4207 12211 0,'13'0'47,"146"0"-32,-106 0 1,119 0-16,53 0 15,26 0 17,-13 0-17,-198 0-15,66 0 16,-67 0 0</inkml:trace>
  <inkml:trace contextRef="#ctx0" brushRef="#br0" timeOffset="113548.18">4366 13084 0,'-14'13'141,"14"0"-125,0 14-1,0 52 16,0-66-31,0 93 32,0-27-1,0-65 0,0-1-15,14-13-1,39 0-15,39-80 16,1-25 15,-80 65-31,27-79 16,-27 26 0,-13 27-1,-27 53 16,1 13-15,-14 0 0,-66 0-1,-26 79 1,79-52 0,40-14-1,-13 0 1,26 27-1,0 0 17,13-14-17,0-13-15</inkml:trace>
  <inkml:trace contextRef="#ctx0" brushRef="#br0" timeOffset="113914.49">4736 13454 0,'26'0'31,"-12"0"0</inkml:trace>
  <inkml:trace contextRef="#ctx0" brushRef="#br0" timeOffset="115095.92">5305 12872 0,'-13'0'31,"13"13"-15,0 0-16,0 27 15,0-27-15,0 14 16,-27 132-1,27-146-15,-26 106 32,26-106 15</inkml:trace>
  <inkml:trace contextRef="#ctx0" brushRef="#br0" timeOffset="115864.6">5993 12568 0,'13'0'16,"13"0"-16,1 0 15,79 26 1,26-13 31,-119-13-31,1 0-16</inkml:trace>
  <inkml:trace contextRef="#ctx0" brushRef="#br0" timeOffset="116130.96">6032 12978 0,'14'0'47,"-1"0"-31,13 0-16,14 0 16,0 0-16,39 0 15,40 0 1,-53 0-1,-39 0 1</inkml:trace>
  <inkml:trace contextRef="#ctx0" brushRef="#br0" timeOffset="117093.84">6892 12581 0,'0'-27'16,"0"54"-16,0-67 0,0-13 15,0 14 1,-13 25 0,0 14 31,0 0-47,-1 0 15,1 106-15,0 0 16,13-66-1,0-27 1,0 0 0,0 14 15,13-14-15,67-13-1,12-40 1,-39 1-1,-13-1 1,-40 53 62,0 0-78,0 1 0,-53 197 31,53-171-31,-27 79 0,14 26 32,-13 41-17,13-67 1,-1-13 0,-25-67-1,25-26 1,1 14-1,0-14 1,-14-13 0,-25 0-1,-28-40 1,40 14 0,40-14-1,14-39 1,131-106 15,40 39-15,-118 93-16,65-39 31,-119 78-15</inkml:trace>
  <inkml:trace contextRef="#ctx0" brushRef="#br0" timeOffset="119093.18">8837 12502 0,'0'-14'46,"0"-12"-30,13 26 0,80 66 15,-53 172 0,-40 27 0,0-159-15,0-93-16,0 13 16,0-52 77,0-14-93,0 14 16,0-14-16,0-66 16,0 0-1,26 40 1,-26 40 0,13 12-1,1-12 16,-1 26-15,0 0-16,13 0 0,41 0 16,52 0 15,-53 0-15,-13 0-1</inkml:trace>
  <inkml:trace contextRef="#ctx0" brushRef="#br0" timeOffset="120142.76">9300 13229 0,'13'0'47,"1"-13"-31,25 0-16,27 13 16,1-53-1,-54 53 454,-13 92-453,0-52-16,-13 0 15,13-27-15,0 0 16,0 67-1,-14-67 126,1-13-125</inkml:trace>
  <inkml:trace contextRef="#ctx0" brushRef="#br0" timeOffset="120530.72">8837 12475 0,'0'13'0,"0"-26"0,0 53 15,13-40-15,14 39 16,52-25 0,-13 25-1,27 14 1,-14 13 0,27-13-1,-53 14 1,-13-54-1,-27 0 1</inkml:trace>
  <inkml:trace contextRef="#ctx0" brushRef="#br0" timeOffset="120909.4">9234 12978 0,'-13'13'31,"13"13"-15,0-12-16,0-1 0,53 27 15,26 26 1,27-13 15,-93-53-31,14 0 32,-14 26-32,0-26 15,40 27 1,-40-14-1,14 13 1,-14 1 15</inkml:trace>
  <inkml:trace contextRef="#ctx0" brushRef="#br0" timeOffset="121581.27">10094 12819 0,'13'0'63,"0"13"-63,14 27 0,26 92 15,0 14 1,-14-54 0,-39-65-16,0-14 15,0 0 63,-13-13-46,-13-13-32,26-40 0,0 27 0,-14-54 15,14-12 1,0 65 0,0-26-1,27 27 1,-1-1-1,27 27 17,-40 0-32,40 0 15,13 0 17,-26 0-32</inkml:trace>
  <inkml:trace contextRef="#ctx0" brushRef="#br0" timeOffset="121969.23">10636 13176 0,'0'13'47,"0"67"-47,0 39 31,0 0-15,0-40-1,0-65 1,0-41 62,0 1-78,0-14 0,0-13 16</inkml:trace>
  <inkml:trace contextRef="#ctx0" brushRef="#br0" timeOffset="122437.98">10200 12052 0,'-14'-13'32,"1"-1"-1,0 14-15,0 0-16,-14 0 0,-26 66 15,-52 67 16,65-41-15,40-78 47</inkml:trace>
  <inkml:trace contextRef="#ctx0" brushRef="#br0" timeOffset="122781.03">10213 12025 0,'66'0'32,"-53"14"-32,14-1 15,39 53 1,-13-26 0</inkml:trace>
  <inkml:trace contextRef="#ctx0" brushRef="#br0" timeOffset="123308.15">11060 12607 0,'13'0'31,"0"0"-15,0 0 0,0 0-1,14 0 1,-1 0-16,14 0 15,53 0 1,-14 0 0,-13 0 15</inkml:trace>
  <inkml:trace contextRef="#ctx0" brushRef="#br0" timeOffset="123686.39">11086 12832 0,'13'-13'79,"0"13"-79,27 0 0,0 0 15,13 0-15,26 0 31,-52 0-15,-14 0 0</inkml:trace>
  <inkml:trace contextRef="#ctx0" brushRef="#br0" timeOffset="125026">12250 11972 0,'13'40'78,"1"-27"-78,-14 14 0,53 158 31,-1 27 1,-52-186-32,0-13 15,0-39 79,0-1-78,0-12-16,0-41 0,0-65 15,67 52 16,-28 40-15,-12 14 0,-14 25-1,13 1 1,1 13 0,-14 0-1,14 0 1,12 0-1,-25 0 1,-1 0-16</inkml:trace>
  <inkml:trace contextRef="#ctx0" brushRef="#br0" timeOffset="125374.52">12700 12330 0,'0'39'46,"0"-26"-46,0 14 0,26 13 16,-26-27 0,14 0 15</inkml:trace>
  <inkml:trace contextRef="#ctx0" brushRef="#br0" timeOffset="125917.56">11761 12713 0,'13'0'46,"0"0"-46,53 0 16,0 0-16,-13 0 0,27 0 0,-1 0 16,27 0-16,0 0 0,13 0 15,741 0 1,-477 0 15</inkml:trace>
  <inkml:trace contextRef="#ctx0" brushRef="#br0" timeOffset="126525.69">11364 13600 0,'0'13'78,"0"26"-78,26-12 15,-12 13-15,91 92 16,-25-106 0,-1-12-1,-26-14 1,0-14 0,13-52-1,-53-79 16,-13-67-15,0 172-16,-39-26 16,25 40 15,-12 26-15,-40 13-16,-27 80 15,67-40 1,13-27-1,13 27 1,39 66 0</inkml:trace>
  <inkml:trace contextRef="#ctx0" brushRef="#br0" timeOffset="126856.36">12158 13851 0,'13'0'15,"13"0"-15,-12 0 16,-1 0 62,0 0-78,-13-27 16</inkml:trace>
  <inkml:trace contextRef="#ctx0" brushRef="#br0" timeOffset="127271.65">12277 13428 0,'13'-14'0,"53"41"31,-66-1-31,0 1 0,13-1 16,0-13 0,1 1 15,-1-14 0,13-27-15,-26-12-1,0 12-15,0-145 16,-13 106 0,0 53 15,-53-1-16,53 81 1,13-41 0</inkml:trace>
  <inkml:trace contextRef="#ctx0" brushRef="#br0" timeOffset="127748.97">12806 13481 0,'13'13'0,"27"40"31,-40-40-31,13 0 16,0-13 62,0-13-78,1 0 16,-14-14-16,39-39 0,-25-79 31,-14 78-15,0 54-1,0 0 1,-14 13 0,1 0-1</inkml:trace>
  <inkml:trace contextRef="#ctx0" brushRef="#br0" timeOffset="128135.83">13203 13216 0,'0'13'47,"0"0"-47,0 27 0,0-13 0,0 78 16,13 1-1,13-53 1</inkml:trace>
  <inkml:trace contextRef="#ctx0" brushRef="#br0" timeOffset="128654.49">14208 12687 0,'13'-13'31,"1"-1"-31,-1 14 16,0 0 0,0 0-1,0 0 32,27 0-47,-27 0 0,93 27 16,-13-14-1,-27 0 1</inkml:trace>
  <inkml:trace contextRef="#ctx0" brushRef="#br0" timeOffset="128971.65">14168 12898 0,'-13'27'47,"13"-14"-47,0 0 16,40 1-16,66-1 15,66-13 17,-146 0-32,1 0 15,-14 0 1,0 0 0,0 0-1</inkml:trace>
  <inkml:trace contextRef="#ctx0" brushRef="#br0" timeOffset="129973.49">15359 12607 0,'0'0'0,"0"-26"15,0-14 1,-40 1 0,14 25-1,13 14 32,13 14-31,0-1-1,0 13 1,0 1 0,13-1-1,0-13 1,27 1-1,13-14 1,13 0 0,-13 0-1,-40 0 63,-13 26-78,0 14 16,-26 79-16,26-66 0,-27 172 31,14-40-15,-14 27 0,27 12-1,0-52 1,-13-158 31,0 12-47,-53-39 15,53 0-15,-199-133 16,66 40 0,107 80-16,-67-67 31,93 80-16,13-53-15,26-27 16,67 14 15,65-14-15,41 1 0,-67 12-1,14-12 1</inkml:trace>
  <inkml:trace contextRef="#ctx0" brushRef="#br0" timeOffset="130820.85">15782 12237 0,'14'0'94,"25"40"-78,-25-14 31,-14-13-32,-14 67 1,-118 65-1,92-105-15,-13 13 16,80-53 62,52-27-78,-66 27 0,107-13 16,-28 0-1,14 13 1,-40 0 15</inkml:trace>
  <inkml:trace contextRef="#ctx0" brushRef="#br0" timeOffset="131970.1">15333 12554 0,'-27'-13'0,"14"-13"78,13 13-78,0-1 16,0 1 0,40-40-1,-27 40-15,0 0 31,0-1-15,1 14 0,12 0-1,-13 0 1,0 0 15,1 0-15,-1 0-1,0 27-15,27 13 16,-40-27 62,0 0-78,0 0 16,0 1-16,0-1 15,0 0 1,0 13 156,13-12-141,-13-1-15</inkml:trace>
  <inkml:trace contextRef="#ctx0" brushRef="#br0" timeOffset="134987.79">17343 13137 0,'14'0'16,"-1"0"-16,13 0 16,1 0-16,12-27 15,-25 27-15,12 0 0,199-53 31,-159 40-31,252 13 16,-252-27-16,146 1 31,-199 0 16</inkml:trace>
  <inkml:trace contextRef="#ctx0" brushRef="#br0" timeOffset="135381.1">18084 12766 0,'-13'0'31,"13"13"-31,0 27 0,0 26 16,0 80-1,0-93-15,0 92 16,-13 80-1,-27-132 1,27-67 62,0-26-62,-14 0-16</inkml:trace>
  <inkml:trace contextRef="#ctx0" brushRef="#br0" timeOffset="135845.13">18230 13375 0,'13'0'47,"13"0"-47,-12 0 15,-1 26 1,0-13-16,14 14 0,12 26 16,14 53-1,-13-80 17,-27 0-1,0-26-16</inkml:trace>
  <inkml:trace contextRef="#ctx0" brushRef="#br0" timeOffset="154189.69">15941 10504 0,'-26'0'125,"26"-40"-109,0 14 0,106-252 15,13 40 0,-67 132-15,-52 80-16,27-80 15,13-27 1,-40 107-16,13-53 16,13-1-1,1 1 1,12-27 0,-12 0-1,13-13 1,-1 13 15,-25 67-15,38-67-1,-38 13 1,39 1 0,-27 12-1,14 14 1,-14-66-1,-13 92 1,-13 27 0</inkml:trace>
  <inkml:trace contextRef="#ctx0" brushRef="#br0" timeOffset="156006.96">16775 8229 0,'0'-27'204,"0"40"-173,13-13-31,146 133 15,92 184 32,-211-277-47,145 251 32,-53-93-17,318 477 16,-397-596-15,-14-13 0,14 40-16,0 13 15,40 53 1,-27-26 15,-53-106-31,53 105 16,-13-39-16,-13 13 31,0-79-15,-27 13-1,13-14 1,14 1 0,13 26-1,-40-26 1,0-27-1,1 0 17,12 0-17,-13 1-15,27 39 16,26 0 0,-39-14-1,-14-26 16</inkml:trace>
  <inkml:trace contextRef="#ctx0" brushRef="#br0" timeOffset="165521.29">10517 6482 0,'0'-13'93,"53"53"-77,-13-14 0,-14 1-1,-13-14-15,1 0 0,-1 80 16,40 39 0,-13-79-1,-1 53 1,41-27 15,-67-66-31,40 27 16,-27 0 15,-13-40-15,14 13-1,52-13 1,27 0-1,13 0 1,80 0 0,-133 0-1,26 0 1,-12 0 0,12-66 15,1-14-31,-14 14 15,14-26 1,-67-1 0,14 27-1,0 0 1,13 0 15,-14 39-15,67-26-1,-26 14 1,-54 25 0,40-12-1,-39 26 1,-14 0-16,13-13 16,27-27-1,13 40 1,-39-13-1,65 13 1,-52 0 0,-13 0-1,25 13 17,68 66-17,-81-26 1,54 53-1,-14 0 1,-26-40 0,-13 0-1,0 14 1,-27 25 0,26 15-1,-25 51 16,-14-118-31,0 40 16,13-40 0,13 106-1,14-80 17,-27-39-17,0-27 1,40 40 15,-13 0-15,-13-14-1,52 54 1,-26-27 0,-27-26-1,-12-27 1,-1 0-1,13 1 1,1 12 0,12-13-1,94 1 1,39-1 15,-146-13-31,133 0 16,-40 0-1,-40-40 1,-52-13 0,12-26-1,-12-14 1,-1 53 0,14-12-1,0-28 1,-1 14 15,-12 13-15,-1 27-16,-12-27 15,12 26 17,0 14-32,1-27 31,13-13-16,13 14 1,-14-14 0,-12 26-1,-14 14 32,13 0-16,-12 13-31,25 0 16,41 0 0,-14 0 15,-53 0-31,0 0 0,53 0 31,-39 13-15,-14 0-1,40 14 1,-13 13 0,26-1-1,-26 14 1,26 0 0,-53-13-1,0-27 1,0 0-1,40 27 17,-26-14-32,26 1 15,-27-14 1,27 0 0,-40 1 15,0 12-16</inkml:trace>
  <inkml:trace contextRef="#ctx0" brushRef="#br0" timeOffset="170214.41">10888 6562 0,'0'-14'47,"0"1"-47,13 0 16,0 0-1,14-27-15,-14 27 16,0 0 0,80-80-1,-1 27 16,-79 53-31,186-80 32,-173 93-32,27-13 15,0-27 1,-13 40 0,0 0-1,12 0 1,41 0-1,39 0 1,27 0 0,-53 0-1,-27-13 1,-26 13 15,0 0-31,0-13 31,53 13-15,-66 0-16,-1-14 16,27 14-1,-39 0 1,13 0 0,12 0-1,1 0 1,0 0-1,13 0 1,14 0 0,-14 0-1,-13-26 17,-40 26 14,0 0-30,27 0 0,-14 0-1,1 26 1,-1-12-16,27 25 16,-13 14-1,-27-26 1,0-14 15,1 40-15,-14 26-1,13-13 1,0-52 0,-13-1 15,0 0 438,27 0-454,-14 1 32,0-1-47,0 13 47,1-13-31,-1 1 15,0-1-31,-13 0 15,0 0-15,26 53 16,-12-52-16,-1 52 16,13 13-1,1-26 1,-14 27 0,0-1-1,-13 0 1,13 1 15,-13-67-15,0 0-1,0 14 1,0-14 0,0 13-1,0-13 16,0 1 48,0-1 108,0 13-156,0-12-15,14-1 0,-14 0 46,0 0-46,-14-13-16,-25 27 31,12-27 0,14 26-15,0-13-1,0 1 17,13-1-1,0-26 63,0-1-94,0-12 0,-14 13 15,1 0-15,0-1 16,26 14 125,0 0-16,-26 0-79</inkml:trace>
  <inkml:trace contextRef="#ctx0" brushRef="#br0" timeOffset="171454.21">13626 7408 0,'13'0'109,"0"0"-93,1 0-16,12 0 0,1 0 15,12 0 17,-25 0-1,-28 0 47,-12 0-78,-67 0 16,40 0-1,27 14-15,13-1 16,-14-13-1,40 0 110,1 0-125,12 0 0,-13 0 0,40 0 16,-26 0 15,-14 26 126</inkml:trace>
  <inkml:trace contextRef="#ctx0" brushRef="#br0" timeOffset="173433.87">13679 7461 0,'0'13'63,"-66"1"-32,26-1-31,27-13 16,-27 26-1,14-12 1,26-1 109,0 0-125,13-13 16,0 0-16,14 0 15,12 0 1,1 0 0,-27 0-1,14 0 16,-27-13-15,-27-14 0,-52-12-1,0 12 1,52-12 0,1 39 62,12 0-78,14 26 0,0-13 15,0 0 1,27 14 0,-1-27-1,1 0 1,-14 0-1,0 0 1,-13-13 15,0-1-31,-13-25 16,0 39-16,0 0 16,-1 0-1,1 39 1,13-12-1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23T10:17:47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7951 2778 0,'0'-13'47,"13"13"-32,0 0 1,27 0-16,39 0 0,-13 0 16,27 0-1,13 13 17,-66-13-32,-14 0 31,27 0-16,13 0 1,27 0 0,-40 0-1,26 0 1,-53 0 0,54 27-1,65-27 1,-65 0-1,105 0 17,-119 0-32,13 0 31,-52 0-31,-1 0 16,54-14 15,-41 14-16,-12 0 1,13-13 0,-1 13-1,27 0 1,-26 0 0,0-13-1</inkml:trace>
  <inkml:trace contextRef="#ctx0" brushRef="#br0" timeOffset="10203.7">7805 3506 0,'13'0'78,"1"0"-78,25 0 0,199 0 31,67 0-15,-67-53-1,291 13 1,-225 0 0,-198 14-16,132 13 15,67 13 1,-253 0 0,68 0-1,-54 0 1,39 0-1,1 0 17,-79 0-32,12 0 31,-12 0-15,52 0-1,14 0 1,39 0-1,-26 0 1,-53 0 0,26 0-1,27 0 1,0 0 0,26 0 15,-118 0-31,-1 13 78,-26-26-31,-1-14-32,-25-12-15,12 12 16,-13 1 0,27 12-1,0 1 1,0 0 0,0 13 15,-14-26-16,1-1-15,-14 1 16,27 12 15,-1 1-31,-12 0 32,13-14-32,-14 27 31,-39-13-16,53 13 1,-27-26 0,1 26-1,-41-27 1,67 27-16,-80-26 16,1 26-1,-93 0 16,105 0-15,-52 0 0,39 0-1,14 0-15,-53 0 32,65 0-17,-25 0 1,26 0-1,-40 0 1,40 13 0,0 0-1,-14-13 1,14 14 0,0-1-1,13 0 1,13-13-1,-52 0 17,39 0-17,13 0 1,-13 0-16,14 26 31,-1-12-15,13-1 15,14 0 32,13 14-63,0-1 15,0 1-15,0-1 16,0-13-1,0 0 64</inkml:trace>
  <inkml:trace contextRef="#ctx0" brushRef="#br0" timeOffset="15279.65">5556 6839 0,'13'0'78,"1"0"-78,12 0 0,93 0 16,66 0-1,40 0 1,-106-39-1,-52 26 17,-54-1-32,-26 14 93,-40 0-77,-27 0 0,-92 0-1,-79 0 1,145 0 0,-92 40-1,118-40 1,54 26-16,-14-12 15,-39 25 1,66-39 31,26 0 0,40 0-32,79 0 1,0-13 0,-79 13-16,119-26 15,-79 26 1,-14 0 0,-66 0-16,40-14 15,-40 14 1,1 0-1,-14-13 79,-40 13-94,-79 0 16,-146 0-1,173 0 1,-54 0 0,107 0-1,25 0 1,28 0 46,25 0-46,-12 0-16,65 0 16,14 0-16,132 0 15,-39 0 1,-67 0 15,-119 0-31,-26 0 110,-27 0-110,-26 0 15,13 0-15,-317 0 16,-80 93 15,212-40-31,66-14 16,185-39 62,0 0-63,40 0-15,172-26 16,-106 26 0,66-40-1,1 27 1,-54 0 0,0-14-1,-92 14 1,-40 0 78,-13 13-79,-80 0 1,-52 0-16,52 0 15,67 0-15,-27 0 16,-27 0 0,93 13 671,1 0-671,-1 1-16,40 78 15,-53-65 1,13 12-16,53 107 16,-26-40-1,39 132 1,-39-132 0,13 66-1,-13 13 1,52 93 15,-39-120-15,0-39-16,26 106 31,-39-158-31,-13 171 31,-1-27-15,-13-65-16,-13 171 31,66-171-15,-13 105-1,-13-92 1,-27-66 0,53 79-1,-26-93 1,13 80-1,-27-67 1,-12-39 0,25 40 15</inkml:trace>
  <inkml:trace contextRef="#ctx0" brushRef="#br0" timeOffset="18074.09">4141 7871 0,'13'-13'31,"0"13"-31,146 146 16,0 145 0,66 158-1,26-38 1,-198-292-16,145 317 16,67 146 15,-133-317-16,0-67 1,-79-79 0,27-13-1,-27-26 1</inkml:trace>
  <inkml:trace contextRef="#ctx0" brushRef="#br0" timeOffset="18737.57">5662 10835 0,'0'-14'31,"13"14"-31,93 93 16,-26-14-1,-14 14 1,13 79 0,-53-66-1,-12-53 16,-14-40 32,-53-13-47,-13 0-16,39 0 0,-26 0 15,14 0 1,-28 0-1,-12 0 17,66 0-32,-40-26 15,-26-41 1,52 54-16,14 0 16</inkml:trace>
  <inkml:trace contextRef="#ctx0" brushRef="#br0" timeOffset="19661.59">5239 10623 0,'13'0'32,"0"26"-32,0-12 15,27 25-15,106 107 16,-14 39 15,-26-13-15,-40-40-1,-26-105 1,-14 26 0,1-40-1,-1 0 1,27 0-1,-40-13 95,14-52-95,-1 25-15,0-79 0,41-92 32,-54 92-17,27-13 1,12-40 0,-52 80-1,14-93 1,-14 53-1,0 79 17</inkml:trace>
  <inkml:trace contextRef="#ctx0" brushRef="#br0" timeOffset="20535.93">4696 12211 0,'0'0'0,"-13"0"15,-13 171 32,26-104-47,0 12 0,0 67 16,0 12-1,13-92 1,13-26 0,14-27-1,53-13 16,79-66-15,-53-26-16,13-94 31,-119-12-15,-39 0 0,-14 131-1,27 54 1,-27 0-1,14 13 1,-133 40 0,80 39-1,12 40 1,54-40 15,13-52-15,0 13-1,13-14-15,93-13 32,0-13-17,13 0 1,238 0 0,-291 0-1,1 0-15</inkml:trace>
  <inkml:trace contextRef="#ctx0" brushRef="#br0" timeOffset="20915.97">5728 12568 0,'0'13'16,"0"0"-16,13 0 15,-13 40-15,0 119 32,0-119-17,0 27 1,0-41-1,-13-12 95</inkml:trace>
  <inkml:trace contextRef="#ctx0" brushRef="#br0" timeOffset="22278.99">6998 12449 0,'13'0'62,"-13"13"-46,0 13-16,0 186 16,0-66-1,-39 65 1,-14-65 15,53-120-31,-13 1 31</inkml:trace>
  <inkml:trace contextRef="#ctx0" brushRef="#br0" timeOffset="22734.75">6747 13163 0,'0'13'31,"66"67"-15,0 12-1,-39-65 1,12-14 15,-25 0-15,-1-13 0,93-26 15,-14-40-31,-12-27 15,-54 66-15,27-39 32</inkml:trace>
  <inkml:trace contextRef="#ctx0" brushRef="#br0" timeOffset="28779.52">6072 7011 0,'-13'0'32,"0"0"-32,-27 0 15,27 0-15,-93 0 16,27 40-1,-107-13 17,147-27-32,-14 0 15,13 0 17,14 26-32,-1-26 31,14 0-16,-14 0 1,14 0 0,-13 0-1,39 0 63,66 0-62,-65 0-16,25 0 0,107-26 31,-27-27-15,-26 13-16,-80 40 0,26-26 31,-12 26 0,-14-14 32,-39 14-47,12 0-1,-12 0-15,-133 0 16,27 0-1,39 0 1,-79 27 15,67-14-31,65-13 16,0 0 0,40 13 46,13-13-46,1 0-16,91 0 15,94 0 1,132 0 0,-80 0-1,-106-39 1,-105 39-1,-66 0 110,-80 0-109,66 0-16,-105 0 16,92 0-16,-185 26 15,105 14 1,80-27 0,80-26 77,13-1-93,-27 14 16,13 0-16,54-39 0,12 26 16,54-40 15,-80 26-16,-26 1 1,-27 26 0,-40 0 62,-65 0-63,-67 0-15,-79 0 16,-80 39 0,-26 54 15,278-80-31,79-13 94,14 0-94,79 0 15,39 0 1,-118 0-16,132 0 16,158-66-1,-171 53 1,-14-27-1,-119 40 95,-66 0-95,27 0-15,-14 0 0,-53 0 16,-184 53 0,171-40-1,0 14 1,79-14 0,41-13 46,12 0-62,212 0 31,-119 0-31,-66 0 0,238 0 32,-211 0-32,-27 0 31,-67 0 47,-25 0-78,-27 0 16,-54 0-1,81 0-15,-120 0 16,172 0 78,53 13-79</inkml:trace>
  <inkml:trace contextRef="#ctx0" brushRef="#br0" timeOffset="30208.57">4776 12502 0,'13'0'94,"13"13"-79,-12-13-15,-1 13 0,13-13 32,1 0-17,-14 13 1</inkml:trace>
  <inkml:trace contextRef="#ctx0" brushRef="#br0" timeOffset="31178.42">3625 12078 0,'26'0'31,"14"0"-31,66 0 15,-27 27 1,53-27 0,-13 0-1,-26 0 1,-53 0 0,-27 0-1</inkml:trace>
  <inkml:trace contextRef="#ctx0" brushRef="#br0" timeOffset="31875.12">3545 12277 0,'-13'13'32,"13"0"-32,0 27 0,27-14 15,39 54 1,26-27 0,-52-27-1,79 14 1,-66-14-1,-40-26 1,-13 13 47,-39-13-48,25 0-15,-25 14 0,-147-1 31,14 27-15,-79 26 0,159-40-1,25 14 1,67-27 31,14-13-32,-1 0-15,66 27 16,14-14 0,277 53 15,-105 0-15,-146-66-16,-66 0 31</inkml:trace>
  <inkml:trace contextRef="#ctx0" brushRef="#br0" timeOffset="33862.03">4736 11972 0,'-13'-13'15,"0"13"16,-80 0-15,27 0 0,26-13-16,-92 13 15,-40 0 1,145 0 0,-65 106-1,92-67 1,0-12-1,0 13 17,26-1-32,54 1 15,-54-40 1,-13 0 0,106 0 15,-66 0-31,53-40 31,-26 27-15,-54 0-1,0-14 17,-26 14-17,0 0-15,-13 0 16,0-1-1,0 1 1,0 13 62,13 27-62,-14 158-1,-52-13-15,13 0 16,27-106 0,-93 225-1,105-238-15,-25 40 16,12 92 0,1-146-1,13 28 1,-54 78-1,41-92 1,13-40-16,-27 40 16,14-26-1,-14-1 17,27-26-17,-14 0 16,1 0-31,-27 0 32,26 0-17,-12-13 1,26-53 0,13 0-1,0-53 1,0 105-16,13-12 15,13-14 1,14 14 0,-14-14-1,-12 27 1,-1 13 62,53-27-62,-40 27-1,14-13-15</inkml:trace>
  <inkml:trace contextRef="#ctx0" brushRef="#br0" timeOffset="36574.87">5900 7488 0,'13'-14'0,"1"14"15,78 40 16,-65-27-31,79 106 16,13 1-16,-14 25 31,15 1-15,-54-54 0,106 120-1,-106-67 1,0-39-1,27 0 1,-41-13 0,41 26-1,-53-53 1,52 106 0,-65-106-1,52 106 1,-13 40 15,-26-159-15,13 79-1,-13-66 1,92 225 0,-119-225-1,67 106 1,12 0-1,-52-106 1,-1-26 0,-25-14-1,12 80 1,1-40 0,-27-52-1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23T10:18:44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17727 9234 0,'40'0'62,"-14"0"-46,14 0-16,13 0 0,-13 0 0,12 0 16,1 0-16,27-27 0,12 14 0,-12-13 15,-1 26-15,0-27 0,41 14 0,409-40 31,-119 27 1,-371 26-32,67-27 31,80 1 16,-120 26-32,-13-13 1,-1-27 0,28 27-1,-40-14 1,-1-39 0,-12 53-1,-14-40 1,-13 26-1,0-12 1,0-1 0,-53 0-1,27-13 17,-27 14-17,-53-27 1,40 39-1,-40 1 1,53-1 0,-26 27-1,-1-26 1,40 13-16,-26-1 16,-92 14-1,-28 0 1,-91 0-1,78 0 1,40 0 0,-26 0-1,53 0 1,52 0 0,1 0 15,66 14-31,-53 12 15,13 27 1,0-13 0,-13-1-1,26-12 1,0-1 0,27 1 15,0-14-16,0 27 1,13 26 0,13 0-1,40-13 1,-40-13 0,53 26-1,14 0 1,-41-53-16,120 80 15,-93-80 1,-26 0-16,66 27 16,-93-40-1,0 0 1</inkml:trace>
  <inkml:trace contextRef="#ctx0" brushRef="#br0" timeOffset="863.02">20426 9260 0,'-13'-13'0,"26"13"63,13 0-63,-12 0 0,25 0 0,-26 0 15,371-40 16,-106 14-15,264-67 15,-290 80 1,-213 0-17,-25 13 1,12 0-1,0 0 1</inkml:trace>
  <inkml:trace contextRef="#ctx0" brushRef="#br0" timeOffset="1895.36">23826 8281 0,'-80'-39'31,"67"39"-31,0 0 16,0 0-16,-27 0 0,27 0 15,0 0 1,-1 0-16,1 0 0,-93 13 16,-119 291 15,119 93 16,133-331-16,26-39-15,39-14-1,120-13 1,-185 0-16,131 0 15,-12 0 1,158-79 0,-105-14-1,-94 40 1,-65 0 0,-27-39 15,-13 39-16,0 13-15,0 13 16,-79-92 0,66 106-16,-67-40 15,-65-26 1,-40 39 0,26 40-1,27 0 1,-40 0-1,26 0 1,133 0 15</inkml:trace>
  <inkml:trace contextRef="#ctx0" brushRef="#br0" timeOffset="2278.17">23588 9790 0,'0'13'109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23T09:54:58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4776 8692 0,'13'0'47,"0"0"-47,14 13 16,-27 13-16,0 1 0,0 26 0,13-14 15,0 252 1,-13 159 15,0-370-15,0 409 15,-53-145 0,27-238-15,-1 39 0,27-118-16,-26 105 15,-14 159 16,40-264-31,0 131 16,-13-65 0,-14-27-1,-12 80 1,-1-41 0,14-25 15,26-54-31,0 27 31,0-40 16,0 1-31,0-1-16,0 53 15,-27 13 16,27-39-15,0-27 0,-13 14-1,13-14 1,0 0 0,0 27 15,0-27 0,0 0-15,0 14-1,0-14 1,0 0 0</inkml:trace>
  <inkml:trace contextRef="#ctx0" brushRef="#br0" timeOffset="1427.66">3559 12912 0,'-14'13'31,"14"0"-15,0 14-16,-13 65 0,-13 133 47,26-159-16,26-26-15,-13-14-1,27-26 1,26-26 0,53-53-1,-26 12 1,-40 28-1,-40-1 1,-13-26 0,-26-27-1,-14 27 1,-39 0 0,52 40-1,-26-1 16,40 27-31,-40 0 32,13 0-32,-26 0 15,-13 27 1,66-14-16,-40 13 16,13 27-1,27-40 1,13 1-1,0 12 1,0 14 0,39-27-1,41-13 17,-1 0-32,-13 0 15,-52 0 16</inkml:trace>
  <inkml:trace contextRef="#ctx0" brushRef="#br0" timeOffset="1896.99">4035 13216 0</inkml:trace>
  <inkml:trace contextRef="#ctx0" brushRef="#br0" timeOffset="2283.04">4035 13256 0,'0'13'15,"0"-26"-15,0 52 0,-13 14 16,13-40 0,0 14-16,0-1 15,-27 1 1,14 39 0,0 27-1,13-14 1,0-53-1,0-12 17</inkml:trace>
  <inkml:trace contextRef="#ctx0" brushRef="#br0" timeOffset="3349.08">5781 10464 0,'13'-26'15,"-13"52"16,0 27-31,0 40 16,0-14-16,0 609 31,-79-119 1,79-516-17,-40 53-15,27 92 31,0-52 1,13-93-17,-13-40 32,13 13-31,-14 1-1,14-1-15,-26-13 47</inkml:trace>
  <inkml:trace contextRef="#ctx0" brushRef="#br0" timeOffset="4142.45">5173 12951 0,'-14'0'16,"1"27"0,-13-1-16,-1-13 15,14 67-15,-27 52 16,40 0 15,0-65-15,0 12-1,0-39 1,27-27 0,-1-13-1,40-27 1,14-92-1,-1 0 1,-26-53 0,-53-26-1,-26 92 1,-14 40 0,27 39-1,-27 1 1,-13 26 15,-26 0-15,-1 106-1,27 0 1,27-53 0,26-1-1,0-38 1,0 12-1,13 14 17,40-40-32,13 0 15,0-27 1,-52 27 0,-1 0-1</inkml:trace>
  <inkml:trace contextRef="#ctx0" brushRef="#br0" timeOffset="4843.07">5318 13269 0,'13'13'0,"1"-13"16,-1 0-1,0 0 1,0 0-16,40 40 16,-40-27 15,1 0-16,-1 27 1,-13 53 0,-13-27-1,-1-53 1,1 13 0,0 1-1,13-1 1,0-13-1,0 1 1,0 25 15,26-39-31,67 0 16,39 0 0,-13-13-1,-66 0 1,-39 0 15,-1-14-15,-13 14-16</inkml:trace>
  <inkml:trace contextRef="#ctx0" brushRef="#br0" timeOffset="5731.25">6681 11271 0,'0'40'31,"0"0"-31,0 13 16,0 13-16,0-13 0,0 0 0,0 26 15,0 0-15,0-26 0,0 27 16,0-14-16,0 106 16,0-133-16,0 94 15,0 25 17</inkml:trace>
  <inkml:trace contextRef="#ctx0" brushRef="#br0" timeOffset="6707.64">6231 13110 0,'-13'0'16,"-14"13"0,14 53-1,-13 14 1,26-54-16,0 67 16,0-53-1,0 52-15,0 40 31,0-65-15,0-28-16,13 1 31,0-27-15,0 0 0,14-13-1,65-39 1,41-80-1,-54-27 1,-53 54 0,-26 25-1,0 1 1,0 13 0,-26-13-1,-40 0 1,39 40 15,14 12-31,-27 14 31,14 0-15,-14 0 0,-39 0-1,26 53 1,-13 133-1,66-107 1,0-66 0,0 14-1,13 26 1,27-53 0,-1 0-1,94-14 1,-1-25-1,-105 12 1</inkml:trace>
  <inkml:trace contextRef="#ctx0" brushRef="#br0" timeOffset="7473.86">6760 13428 0,'27'0'16,"-14"0"-1,0 13-15,0 0 16,0 0-16,1 14 15,-14-14 17,0 27-32,-14 65 15,-38-78 1,-28 13 0,67-40-1,13 13 63,26 0-62,-12 0-16,12-13 16,-13 14-16,53 25 15,1 1 1,-54-27 31,-13 40-32,-93 26 1,54-65-16,-41-14 16,1 13-1,26-13 1,40 0-1</inkml:trace>
  <inkml:trace contextRef="#ctx0" brushRef="#br0" timeOffset="9331.11">8625 12184 0,'0'13'78,"0"27"-78,0 105 15,0-25 17,0-107-17,0 0-15,0 13 16</inkml:trace>
  <inkml:trace contextRef="#ctx0" brushRef="#br0" timeOffset="10762.37">8268 12846 0,'27'0'187,"-27"26"-155,0-13-32,0 0 0,0 1 0,0-1 15,0 0-15,0 27 0,0-14 16,0-13-16,0 27 0,0-13 0,0 12 15,0 160 1,0-160 0,0-25-16,0 105 31,13-93 0,0-13-15,27 1-1,171-147 17,-184 94-32,52-14 0,14-80 15,-80 14 17,-13 14-17,0 52 1,0 39-1,-13 1 1,0 13 0,-14-13-1,1 13 1,-14 0 0,-13 0-1,27 0 1,-14 26-1,14 14 32,26-27-47,0 53 16,0-26 15,0 13-31,-14 0 16,14-27 15,0-12 16,0-1-47,66 0 31,-39-13-31,26 0 16,39 0-16,-12 0 15,-67 0 1</inkml:trace>
  <inkml:trace contextRef="#ctx0" brushRef="#br0" timeOffset="11373.64">8969 13256 0,'14'13'15,"-14"13"1,0-12 0,0-1-16,0 0 0,0 0 0,0 0 0,-14 1 15,14 12-15,0-13 0,-13 1 16,0-1 0,13 0-1,0 0 16,0 1-15,185 12 31,-92-26-47,26 0 16,-93 0 15</inkml:trace>
  <inkml:trace contextRef="#ctx0" brushRef="#br0" timeOffset="11804.52">9247 13428 0,'-26'13'31,"26"0"-31,-14 40 16,14-40-16,0 14 15,-26-14-15,26 13 0,0 1 16,0 12-16,0-12 0,0 13 0,-13-1 15,0-25-15,13 25 0,0-12 16,-14 39 0,1-53 15,0 0 16</inkml:trace>
  <inkml:trace contextRef="#ctx0" brushRef="#br0" timeOffset="14678.53">4511 8440 0,'13'-13'47,"1"13"-31,-1 0-16,13 0 15,-12 13-15,-1 0 0,0 27 16,80 198 15,-41-132 1,-52-66-17,27-14 16,-1 1-15,14 26 0,-13 0-1,-14-40 1,0 0 0,0 13-1,14 1 1,-27-1-1,26 27 1,-13-40 47,1 14-48,-1-14 1,0 0 15,14 14-15,-14-14-1,13 27 1</inkml:trace>
  <inkml:trace contextRef="#ctx0" brushRef="#br0" timeOffset="15452.85">3598 8546 0,'14'0'15,"-1"0"17,0 0-32,0 0 15,0 0-15,67 0 31,-67 0-31,53 0 16,0 0 0</inkml:trace>
  <inkml:trace contextRef="#ctx0" brushRef="#br0" timeOffset="16167.63">4154 8440 0,'13'13'0,"-26"-26"0,39 40 16,-12-14-16,-1 13 15,0-12 1,-13 38 31,-79 15-16,52-54-31,-39 27 16,40-27-16,-1 0 15,27 0 32,0 14-47,53-14 16,-26 0-16,-1 0 15,27 40 17,13-26-32,-26 12 31,-27-25 0,-26 52-15,-80 53-1,-39 0 1,79-79 0</inkml:trace>
  <inkml:trace contextRef="#ctx0" brushRef="#br0" timeOffset="17411.87">5569 9935 0,'0'13'31,"0"14"-31,27 12 16,13 1-16,13 13 15,158 159 17,-198-199-32,1 0 0,12 53 15,1-26 1,25 39 0,-38-65-1,12 25 16,14 1-15,0-14 0,-14 14-1,-26-27 32,13 1-47,0-1 16,40 27 15,-39-40 47</inkml:trace>
  <inkml:trace contextRef="#ctx0" brushRef="#br0" timeOffset="18917">6191 9710 0,'13'0'31,"1"0"-31,12 0 16,-13 0-16,80 0 31,-53 0 0</inkml:trace>
  <inkml:trace contextRef="#ctx0" brushRef="#br0" timeOffset="19466.53">6522 9499 0,'40'0'31,"-14"26"-31,-13 0 16,40 41-1,-40-54 17,-13 13-32,0 14 15,-13 0-15,-79 65 16,52-65-16,-39 53 16,65-80-1,41-13 48,13 0-63,39 0 31,-13 0-31,13 0 16,-52 0-1</inkml:trace>
  <inkml:trace contextRef="#ctx0" brushRef="#br0" timeOffset="20659.59">6218 10967 0,'13'0'15,"0"0"-15,0 0 16,27 26 0,79 120 15,-26-14 0,-1 40 0,-52-145-15,-27-14-16,0 0 16,1 0-1,25 40 1,-12-26-1,-1 12 1,-12-25 0</inkml:trace>
  <inkml:trace contextRef="#ctx0" brushRef="#br0" timeOffset="21389.39">7078 10874 0,'13'0'16,"13"0"-1,1 0 1,12 0 31,-25 0-47,-1 0 15,27 0 1,39 0 0,-26-13-16</inkml:trace>
  <inkml:trace contextRef="#ctx0" brushRef="#br0" timeOffset="21750.07">7501 10689 0,'0'13'31,"0"1"-31,0 39 16,0 39-1,0 14 1,0-93-16,0 27 16,0 0-1,0-27 17</inkml:trace>
  <inkml:trace contextRef="#ctx0" brushRef="#br0" timeOffset="22956.31">8374 12250 0,'13'0'110,"1"0"-95,12 0-15,106-53 16,53 14 0,-92 39-1,-40 0 16,-40 0-15,14 0 15,-14 0-15,0 0-16,14 0 31,12 0-15,-12 0-16,26 0 15,-27 0 1,27 0 0,-27 0 15</inkml:trace>
  <inkml:trace contextRef="#ctx0" brushRef="#br0" timeOffset="24341.54">8506 11747 0,'27'0'63,"-27"14"-47,0-1-16,0 27 0,13 118 31,13-105-16,-12-26 17,52-14-1,13-79 0,-79 53-31,0-40 16,0 39-1,13-52-15,-13 40 16,0-40 0,0 52-1,0-12 32,-13 13-31,-13 13-16,-1-40 15,14 40 1,0 0 0,-14 0-1,1 0 17,13 0 30</inkml:trace>
  <inkml:trace contextRef="#ctx0" brushRef="#br0" timeOffset="54823.86">3969 12912 0,'13'0'62,"0"0"-46,14 0-16,-14 0 16,13 0-1,-12 0-15,105 0 47,-53 0-16,-13 0 1,-27 0 15,-13 0-47,14 0 31,-14 0-16,0 0 1,1 0 15,12 0-15,-13 0-16,14-27 16,-14 27 46,0 0-31,27 0-15,-27 0 0,14 0 15,-14 0 0,0 0 0,13 0 1</inkml:trace>
  <inkml:trace contextRef="#ctx0" brushRef="#br0" timeOffset="56105.68">4485 12687 0,'13'0'78,"0"0"-62,14 0-16,26 0 31,-14 13-15,-26 0-1,14 0 1,-14 1 0,14-14 15,-14 26-15,13-13-1,-13-13 1,14 14-16,-14-14 15,0 0 32,1 0-31,-1 13-16,0 0 16,-13 0 171,-13-13-156,0 27-31,-1-14 0,1 0 16,-79 40 0,12 26-1,14-12 1,13-28-1,40-25-15,0 12 16</inkml:trace>
  <inkml:trace contextRef="#ctx0" brushRef="#br0" timeOffset="70887.9">5861 12634 0,'52'0'79,"-25"0"-64,-14 0-15,27 0 16,-27 0-16,27 0 0,26 0 31,-13 0-31,0 0 31,-40 0-15,0 0 31,14 0-32,-14 0 1,0 0 0</inkml:trace>
  <inkml:trace contextRef="#ctx0" brushRef="#br0" timeOffset="71783.48">6297 12422 0,'0'-26'47,"13"26"-15,1 0-32,-1 13 15,0 0 1,13 0-1,-12 1 17,12 12-17,-13-13 1,1 27 0,-14-27-1,0 0 63,0 14-62,0-14 0,0 14-16,0-14 15,0 0 16,0 0-15,-14 1 0,-25 12-1,12-13 1,14 14 0,0-14 15,0-13 0,-1 0 0</inkml:trace>
  <inkml:trace contextRef="#ctx0" brushRef="#br0" timeOffset="73157.34">7170 12700 0,'27'0'63,"-14"0"-48,66 0 1,-66 0-16,133-26 31,92 12 0,-106 1 1,-52 13 14,-27 0-14,-40 0-32,0 0 15</inkml:trace>
  <inkml:trace contextRef="#ctx0" brushRef="#br0" timeOffset="73970.2">7818 12528 0,'14'0'63,"-1"0"-48,0 0-15,0 0 16,1 0-16,-1 0 15,53 26 1,0 14 15,13 40 1,-26-14-1,-53-53 109,0 0-140,-13-13 16,0 0-16,-27 0 16,-26 40-1,53-40-15,-53 13 16,39 0 0,-12 14-1,25-27 1</inkml:trace>
  <inkml:trace contextRef="#ctx0" brushRef="#br0" timeOffset="83722.08">14856 7144 0</inkml:trace>
  <inkml:trace contextRef="#ctx0" brushRef="#br0" timeOffset="84653.82">14155 7038 0</inkml:trace>
  <inkml:trace contextRef="#ctx0" brushRef="#br0" timeOffset="138285.66">4485 5040 0,'-14'-13'47,"-12"13"-47,-14 0 16,-26 0-16,-13 0 15,26 0 1,40 0 0,-93 66-1,40 93 1,52-106 0,1 0-1,13 0 1,0 53-1,0-1 1,66 14 0,-26-52-1,0-14 1,66 13 0,-40-27-1,40 14 1,-27-13-1,40-14 17,0-26-17,212 0 17,-305 0-32,27 0 0,106 0 15,26 0 1,0-53-1,-13 1 1,-92 12 0,-1-13-1,-13 0 17,-13 13-17,-40 27 1,1-40 15,-54 14-31,0-1 31,14 13-15,26 1 0,-14 13-1,1-1-15,-26-25 16,-54-27-1,14 13 1,-14-13 0,27 52-1,0-25 1,-40 12 0,53 14-1,-26-27 1,-14 14 15,53 26-15,27 0-1,-40 0 1,27 0 15,-40-13-15,-1-14-1,54 27-15,-66 0 16,-1 0 0,27 0-1,27 0 1,0 0 0,-54 0-1,-12 0 1,-14 0 15,53 0-31,26 0 31,1 0-15,-1 0 0,-12 0-1,26 0 1,-27 0-1,27 0 1,-1 0 0</inkml:trace>
  <inkml:trace contextRef="#ctx0" brushRef="#br0" timeOffset="141886.56">5027 5609 0,'-13'13'32,"13"1"-32,291 65 31,569 119 0,277 133 0,-978-278-31,926 159 32,-635-106-17,-265-67 1,80 41 0,131 39-1,120 13 1,-211-39-1,343 52 1,-172 1 15,-79-14-15,-106 0 0,-79-26-1,-27 0 1,80 66-1,26-40 1,-27 27 0,146 66-1,-304-133 1,-27-12 0,-26-14-1,14-13 1,12 53-1,-26-27 1,13 14 15,-13 39-15,-27-66 0,54 40-1,-41-40 1,-39-53 15,-26 27-15,-67-14-1,133-26 79,0 0-94,-1 0 16,120 0-1,185 53 1,93 27 0,-318-67-16,344 132 15,-106 14 1,-212-66-1,-78-53 1,-28 12 0,14-38-1,27 25 1,52 14 0,53 27-1,27-41 1,92 14-1,252 27 17,-437-41-17,-66-39-15,39 40 0,-52-27 32,-14-13 46,-12 0-78,25 0 15,-25 0-15,78 0 16,-52-13-16,92-13 16,27-1-1,-14 27 1,-78 0-1,-15 0 1,-38 0 0,-1 0-1,0 0 63,0 0-62,1 0-16,65 0 16,14 13-1,-1 27 1,1-14 0,-27 1-1,27-1 1,-27 1-1,13-1 1,-66-12 0,93 25-1,26 27 1,-65-52 0,52 39-1,53-14 1,-14-39-1,54 66 1,-27-52 0,-26-14-1,-27 13 1,-26-13 0,53 0-1,-67 0 16,-25 0-15,12-53 0,-13 0-1,-26 0 1,-14-26 0,-12 39-1,38-26 1,-12-14-1,-40 54 1,0-27 0,0 13-1,0-13 1,0 14 0,0 12-1,0-39 16,0 53-31,-26-93 32,12 66-32,-25 14 31,-1-14-15,-13 14-1,-13 13 1,-27-14-1,-39 14 1,-40 0 0,53 13-1,40 0 1,-27 0 0,-26 0-1,65 0 1,-65 0-1,0 0 1,0 0 15,39 13-15,40-13 0,13 13-1,-26 27 1,-40-27-1,-26 27 1,53-27 0,13 0-1,26 40 1,13-40 0,1 1-1,-1 12 1,14 1-1,-13 25 1,13-25 15,-27 26-15,27-14 0,-1 14-1,-12 40 1,26-14-1,0-26 1,0-26 0,0-1-1,13-13 1,14 27 0,26-40-1,13 0 1,-27 13-1,-25-13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23T09:57:50.3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3532 4987 0,'13'0'62,"1"0"-46,12 0-16,173 0 31,-147 0-31,15 0 0,210 0 31,-144 0 16,52 0-16,13 0 1,-184 0-32,25 0 15,14 14 1,-13-14 0,52 0-1,28 0 1,12 0-1,-13 13 17,-79-13-32,79 26 15,-14-26 1,-52 0 0,14 0-1,-54 0 1,0 14-1,0-14 1,0 0 0,27 0-1,0 0 1,-14 0 0,27 0-1,-13 13 1,-27-13 109</inkml:trace>
  <inkml:trace contextRef="#ctx0" brushRef="#br0" timeOffset="14365.87">3995 8784 0,'-13'0'47,"-13"-13"-47,12 13 16,1 0-1,0 0 1,0 0 0,-1 0 31,1 0-32,-13 0 1,26 26-1,0 1 1,0-14 0,26 27-1,1-1 1,-14-39-16,40 14 16,-40-1-1,0 0 1,0-13-1,1 0 48,-1 0-47,-13-26-1,0 12-15,0-38 16,0 38-1,0-12 1,-13 13 0,-1 13-1,1-27 1,0 14 0,-13 13 30,12 53-30,14-27 15,0-12-31,0-1 16,0 13 0,27-13-1,-1-13 1,-13 0-1,-13-26 64,-13 26-64,-26-13 1,25 0-16,1 13 31,26 0 94,1 0-125,-1 0 0,13 0 16,-13 0 31,-13-14-32,-26 1 16,13 13 94</inkml:trace>
  <inkml:trace contextRef="#ctx0" brushRef="#br0" timeOffset="17134.48">4035 8983 0,'0'-14'93,"13"14"-61,0 14-17,14 12 16,-27-13-31,13 14 16,13 52 15,-12-66-15,-14 1-16,13 25 16,13 1 15,-12-27-16,-14 14 1,13-14 0,0 0 15,-13 0-15,13 1-1,-13-1 16,0 0-15,14 40 0,-1-40 15,13 0 16,-26 1-32,13-1 1,1 13 0</inkml:trace>
  <inkml:trace contextRef="#ctx0" brushRef="#br0" timeOffset="18873.73">4299 9512 0,'14'13'125,"-1"0"-109,-13 14 0,13-14-1,0 13-15,1 14 32,25 0-32,-25-14 31,-1 1-16,0-1 1,0-13 0,-13 1 15,27-1-15,-14 0 46,0 0-31,-13 0 16,13 14-31,1-14 15,-1 0 47</inkml:trace>
  <inkml:trace contextRef="#ctx0" brushRef="#br0" timeOffset="19939.32">4683 9988 0,'13'0'110,"-13"13"-110,0 0 15,14 1-15,-1-1 16,-13 13-16,13-12 16,-13-1-1,13 0-15,27 14 47,-27-14-47,0 13 47,1-13-31,-1 1-1,0-1 17,14-13 61</inkml:trace>
  <inkml:trace contextRef="#ctx0" brushRef="#br0" timeOffset="20854.68">4934 10306 0,'14'0'78,"-1"0"-63,13 0 1,1 0 15,-1 0-15,-12 13 0,-1 0-1,26 0 32,-12 0-31,-14 14 46,0-14-46</inkml:trace>
  <inkml:trace contextRef="#ctx0" brushRef="#br0" timeOffset="22128.12">5146 10425 0,'13'0'47,"1"0"-31,-1 0-16,0 0 16,0 13-16,14 0 31,12 27-16,-12-27 1,-1 13 0,1-12 15,26-1-15,-27 13-1,1-12 1,-14-1-1,0-13 17,0 13-32</inkml:trace>
  <inkml:trace contextRef="#ctx0" brushRef="#br0" timeOffset="35755.74">3929 8890 0,'0'-26'219,"0"12"-203,13 14-16,1 0 15,-1 0-15,40 0 16,132 0 15,79 0 0,-12 27 16,-213-27-47,147 53 31,-107-14-15,-13-25 0,14 12-1,-67-26 1,53 40-16,0-40 16,40 26-1,-13 1 1,-41-14-1,-12 0 1,-13 0 0,26 1 15,13 25-15,53 1 15,-53-27-31,-26 27 15,39-14 1,27 40 0,-27-26-1,1 0 1,78 13 0,-65-40-1,-40 13 16,-14 1-31,-12-27 16,-1 0 15,-12 0 610,-28 0-547,1 0-94,0 0 15,0 0-15,-14 0 16,14 0-16,0 0 16,-14 0-16,-12 0 15,-1-27-15,27 27 0,-120-13 31,94 13-31,-451-79 47,173 26-15,184 40-1,67 13-16,-39 0 1,-15 0 0,41 0-1,0 0 17,65 0-32,-65 0 15,-14 0 1,54 0-1,-14 0 1,0 0 0,27 0-1,-14 0 1,13 0 0,1 0-1,-1 0 1,14 0-1,0 0 1,-13 0 31,12 0-31,1 0-16,-13 0 31,12 13 16,14 0 109,14-13-156,-1 13 16,13-13-1,40 14 1,-52-14-16,39 0 15,39 26 1,-26-13 0,-39 1-1,39 12 1,13-13 0,54 0-1,25 1 1,1 25-1,0-12 1,26-1 15,-92 1-15,13-1 0,-40-13-1,26 1 1,-12 12-1,-41-26 1,27 0 0,-39 0-1,26 13 1,0 1 0,13-1-1,-53-13 1,40 0-16,-26 0 15,-14 0 1,0 0 15,27 0 1,-27 0-17,-26 0 110,-14 0-109,1 0-16,-27 0 15,-40 0 1,-26 0 0,-53 0-1,106 0 1,-159 0 0,-13 0-1,159 0 1,-93 0-1,92 0 1,-105 0 0,26 0-1,1 0 1,-1-27 0,66 27-1,80 0 16,-13 0-15,-14-13 0,0 13-1,0 0 1,27 0 0,0 0-1,-13-13 1,-14 13-1,27 0 1,-1-13 0,28 13 77,-1 0-77,13 0-16,-12 0 0,105 0 16,0 0-1,39 0 17,-118 0-32,79 0 15,66 0 1,-52 13-1,52 13 1,0 14 0,66-27-1,54 14 1,-80-27 0,-106 13-1,-53-13 1,-26 0-1,-1 0 1,-26 0 0,14 0 15,-1 0-31,14 0 31,-14 0-15,14 0-1,0 13 1,-27-13-16,0 0 31,-26 0 110,0 0-125,-27 0-16,-66 0 15,27 13 1,-40 14-1,92-27-15,-118 0 16,-54 0 0,-92 13-1,-79-13 1,119 0 0,26 0-1,40 0 1,26 0-1,40 27 17,66-27-32,26 13 15,41-13 188,52 0-203,-40 0 0,14 0 16,145 0-16,133 0 16,39-13-1,-304 13 1,145-14-16,54 14 31,-107 0-15,-52 0-1,-14 0 1,-26 0 0,0 0-1,-40 0 1,0 0 0,1 0-1,-28 0 126,-25 0-126,12 0-15,-13 0 0,-12 0 0,-54 0 16,-172 0 0,0 0-1,27 0 1,66 0 0,65 0-1,28 0 1,-1 0-1,14 0 1,13 0 0,26 0-1,53 0 95,14 0-110,12 0 0,14 0 15,0 0-15,238 0 16,53 0 0,27 0-1,-54 0 1,-105 0-1,-80 0 1,-119 0 15,1 0-31,-54 0 141,13 0-141,-12 0 0,-54 0 16,-171 0-1,-80 0 1,-27 0-1,292 0-15,-265 0 16,132 0 0,173 0-1,65 0 110,14 0-125,-14 0 0,93 0 16,-66 0-16,238 0 16,-66 0-1,79 0 1,40 27-1,-66-27 17,-172 0-32,-53 0 15,-66 0 110,-1 0-125,-12 0 0,-14 0 0,-105 39 16,-120-25 0,-145-14-1,66 0 1,-26 0-1,184 0 1,120 0 0,80 0 109,12 0-125,-13 0 0,133-14 15,79 14 1,92-52 0,27 52-1,-265 0-15,93 0 16,-13 0-1,-27 0 17,-118 0-32,-1 0 0,-26 0 125,-27 0-125,14 0 0,-94 0 15,-197 0 1,-159 0 0,13 0-1,-106 0 1,397 0-1,106 0 1,79 0 93,27 0-109,-14 0 0,14-14 16,238 1 0,-225 13-16,264-40 15,-211 40-15,225 0 16,118 0 0,-263 0-1,-107 0 1,-92 0 140,-27 0-156,-13 0 0,27 0 16,-186 0-1,-79 0 1,238 0-16,-185 0 16,-53 0-1,251 0 1,27 0-1,0 0 1,39 0 31,-13 0-47,173 0 16,263 0-1,279 67 16,-252 12-15,-13 14 0,-383-80-16,92 26 15,-146-39 1,-39 0 78,0 0-94,-1 0 0,-105 0 15,-238 0 17,278 0-32,-424 0 15,318 0 1,-291-26-1,357 26 1,-40 0 0,79 0-1,41 0 1,12 0 0,1 0-1,-54 0 1,1 0-1,13 0 1,39 0 0,1 0-1,-14 0 1,14-13 0,-40 13-1,0-27 16,-1 27-15,15-13 0,25 0-1,14 13-15,-14-13 16,14 13 15,40-27 47,-1 27-78,14 0 0,-14-13 0,173 0 16,118 13 0,93 0-1,106 0 1,-225 0 15,-238 0-31,27 0 16,-41 0-1,-26-27 17,-13 14 61,-13 13-77,-26 0-16,25 0 0,-144 0 31,105 0-31,-146 0 16,120 0-16,-345 0 15,239 0 1,-132 0 0,65 0-1,147 0 1,91 0 0,28 0 77,-1 0-93,0 0 16,40 0-16,53 0 0,211-13 16,1 13 15,-1 0-16,-79 0 1,-171 0 0</inkml:trace>
  <inkml:trace contextRef="#ctx0" brushRef="#br0" timeOffset="39119.54">5556 10583 0,'-13'0'16,"0"0"62,26 0-62,13 0-1,27 0 16,-39 0-31,-1 0 0,0 0 47,-26 0 0,0 0-47,-14-13 16,14 13 15,0 0-31,-14-13 16,14 13 46,13 13-31,0 0-31,26 1 16,-12-14 0,-1 0-1</inkml:trace>
  <inkml:trace contextRef="#ctx0" brushRef="#br0" timeOffset="55258.5">3916 8692 0,'-13'-14'94,"39"14"-63,-13 0-31,212 0 31,185 0 1,-330 0-17,145 40 1,-1-14-1,-157-26-15,105 14 16,-40-14 0,0 26-1,-105-26 1,39 13 0,-27-13-1,41 14 1,39-14-1,119 13 17,-172-13-32,119 26 31,-158-26-31,171 14 16,-132 12-16,14-13 31,12-13-16,-12 0 1,-14 0 0,13 0-1,-39 0 1,26 0 0,13 13-1,41-13 16,-54 0-15,-40 14-16,14 25 31,-27-39-15,0 0 15,1 0-31,12 0 16,27 14-1,26-14 1,1 26 0,-14-26-1,-27 0 1,1 27 0,-13-27-1,-1 0 1,27 13-1,13-13 17,-39 0-32,12 0 15,41 13 1,-1-13 15,14 13-15,-40 27-1,-40-40 17,0 0-32,0 0 31,0 0-15,1 13-1,-28-13 1470,1 0-1454,0 0-31,26 0 140,0 0-140,-26 0 141,0 0-78,13 13-32,0 1 0,13-14 610,27 13-641,13-13 15,0 26-15,13-26 0,13 13 0,1 14 16,422 92 0,-118-26 15,-318-93 16,40 13-16,-27 27-15,-26-40-1,27 26 1,-41-13-1,41 0 1,-41 27 0,14-40-1,-39 0-15,38 0 16,1 0 0,-26 13-1,-14-13 16,14 0-15,-14 0 15,26 0-15,54 14 0,-27-14-1,-53 0-15,27 0 16,26 26-1,-13-13 17,-40-13-32,27 27 15,26-14 1,14 27 15,-14-14-31,53 40 31,-40-13-15,-13-40 0,-26 1-1,-13-1 1,-1-13 31,-13 0-32,0 0 1,1 0 15,-1 0-15,0 26-16,0-26 31,27 0-31,-14 0 16,-12 0-1,25 14 1,1-14 0,-13 0-1,-14 13 1,13-13 0,-13 0 671,-39 0-671,13 0-16,-14 0 0,-12 0 15,-107 0 1,133 0 0,-146 13-1,-105 0 16,-41 14 1,-65 26 15,304-53-32,-40 13-15,-53 13 16,-13-12 15,0-14-15,40 0-1,26 0 1,13 0 0,27 13-1,0 0 1,53-13-1,0 0 1,26 0 172,0 0-188,0 0 0,40 0 15,-26 0-15,118 0 16,93 0-1,67 26 1,-41-12 0,-12 25-1,-1 1 1,-13-13 0,27 25-1,-107-52 16,41 40-15,-54-40 0,-26 0-1,-66 0 1,-39 0 15,-28 0 157,1 0-188,-27 0 0,14 0 15,-133 0 1,14 0 0,-107 0-1,-25 27 1,224-27-16,-199 52 15,-52-25 1,-27 13 0,173-40-1,-14 0 1,-106 0 15,185 0-31,-39 0 16,13 0-1,0 0 17,39 0-17,-78 13 1,78-13 0,54 0-1,13 0 1,-14 13 46,40-13-15,1 0-47,-1 0 0,13 0 16,-13 0-1,40 0 1,40 0 0,-14 0-1,133 0 1,-66 0 0,52 0-1,53 0 1,1 0-1,171 0 1,225 0 0,-396 13-1,-147 14 1,-65-14 0,-27-13 15,1 0 0,-1 0-15,26 0-1,-25 0 1,25 0 46,-25 0-46,-28 0 203,-25 0-219,12 0 15,-26 0-15,-132 0 16,145 0-16,-105 0 16,-159 0-1,13 0 1,52 0 0,-38 0-1,197-13-15,-158 13 31,0 0-15,66 0 0,132 0-16,1 0 15,12 0 1,1 0 0,13 0 15,-1 0 63,1 0-94,0 0 15,0 0-15,-1 0 16,28 0 1093,-1 0-1093,0 0 46</inkml:trace>
  <inkml:trace contextRef="#ctx0" brushRef="#br1" timeOffset="75120.09">3942 9049 0,'0'13'188,"27"0"-188,-27 14 15,0 26 1,13-40-1,0 0 1,-13 13 47,13-12-48,-13-1 141,0 0-124,0 0 77,0 1 47,0-1-156,14 13 16,-1-12 0,0-1 62,27 0-47,-27-13 0,0 0-31,0 13 78,1 0 16,-14 1 15,26 12-77,-13-13-17</inkml:trace>
  <inkml:trace contextRef="#ctx0" brushRef="#br1" timeOffset="75558.27">4247 9499 0,'26'0'109,"-13"26"-93,0-13 0,1 0-16,-1 1 31</inkml:trace>
  <inkml:trace contextRef="#ctx0" brushRef="#br1" timeOffset="76116.5">4379 9684 0,'13'13'16,"0"0"46</inkml:trace>
  <inkml:trace contextRef="#ctx0" brushRef="#br1" timeOffset="76574.93">4485 9816 0,'13'13'0,"0"14"62,0-14-15</inkml:trace>
  <inkml:trace contextRef="#ctx0" brushRef="#br1" timeOffset="77001.82">4643 10014 0,'14'14'16,"-1"-14"46,0 13 1</inkml:trace>
  <inkml:trace contextRef="#ctx0" brushRef="#br1" timeOffset="77390.02">4762 10186 0,'14'14'31,"-1"-1"47,13-13-47</inkml:trace>
  <inkml:trace contextRef="#ctx0" brushRef="#br1" timeOffset="77841.42">4961 10358 0,'13'0'15,"0"0"64,1 14-64,-1-14 1,13 26-1</inkml:trace>
  <inkml:trace contextRef="#ctx0" brushRef="#br1" timeOffset="78269.06">5212 10517 0,'14'13'16,"12"-13"62,-13 0-31,0 0-32</inkml:trace>
  <inkml:trace contextRef="#ctx0" brushRef="#br1" timeOffset="78651.64">5345 10570 0,'13'0'31,"13"27"0</inkml:trace>
  <inkml:trace contextRef="#ctx0" brushRef="#br1" timeOffset="78950.2">5543 10623 0,'0'0'0,"13"0"0,0 13 16</inkml:trace>
  <inkml:trace contextRef="#ctx0" brushRef="#br1" timeOffset="79459.2">5675 10636 0</inkml:trace>
  <inkml:trace contextRef="#ctx0" brushRef="#br1" timeOffset="79761.6">5834 10623 0</inkml:trace>
  <inkml:trace contextRef="#ctx0" brushRef="#br1" timeOffset="80089.42">5569 10716 0,'-13'0'47,"0"0"-15,0 0-32</inkml:trace>
  <inkml:trace contextRef="#ctx0" brushRef="#br1" timeOffset="80348.14">5397 10689 0</inkml:trace>
  <inkml:trace contextRef="#ctx0" brushRef="#br1" timeOffset="82172.19">5556 10610 0,'0'0'0,"-13"0"16,0 0 15,0 0 0,-1 0-31,-12 0 16,-1 0 0,1 13-1,13 13 1,13-12 0,0-1-1,0 27 16,39-14-15,-12-13 0,-14-13-1,40 0 1,-40 0 0,0 0-1,1 0 1,-1 0-16,27-39 31,-40-1-31,0-13 16,0-13-1,0 26 1,0 0 15,0 27 16,-40 0-31,0 0-16,-39 13 15,26 0 1,-26 0 0,39 0-1,-13 26 1,27 14-1,26 0 1,0 13 0,0-1-1,39-25 1,1 13 0,-14-40-1,14 0 1,-14 0 15,1 0-15,-1-14-1,1-52 1,-27 13 0,0 0-1,0 40 1,-13 0 31,-1 0-16,-12 13-15,-1 26-1,27 1 1,0-14 15,0 13-15,27 1-1,-14-14-15,27-13 16,-27 0 0,27 0-1,-27 0 1</inkml:trace>
  <inkml:trace contextRef="#ctx0" brushRef="#br1" timeOffset="86325.84">6085 10530 0,'0'-26'219,"0"13"-204,14-1-15,12 1 16,-13 0 31,1 0 78,-1 0-110,0 13 17,0-14-32,0-12 15,14 13-15,-14-1 16,14-12-1,12 0 1,-12-1 62,-14 14-62,0 0-1,0-1-15,1 14 0,-1-13 16,0 0 0,14 0-1,-1-27 17,1 14-17,39-54 1,-53 67-16,-13 0 15,13-1 1,0 1 62,1 0-62,-1 0-1,0-14 17,13 14 15,-12 0-32,-1 0-15,0-1 16,0 1-1,1 0-15,-1-14 16,27-12 0,-27 26-16,13-14 15,1-13 17,-27 27-17,26 0-15,-13 13 31,1 0-31,12-13 32,1-14-1,-14 27-15,40-39-1,-14 25 1,28-12-1,-15 13 1,15-27 0,12 27-1,0 13 1,-13-27 0,-13 1-1,-26 26 1,-14 0-1,14 0 17,-14 0-32,0 0 15,66 0 1,-26 0 0,27 0-1,-1 13 1,0 0-1,-26 1 1,40 12 0,-14-26-1,1 26 1,-54-26 15,14 27-31,-27-14 16,14 14-1,39 26 17,-27-27-17,14 0 1,-13 27 0,-14-26-1,27 12 1,-26 14-1,12-13 1,14 39 0,-13-26-1,0 14 1,-27-28 0,27 27-1,-27-13 1,27 40 15,-27-67-15,27 40-1,-40-39 1,39 79 0,-12-53-1,12 26 1,1-13-1,-40-53 1,26 27 0,1-13-1,-27 39 1,40 0 0,-27-26-1,27 39 1,-27-26-1,13-13 17,-13 12-17,14-25 1,13 26 0,-27-40-1,13 14 1,1-1-1,52 53 17,-52-65-32,26 39 15,-14-40 1,14 0 0,-26 13-1,-14-12 1,26 12 31,-25-13-47,12-13 31,40 14-15,-13-1-1,-26-13-15,12 13 16,14-13-1,-13 26 1,13-26 0,-13 0-1,26 0 1,-40 0 15</inkml:trace>
  <inkml:trace contextRef="#ctx0" brushRef="#br1" timeOffset="90611.61">5768 10385 0,'13'0'78,"0"0"-62,27 0-1,-27 0 1,14-13 0,-14 13 15,40-14-16,-27-12 17,-12 13-1,-1 0 0,0-1-15,0 1 15</inkml:trace>
  <inkml:trace contextRef="#ctx0" brushRef="#br2" timeOffset="98702.9">5689 10425 0,'13'0'63,"0"0"-48,40-40 1,-40 27 0,53-27-1,-52 27 1,52 0-1,-40-14 17,14 14-17,-14-14-15,1 14 16,-1 13 0,1-13-1,-1 0 1</inkml:trace>
  <inkml:trace contextRef="#ctx0" brushRef="#br2" timeOffset="104461.39">6125 10253 0,'-13'0'78,"0"0"-78,-14 0 16,14 0-16,-66 13 16,-1 40-1,-12-14 1,12-12 0,1-1-1,-1 1 1,14 12-1,40-25 1</inkml:trace>
  <inkml:trace contextRef="#ctx0" brushRef="#br2" timeOffset="106255.68">5847 10491 0,'14'0'94,"-1"0"-79,13 0-15,27-40 31,-40 27-31,67-40 32,-27 13-1,13 14 16,-66 13 156,-13 13-172,-1 0-15,1 0-16,-27 0 15,-26 0 1,-26 66 0,-1-27-1,67 1 1,-14 0 0,-13-27 15,27 27-16,12-40-15,1 0 16,-27 0 0,27 0-1,40 0 142,-14 0-142,0 0-15,0 0 16,1 0-16,52-14 15,13 1 1,-26-13 0,40-27-1,-14 13 1,-13 14 0,-53 26-16,27-27 15,-27 14 1,-26 13 218,0 0-234,-40 13 16,26-13-16,-12 27 0,25-14 0,1 0 15,-26 0-15,12 14 16,-13-14-16,1 0 0,-1 14 0,14-14 16,-14 27-16,0-27 0,1 27 15,25-27-15</inkml:trace>
  <inkml:trace contextRef="#ctx0" brushRef="#br2" timeOffset="107725.71">7977 9274 0,'13'0'16,"1"0"-16,-1 0 0,13 0 31,-12 13-31,38 53 16,81 199 15,-80-67-15,-14-92-1,-12-66 1,-14-27-16,0 0 16,1 0 15,-1 0 47</inkml:trace>
  <inkml:trace contextRef="#ctx0" brushRef="#br2" timeOffset="108343.2">8427 9366 0,'0'0'16,"-13"0"-16,0 0 0,-14 0 0,-52 80 31,52-67-31,14 0 0,0 0 16,0 1-16,-107 131 31,28-52 0,12-27 1,54-40-17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23T10:00:12.6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15610 7805 0,'0'-13'156,"14"13"-125,-1 0 16,0 0-16,14 0-15,-1 0-16,0 26 16,1 1-1,39-27 1,0 13 0,-26 0-1,13 1 1,-40-14 15,0 26-31,1-26 16,12 13-1,40 0 1,-13-13 0,13 27-1,-39-14 1,-1-13-1,53 40 17,-39-27-17,40 0 1,-14 14 0,-27-27-1,14 26 1,27 1-1,-54-27 1,14 26 0,13-13-1,-40-13 1,53 14 0,-13-1-1,0 13 1,13-12 15,-13-14-15,0 26-1,26-13 1,27 0 0,-40 27-1,40-27 1,-66 14-1,-27-27-15,53 0 16,-13 13 0,-13 14-1,13-14 1,13 0 0,-26 0-1,39 0 1,13 40 15,-12-39-15,39 25-1,-93-26 1,14 14 0,-13-27-1,12 26 1,1 1-1,13-14 1,13 14 0,-40-1-1,67 0 1,-53-12 0,13 25-1,-14-25 1,14-1 15,-13 0-15,0 0 15,-14 14-15,-13-27-1,1 13 1</inkml:trace>
  <inkml:trace contextRef="#ctx0" brushRef="#br0" timeOffset="1611.35">19235 8983 0,'13'13'79,"1"0"-79,-1 0 15,159 93 1,-53-40-1,-79-53 1,65 40-16,81 53 31,-28-13-15,-144-80 0,39 27-1,13 26 1,0-13-1,-26-27 1,26 14 0,13 13-1,40 13 1,-13 0 0,13 0-1,0 0 1,-13-26-1,-27 13 17,-13-40-17,-26 14 1,13-1 0,13 14-1,0 0 1,0-27-1,14 27 1,-1-27 0,1 0-1,-14 0 1,-40 14 0,40-1 15,-26-26-31,53 40 31,-40-27-31,13 13 31,0-12-15,0 39 0,-40-40-16,27 0 15,-26 0 1,13-13 15,12 0-31,-38 14 16,25 25-1,1-39 1,13 13 0,0 1-1,-13-1 1,-1-13 15</inkml:trace>
  <inkml:trace contextRef="#ctx0" brushRef="#br0" timeOffset="14486.28">15544 7699 0,'0'-13'141,"27"13"-110,-14 0-16,0 27-15,0-27 16,14 26 0,-14-13-1,14-13 17,-14 0-1,0 14-16,0-14 64,27 13-64,-27 0 16,0-13-15,1 26 0,-1-26-16,0 0 15,0 14 1,1-1 0,12-13 15,-13 13-16,27 14 1,-27-14 15,0-13 1,14 26-32,-14-13 15,27 1 16,-14 12-15,1-26 0,-14 0-16,0 13 0,0 1 15,1 12 1,38 1 0,-38-14-1,25 0 1,14 27-1,-13-27 17,0 13-17,-14-26 17,-13 14-32,1-1 15,12-13 1,-13 0 15,14 26-15,26-26-1,-14 0 1,-25 0 0,12 0-1,-13 14 1,1-14-16,-1 0 31,0 0-15,0 0-1,27 0 1,-14 13 0,-12-13 15,-1 0-16,0 13 1,0-13 0,14 0-1,-1 0 1,-13 0 0,14 13-1,-1-13 1,-12 0 31,12 13-47,-13 14 15,27-27 1,26 13 0,27 0-1,-54 1 16,1-14-31,0 39 16,-1-39 0,-12 14-1,39-1 1,-13 0 0,0 0-1,-13 0 1,26 27-1,-40-40 1,40 13 0,0 1 15,-39-1-31,26-13 16,0 13-1,13 27 1,-13-40 15,-14 0-15,1 13-1,-27-13 1,40 40 0,0-27-1,-13-13 1,13 26-1,-40-26 1,0 0 0,1 0-1,12 14 1,0-1 0,14 0 15,-13 13-16,26-12 1,-40-1 0,13-13-1,14 13 17,-27-13-17,0 13 1,1 1-1,-1-14 1,0 26 0,27-26-1,-14 13 1,-13-13 0,1 14-1,25-14 16,-12 13-15,-14-13 0,13 0-1,-12 13 1,12-13 0,-13 0-1,1 13 32,-1-13-16,0 0 1,0 13 14,-26-13 298,13 27-250,13-14-78,1-13-1,12 0-15,-13 0 16,14 0 15,-14 0-15,0 0-1,0-40 1,-13 1 0,-26-14-1,13 40 16,-1 13 48,14 26-48,0-13-16,0 1 1,14-14 0,-1 0-16,0 0 15,27 0 1,-27 0 0,0 0-1,-13-14 1,-13 14 46,-13 0-46</inkml:trace>
  <inkml:trace contextRef="#ctx0" brushRef="#br0" timeOffset="16126.78">19262 8916 0,'-14'0'110,"1"0"-110,13 27 31,0-14-15,0 0-1,0 1 1,13-1 15,-13-26 63,-13-1-94,0 1 31,26 13 125,0 0-156</inkml:trace>
  <inkml:trace contextRef="#ctx0" brushRef="#br0" timeOffset="20010.29">19315 9102 0,'13'0'63,"13"0"-63,1 0 15,343 185 17,-330-159-32,476 212 31,66 14 16,-529-226-32,-14-13-15,107 67 32,-80-40-17,-53-40-15,53 39 16,1 1-1,-14-27 1,26 27 0,-13 13-1,13-40 1,1 27 0,-1-40-1,14 13 1,-67 13-1,-13-26 1,14 14 15,-14-14-15,27 39 0,-14-39-1,1 14 1,39 12-1,0 0 1,-26 1 0,13-14-1,-14 0 1,-12 1 0,-1-14-1,-12 0 16,12 13-31,0 13 32,-12-26-17,12 13 17</inkml:trace>
  <inkml:trace contextRef="#ctx0" brushRef="#br1" timeOffset="37312.41">16179 8109 0,'13'0'47,"1"0"-47,-1 0 15,80 14 16,-1 12-15,27 14 0,-39 0-1,52 12 1,-13 1 0,-93-53-16,107 53 15,-14 0 1,40-13-1,-1 13 1,-78-40 0,-14 13 15,-27-26-15,28 40-1,-28-27 1,14 1-1,13 25 1,1-25 0,38-1-1,28 26 1,-120-39 0,40 27-1,0-1 1,-27-26-1,27 27 1,0-1 15,-40-12-15,27-14-16,-14 13 31,54 0-15,-27 27-1,-27-40 1,1 13 0,-14-13-1,26 13 1,-25 0 15,12-13 0,-13 14-31,27-14 32,-27 13-17</inkml:trace>
  <inkml:trace contextRef="#ctx0" brushRef="#br1" timeOffset="39606.32">19090 9260 0,'13'0'15,"0"0"-15,80 0 32,145 93-1,251 145 0,-330-145-15,13 26-1,-145-80-15,92 28 16,26 38 0,1-25-1,65 39 1,-25-53-1,-1 40 1,-40-14 0,-39-12-1,13 12 1,-13-25 0,39 52 15,-25-53-16,-28 13 1,-12-13 0,39 27-1,-66-53 1,-14-1 0,80 67-1,40 13 1,-40-13-1,40 40 17,0-27-17,-107-93-15,1 14 16,-13-27 15,-27-13 16,1 13-31</inkml:trace>
  <inkml:trace contextRef="#ctx0" brushRef="#br1" timeOffset="40188.22">23310 11721 0,'13'-13'32,"53"79"-1,-53-13-31,14-13 0,65 132 15,-78-120-15,118 147 16,0-14 15,-92-158-15,-40-14 31,-13-13-32,-1 0 1,-12 0-16,-146 0 16,-119 0-1,79 13 1,133 0 0,66-13-1</inkml:trace>
  <inkml:trace contextRef="#ctx0" brushRef="#br1" timeOffset="41655.83">22119 12779 0,'0'27'47,"0"26"-47,0 13 15,0 172 1,0-119-16,0-66 15,0-27-15,93 199 47,-80-211-47,40 12 16,-13-26 0,79 0-1,39-26 16,14-120-15,-79-52 0,-93-1-1,0 14 1,-26 79 0,-1 93-1,-26-27 1,-26 40-1,-80 0 1,-39 0 0,79 27-1,-1 39 1,94-40 0,13-12-1,13 25 16,13 1-15,66 26 0,-52-53-1,52 14 1,14-14 0,-1-13-16</inkml:trace>
  <inkml:trace contextRef="#ctx0" brushRef="#br1" timeOffset="42036.77">23151 13295 0,'26'14'0,"-12"25"15,-41 133 1,-52-13-1,-14 39 1,27-26 0,40-105-1</inkml:trace>
  <inkml:trace contextRef="#ctx0" brushRef="#br1" timeOffset="43623.47">19632 8824 0,'13'0'47,"1"0"-31,-1-13-16,172-40 15,-119 13-15,648-291 32,-343 159-17,330-145 17,-648 290-17,119-65-15,53-54 16,66-13 15,-13 14-15,-67-27-1,-78 53 1,-14-27 0,-53 67-1,13-14 1,1 14-1,25 0 1,120-107 15,-159 134-31,14-15 16,-27 28 0,-40 25-1,13-12 1,1-14 15,-14 27-15</inkml:trace>
  <inkml:trace contextRef="#ctx0" brushRef="#br1" timeOffset="44212.97">23654 5953 0,'66'-26'31,"-40"26"-31,54 0 16,105-40-1,93 14 1,-133 26 0,-79 0-1,-52 0 63,-1 13-78,-13 13 16,0 27-16,0 119 16,-66 66-1,66-119 1,-14-53 0,14-52-16,-13-1 15</inkml:trace>
  <inkml:trace contextRef="#ctx0" brushRef="#br1" timeOffset="45203.89">23826 4617 0,'-14'-13'32,"14"52"-17,0-25-15,0 12 0,0 146 31,106 53 1,-92-212-32,131 14 47,-26-54-1,-106 14-46,-13-106 16,53-53 0,-53-26-1,0 39 1,0 132 0,0-12-1,-13 12 1,-27 14-1,-39 13 1,-14 0 0,-12 13-1,-1 67 1,79 12 0,27-52-1,0 0 1,53 12 15,-13-52-31,-14 0 16,67 14-1,-14-14 1,-39 0 0,-27 0-1</inkml:trace>
  <inkml:trace contextRef="#ctx0" brushRef="#br1" timeOffset="45940.83">24580 4908 0,'13'13'78,"27"0"-78,-27 14 16,0-1-16,0-12 15,1 25-15,-14-25 47,0 25-31,-80 27 0,67-52-16,0-1 15,-27 13 1,40-12 46,0-1-46,0 0-16,53-13 16,0 0-1,26 0 1,-26 0-1,-40 0 1</inkml:trace>
  <inkml:trace contextRef="#ctx0" brushRef="#br1" timeOffset="50202.74">18865 8983 0,'0'13'78,"0"0"-63,0 27-15,26-27 16,54 0 15,-14-13 0,-53 0-15,27-13 0,-54-40-1,-12 13 1,0 1 0,12 25-1,-39 1 1,0 13-1,-26 0 1,53 40 0,12-27 15,1 14-15,26 12-1,1-12 1,12-27-1,27 0 1,13 0 0,-39-27-1,-27-12 1,0-41 0,0 67 30,-14 13-14,-39 53-17,53-27 1,0-12-16,0-1 16,0 13-1,40-12 1,-13-14-1,-1 0 1,-13 0 0,14 0-1,-14-14 1,-39-12 0,12 13-1,1-14 1,-27 27-1,27 27 1,13-1 15,0-13 1,0 1-17,13-14 1,1 0-16,-1-14 15,-13 1 1,0 0 0</inkml:trace>
  <inkml:trace contextRef="#ctx0" brushRef="#br1" timeOffset="65767.16">19116 8837 0,'0'-13'47,"13"-14"-32,1 27-15,184-66 31,-105 13-15,12 14 0,-78 12-1,52 14-15,14-14 16,-14 1 0,40-27-1,0 0 16,-79 40-15,13-13 0,-27-14-1,1 27 17,52-14-17,-26-26 1,0 27-1,0-1 1,13-12 0,-26 25-1,13 1 1,-14 0 0,54 0-1,-40-40 1,-66 53 265,0 0-281,-27 0 0,13 0 0,14 0 16,-27 0-16,-198 79 31,-26 27 0,52-80 0,53 14 1,54 13-17,-15-13 1,1-14 15,80 1-31,-1-27 0,-53 13 16,54 0 15,-54 0-15,-92 27-1,0 0 1,145-40 0,-79 26-1,40-26 1,-14 13-1,0 14 1,14-14 0,0-13-1,-1 0 1,1 0 0,13 0 15,-40 0-16,79 0-15,-52 0 16,-27 0 0,27 0-1,39 0 1,53 0 125,1 0-141,25 0 15,-12 0 1,12 0-16,14 0 15,53 0 1,-13 0 0,13 40-1,26-40 1,106 0 0,-13 0-1,-40 0 1,-66 0-1,-26-13 1,-1 13 0,1-14-1,13 1 1,13-13 0,13 12-1,-13-25 1,14 12 15,-14-12-15,39 12-1,81-13 1,-81-12 0,-39 12-1,-105 27 1,-1-1 62,-26 14-16,-1 0-62,-12 0 0,-14 0 16,-171 53 0,-67 40-1,13-1 1,212-65-16,-185 66 16,26-14-1,54-39 1,52-27-1,40-13 1,-40 0 0,-132 13-1,66-13 1,-13 27 0,-54-27-1,94 13 16,13-13-15,39 0 0,53 0-1,1 0 1,-1 0 0,-26 0-1,0 0 1,52 0-1,-12-13 1,52 13 93,80 0-109,-53 0 0,13 0 16,120 0 0,210 26-1,-131-13 1,172 27 0,-120-40-1,-119 0 1,-39 0-1,40-40 1,-54-52 0,1-14-1,-14 0 1,14 13 0,-14 14-1,13 0 1,-39 26-1,-26-13 17,-14 39-17,-53 14 1,0 13 15,-26 0 47,0 0-78,-14 0 0,-158 0 16,26 40 0,106-27-1,-251 119 1,0-53-16,79-26 15,-26 13 17,65-52-17,54-14 1,-53 13 0,119-13-1,-80 0 1,-65 0-1,78 0 1,-26 0 0,40-40-1,40 27 1,0 13 0,26-13-1,0 0 1,26-1-1,-12 14 17,-1-13-17,-53-27 1,67 40 0,-14-13-1,80 26 79,0 14-94,-14-14 16,80 27-16,-13-1 15,79 14-15,52 27 16,41-14-1,-67-13 1,1-13 15,-80-27-15,0-13 0,13 0-1,80-27 1,-27-26-1,53-13 1,-26 13 0,13 0-1,26-39 1,-145 39 0,-66 0-1,-1 27 1,-25 12-1,12-25 17,-26 25 30,0 1-46,-26 0-1,-107 13 1,-65 40 0,-53 39-1,-40 40 1,-14-13 0,1 0-1,66-27 1,66-79-1,40 0 17,-1 0-17,14 0 1,93 0-16,-120 0 16,27-26-1,-40-54 1,14 14-1,26 13 1,13 0 0,-26-26-1,-1 26 1,120 40-16,-40-14 16,14 14 15,39 0 63,13 13-79,0 0 1,0 0-16,27 0 0,26 0 15,40 0 1,-66 0-16,132 66 16,13 53-1,26 0 17,-105-66-32,27 0 15,92-13 16,-54-40-15,-78 0 0,53 0-1,-1 0 1,-39 0 0,66 0-1,0-67 1,13 15-1,-39-28 1,-107 67-16,67-40 16,-40 0-1,-13-26 1,-13 39 0,-14-13-1,14 27 1,0-27 15,-27 40 0,-13-1 63,-13 14-94,-27 0 0,-13 14 16,0 25-16,-13 1 0,-146 66 15,-79 66 1,-53 0 0,80-66-1,118-93 1,107-13-1,-41 0 1,-12 0 15,-27 0-15,79 0-16,-119-80 16,27 27-1,-40 1 1,-13-15-1,-1 41 1,81-1 0,-1 1-1,40 13 1,0-40 0,52 40-1,1-1 32,26 14 47,14 0-94,12 0 15,107 67 1,52 38 0,41-12-1,12-14 1,-26-26 0,-159-53-16,119 40 15,-53-27 1,-13-13-1,-52 0 1,52 0 0,0 0 15,26 0-15,-12 0-1,65-53 1,40-39-1,-26 12 1,-40-12 0,-53-14-1,-53 40 1,-26 39 0,-14-12-1,-13 25 16,-13 1 63,0 0-78,-53 13-16,27 0 0,-199 119 15,0 13 1,-119 40 0,53-66-1,159-53 1,92-40-16,-92 27 16,13-14 15,53-26-31,-14 27 31,27-27-31,-92-13 31,-14-54-15,-39-25 0,-14-27-1,-39 26 1,118 1-1,94 52 1,-27 13 0,52 1-1,-39 0 1,27-1 0,-14-26-1,-13 13 1,40 40-1,0 0 1,0-13 15,39 26 47,53 27-78,-39-27 0,-13 14 16,12-14-16,226 106 16,-1-40-1,-39-26 1,-39 0 0,-81-13-1,14 0 1,-13-27 15,13 27-15,0-27-1,40-13 1,-79 0 0,12 0-1,107-66 1,-94 13-1,67-53 1,-79 13 0,-27 40-1,-39 1 1,26 12 0,-27-26-1,-13-14 1,14 27-1,-14 40 17,-13 0 124,0-14-140,-40 27-16,27 14 0,-133 92 15,-12 52 1,12-39-1,27-53 1,40-26 15,52-27-31,-131 106 16,25-66 0,-39 14-1,93-67 1,13 0-1,-14 0 1,-65 0 0,-40-53-1,52-27 1,-105-12 0,93 12-1,12 80 1,81-26-1,25 26 1,14 0 15,0-13-15,-1 13 0,28 0 109,-1 0-125,13 0 0,40 0 15,-39 0-15,13 0 0,184 79 16,15 0-1,-14-26 1,-27 0 0,-66-13 15,-39-40-15,92 0-1,-26 0 1,0 0-1,26 0 1,-13 0 0,-14-27-1,-25-26 1,-1 1 0,-53-15-1,-65 54-15,65-53 31,-39 13-31,26-39 32,-53 78-32,14-12 15,-14 13-15,-40 39 250,1-13-250,-14 27 0,1-27 16,-107 106 0,-79 40-1,-13-40 1,-40-26-1,106-54 1,53-39 0,0 0-1,0 0 1,-27 0 0,27-26-1,40-1 1,-14-25-1,14 25 1,-14-13 0,-12 1-1,-28 39 17,14-40-17,53 0 1,0 14-1,13-1 1,-53-26 0,27-13-1,13 40 1,66 13 140,13 13-156,0 0 16,27 13-16,26 0 15,93 53 1,-106-53-16,224 27 16,41 0-1,-1-40 1,-12 40 0,-133-14-1,-133-26-15,41 0 16,-14 0-1,27-26 1,79-67 0,105-13 15,-131 53-15,-120 40-1,-12 13 1,25-13-1,-26-14 32</inkml:trace>
  <inkml:trace contextRef="#ctx0" brushRef="#br1" timeOffset="73054.23">17674 8612 0,'13'0'78,"1"0"-78,52 0 16,53 40-1,0 0 1,0-14 15,0 14-15,0-27-1,13 13 1,-118-26-16,78 0 16,-12 0-1,-14 0 1,13 14 0,40-1-1,0-13 1,66 0-1,14 0 1,13 0 0,-54 0-1,-39 0 17,-13-27-17,-26 1 1,-1-53-1,40 26 1,-13 0 0,-80 39-1,-39 14 79,0 0-94,-27 0 16,14 0-16,-1 0 0,1 0 0,-120 40 15,-52 40 17,158-67-17,-79 53-15,26-13 31,-92 39-15,-13 1 0,79-66-1,66-14 1,13-13 0,-39 39-1,39-39 1,-26 0-1,-27 0 1,-39 0 0,39 0 15,41 0-15,25 0-1,1 0 1,-27 0-1,13 0 1,27 0 0,-27 0-1,14 0 1,39 0 62,13 0-78,-12 0 0,65 0 16,27 0-1,13 0 1,13 0 0,67 0 15,-41 0-16,41 0 1,-160 0-16,186 0 16,-66 0-1,0 0 1,0-26 0,79-14-1,-106 27 1,80-27-1,-133 1 1,-13 12 0,0-26-1,0 27 1,-39-14 0,13 14 15,-67 26 0,14 0-15,-80 0-1,1 0 1,52 26-16,-145 27 16,-40 40-1,132-80 1,-52 53-1,118-66-15,-184 79 32,-27 1-17,132-67 1,-13 27-16,13-40 31,13 26-15,-13-26-1,14 0 1,-1 13 0,-39 1-1,-53-14 1,26 0 0,66 0-1,-13 0 1,67 0-1,-1 0 1,27 0 0,0 0-1,-14 0 1,-65 0 15,25 0-15,41 0-1,39 0 79,27 0-94,-14 0 16,14 0-16,225 0 15,12 0 17,-224 0-32,80 0 0,250 0 15,-65 0 1,-1-67 0,-105 28 15,-53-1-16,39-26 1,-26 13 0,79-26-1,-79-27 1,53 13 0,-159 54-1,-26-14 1,0 26-1,-27 14 17,-13 0-1,-13 13-15,-53 0-1,-27 0 16,-52 79-15,78-39-16,-91 52 16,-80 67-1,39-53 1,14-27 0,-40 1-1,66-14 1,-79-13-1,26-14 1,80-12 0,0-14-1,-27-13 1,53 0 15,27 0-15,-40 0-1,26 0 1,-79 53 0,93-53-1,0 0 1,12 0 0,54 0-1,26 0 95,40 0-110,-26 0 15,65 0-15,186 0 31,-13 0-15,-186 0-16,265 0 16,-13-26-1,0-41 1,-54-12 0,-78 66-1,52-67 1,-66 28-1,67-67 1,-120 52 0,-66 1-1,-39 27 1,-1 25 0,14-25-1,-1 25 16,-25 1-15,-41 13 31,-39 0-31,-66 13-1,-80 80 1,159-80-16,-211 133 15,-41 26 17,133-93-32,-53 0 15,54-39 1,12-27 0,0 14-1,-26-27 16,-40 0-15,53 0 0,66 0-1,-26-13 1,39 13 0,1-14-1,39 14 1,0 0-1,13 0 1,80 0 78,-27 0-79,13 0-15,41 0 16,25 0-16,-39 0 16,185 0-1,-185 0-15,146 0 16,25 0 0,1 0-1,53 0 1,13-26-1,93-67 1,-146 27 0,-13 0-1,-27-40 1,-118 53 0,-54 14 15,-39 39 63,-27 0-79,14 0-15,-80 26 0,53 14 16,-13-1-16,-40 28 0,-79 38 15,39-38-15,67-28 0,-172 27 16,-27 14 0,53-27-1,40-53 1,26 26 0,-66-13 15,66 14-16,40-14 1,-13 27 0,66-40-1,-40 13 1,93-13 0,-14 0-1,41 0 48,-1 0-48,13 0-15,93 0 16,0 0 0,-66 0-16,159 0 15,13 0 16,66 0-15,79 0 0,-118-13-1,-41-27 1,-52-13 0,26-13-1,93 0 1,92-53-1,-118 53 1,-160 26 0,-52 27-1,-27-1 63,-13 1-62,0 0 15,-13 13 32,0 0-63,0 0 0,-1 0 15,-12 0-15,-14 0 16,-13 0 0,-39 0-1,-1 0 1,67 0 0,12 0-1</inkml:trace>
  <inkml:trace contextRef="#ctx0" brushRef="#br2" timeOffset="89559.17">16669 8242 0,'13'0'94,"0"0"-94,80 26 31,-27 1-15,-40-14-16,93 13 15,-39 1 1,52 13 0,-26-1-1,-13-12 1,-1 12-1,14 1 1,0 13 0,-14-27-1,-52-26 1,13 14 15,40 12-15,-14 1-1,14-14 1,-14 13 0,-13-26-1,0 13 1,-26 14 0,-14-27-1,27 13 1,40 0-1,-27 1 1,13 25 0,27-25-1,-40-14 1,-13 13 0,-26-13-1,13 0 16,12 13-15,-12 0 0,13 14-1,13-1 1,-39-26 0,12 13-1,-25-13 1,12 0 15,-13 0-15</inkml:trace>
  <inkml:trace contextRef="#ctx0" brushRef="#br2" timeOffset="92241.31">19407 8969 0,'13'0'16,"14"0"-16,-14 0 31,0 0-31,1 0 0,-1 0 16,26-13-16,-25 0 0,-1-14 16,225-92 15,-53 14 0,-158 91-31,65-39 31,41 0 1,39-13-1,-159 53-31,53-27 15,-53 27 1,27 0 15,-27 0-15,40 0 0,-27-14-1,1 14 1,26 0-1,26-1 1,14-25 0,-14 12-1,-39 14 1</inkml:trace>
  <inkml:trace contextRef="#ctx0" brushRef="#br2" timeOffset="99560.63">20704 8414 0,'-14'0'47,"1"0"-32,0 0-15,0 0 16,-80 26 0,-52 54 15,78-67-15,67 0 46,0 13-46,40-26-1,13-13 17,-40 13-32,80-13 15,-67 0 1,40-27-1,1 14 1,-54 12 15,13-12-15,-26 13 31,-13 0-47,-13 13 15,-120 66 1,-79 39 0,186-52-1,25-39 32,28-28 0,52-52-31,0 0-1,-26 26 1,12 14 0,-25 13-1,13 0-15,-27-14 16,0 14-1,27 0 1,-27-1 47,0 1-48,0 0 1,14-27-1,-14 27-15,14 0 16,12-14 15,-26 27 141,-13 14-156,0-1-16,0 0 15,-39 53 1,-14-13 0,26-26-1,14-14 1,0 0 0,0 0-1,-14 0 1</inkml:trace>
  <inkml:trace contextRef="#ctx0" brushRef="#br2" timeOffset="103389.55">19407 8930 0,'-13'0'0,"0"0"15,-14 0-15,14 0 0,-66 0 32,65 0-32,-118 0 31,-66-14 0,-14-38 0,80 52-15,-67-14 0,54-25-1,-14-14 1,66 26-1,-65 27 1,65-13 0,-26-27-1,26 40 1,1-13 0,-1 0-1,40 0 16,14 13-15,-14-27 0,26 1-1,1 26 1,-27-27 0,40 27-1,-1-13 1,-25 0 15,-1-27-15,27 40-1,0 0 1,-1 0 46,28 0 32,-1 0-94,0 0 16,13 0-16,1 0 15,-1 0 1,41 27 0,-54-27-16,53 13 15,0 13 1,40-13 0,0 27-1,92-13 16,-105-1-15,79-13 0,-53-13 15,-106 0-31,0 0 47,-26 0 15,0 0-62,0 0 0,-27 0 16,-26 0-16,-27-13 16,-26-13 15,26 12-16,1 1 1,79 0-16,-14 13 16,-26 0-1,40 0 1,26 0 78,27 0-94,-14 0 0,14 0 15,26 0-15,67 13 16,91 53 15,-118-52-15,-93-1-1,1-13-15,-1 0 0,13 13 16,-12-13 0,-1 0-1,0 0 17,-26 0 61,-27 0-93,27 0 0,-27 0 16,-26 0-16,-66-40 16,105 27-1,14 13-15,-66-13 16,-14-14-1,27 27 1,53-13 0,39 13 62,-13 0-63,27 13-15,-13-13 0,198 27 16,-93 13 0,-40-14-1,-12 0 1,-41-12 15,-25-1-31,-1-13 547,-26-13-516,-40-1-15,26 1-16,14-13 0,-27 13 16,1-1-16,-27-12 0,-278-120 46,317 133-30,14 13 15,53 0 79,132 93-95,-159-93 1,0 13-16,80 13 16,-54 1-16,41-1 15,-27 14 1,39-14-1,-39-12 1,0-1 0,-40-13 46,1 0-46</inkml:trace>
  <inkml:trace contextRef="#ctx0" brushRef="#br2" timeOffset="105127.7">20862 8308 0,'-13'0'62,"0"0"-62,-27 0 16,27 26-16,0-26 0,-159 53 31,132-26-31,-185 92 32,27-27-1,-40 67 16,211-146-32,-65 1 1,52-1 0,13-13-1,14 13 1</inkml:trace>
  <inkml:trace contextRef="#ctx0" brushRef="#br2" timeOffset="106481.55">19526 8983 0,'-13'0'0,"0"0"0,0 0 15,-1 0-15,-12 0 16,-27-14 0,-93 1 15,-78-27 0,12 1 16,106 26-31,93 13-16,-67-40 15,-39 27 1,14-14-1,25 1 1,1 26 0,-14-14-1,1 1 1,-27 0 0,26-13-1,-26 12 16,92 14-31,1-13 16,-27 13 15,13-13-15,-26 0 0,26-1-1,-12 1 1,12-27-1,-13 27 1,13-13 0,14 26 15,-14-13-15,27-1-16,-14-12 15</inkml:trace>
  <inkml:trace contextRef="#ctx0" brushRef="#br2" timeOffset="108111.79">19447 8930 0,'13'0'31,"14"0"-16,-14 0-15,0-14 16,159-91 15,-132 78-31,-27 14 16,0 0-16,106-53 16,13 26-1,-65 0 1,12 14-1,-39-1 1,26-12 0,-40 25-1,1-12-15,26-1 32,-27 27-32,40-26 15,-26 13 1,26-27-1,-13 14 1,26-1 0,-39 1 15,-27 26 0,1 0 0,-14 13 126,-14 0-157</inkml:trace>
  <inkml:trace contextRef="#ctx0" brushRef="#br2" timeOffset="109321.47">19367 8983 0,'-13'0'16,"0"0"-16,-27-14 0,14 14 15,-146-13 1,-119-27 15,-40-105 0,291 145-15,-211-106 15,211 93-15,-26-14-1,0 1 1,-40 13 15,67-1-31,-1-12 16,-39 13 0,-1-14 15,40 27-31,-12-13 15,25 0 1,-26 13 0,27 0-1,-27-27 17,40 27-1,-1 0-16,-25 0 1,25 0 0,-12 0-1</inkml:trace>
  <inkml:trace contextRef="#ctx0" brushRef="#br2" timeOffset="109883.26">18759 8784 0</inkml:trace>
  <inkml:trace contextRef="#ctx0" brushRef="#br2" timeOffset="113653.47">19248 9049 0,'27'0'94,"-14"0"-79,0 0-15,1 13 0,25 13 32,41 1-1,-67-14 0,0-13-15,27 40 15,-27-27-15,0-13-1,0 0 1,14 13-1,-1 0 1,-12-13 0</inkml:trace>
  <inkml:trace contextRef="#ctx0" brushRef="#br2" timeOffset="117809.82">19367 9075 0,'14'0'16,"-1"0"15,0 0-31,14 0 32,12 0-1,-25 13-16,-1 1-15,0-14 16</inkml:trace>
  <inkml:trace contextRef="#ctx0" brushRef="#br2" timeOffset="118982.49">19592 9102 0,'14'0'62,"-1"13"-46,0 0-16,14-13 16,-14 13-16,26 40 31,-25-40 0</inkml:trace>
  <inkml:trace contextRef="#ctx0" brushRef="#br2" timeOffset="119631.43">19619 9155 0,'13'0'47,"14"0"-31,-14 0-16,66 52 62,-52-25-30</inkml:trace>
  <inkml:trace contextRef="#ctx0" brushRef="#br2" timeOffset="120072.92">19831 9260 0,'26'27'31,"-13"-14"31,0-13-46,1 0 62</inkml:trace>
  <inkml:trace contextRef="#ctx0" brushRef="#br2" timeOffset="120804.01">19791 9300 0</inkml:trace>
  <inkml:trace contextRef="#ctx0" brushRef="#br2" timeOffset="121623.35">19394 9088 0,'13'0'93,"0"0"-77,1 0 0,-1 27-16,13-1 15,-12-12 1,12-1 15,-13 0 47</inkml:trace>
  <inkml:trace contextRef="#ctx0" brushRef="#br2" timeOffset="122076.15">19685 9207 0,'13'0'16,"0"0"0,14 0 15,-14 27-15,14-14-1,-14 0 32</inkml:trace>
  <inkml:trace contextRef="#ctx0" brushRef="#br2" timeOffset="122428.21">19844 9287 0</inkml:trace>
  <inkml:trace contextRef="#ctx0" brushRef="#br2" timeOffset="122868.18">19447 9062 0</inkml:trace>
  <inkml:trace contextRef="#ctx0" brushRef="#br2" timeOffset="123243.09">19778 9247 0,'13'0'94,"0"13"-79</inkml:trace>
  <inkml:trace contextRef="#ctx0" brushRef="#br2" timeOffset="123599.14">19923 9287 0</inkml:trace>
  <inkml:trace contextRef="#ctx0" brushRef="#br2" timeOffset="124089.15">19394 9022 0</inkml:trace>
  <inkml:trace contextRef="#ctx0" brushRef="#br2" timeOffset="124412.21">19659 9207 0,'0'0'0,"13"0"0,0 14 16</inkml:trace>
  <inkml:trace contextRef="#ctx0" brushRef="#br2" timeOffset="124668.23">19831 9300 0,'13'0'78</inkml:trace>
  <inkml:trace contextRef="#ctx0" brushRef="#br2" timeOffset="124883.47">19910 9327 0</inkml:trace>
  <inkml:trace contextRef="#ctx0" brushRef="#br2" timeOffset="125328.5">19381 8969 0,'0'-13'63,"13"40"-48,0-27 1</inkml:trace>
  <inkml:trace contextRef="#ctx0" brushRef="#br2" timeOffset="125576.5">19672 9207 0,'13'14'16,"0"-1"-1,0 0 1,1 0 15</inkml:trace>
  <inkml:trace contextRef="#ctx0" brushRef="#br2" timeOffset="125825.88">19870 9327 0,'13'13'32</inkml:trace>
  <inkml:trace contextRef="#ctx0" brushRef="#br2" timeOffset="125990.95">19910 9340 0</inkml:trace>
  <inkml:trace contextRef="#ctx0" brushRef="#br2" timeOffset="126752.03">19341 9009 0,'0'-13'62,"26"13"-46,41 0 15,-41 26-15,67 27 15,-80-53-31,13 27 16,1-14-1,-14 13 1</inkml:trace>
  <inkml:trace contextRef="#ctx0" brushRef="#br2" timeOffset="132183.93">19487 9088 0,'0'-13'47,"13"13"0,0 0-31,40 13-1,0 14 17,-40-1-32,0-12 15,27-1 1,-27 0-1,0-13 1,1 0 0,-1 13-1,13 0 1,1 1 0,-14 12-1,0-13 1,1 1 15,-1-14-15,0 13-1,0-13 17,14 13-17,-14-13 1,0 0-16,0 13 31,1-13 16,-1 14-31,0 12 30,13-13 1,-12-13-31,-1 13 31,0 1-32,0-1 1</inkml:trace>
  <inkml:trace contextRef="#ctx0" brushRef="#br2" timeOffset="134253.25">19460 9075 0,'13'0'47,"14"0"-31,-14 0 0,0 0-16,0 0 15,14 13-15,92 27 31,-26 13 16,-67-27-31,1-12 0</inkml:trace>
  <inkml:trace contextRef="#ctx0" brushRef="#br0" timeOffset="142935.79">19407 8956 0,'13'-13'63,"1"13"-48,-1 0 1,0 0-16,0 13 16,1 0-1,-14 1-15,39 39 16,-39-40-1,13 0 17,1 13-1</inkml:trace>
  <inkml:trace contextRef="#ctx0" brushRef="#br0" timeOffset="145640.5">19513 9207 0,'0'14'141,"13"12"-110,0-13 0,1 1 16,-1-1-31,0 0-1,14 0 32,-14 1-31,0 12 15,0-13 47,1 0-47,-1 1 47,0-1-46,0 0-17,14-13 17,-14 13-32,13 14 31</inkml:trace>
  <inkml:trace contextRef="#ctx0" brushRef="#br0" timeOffset="147884.97">19711 9551 0,'14'0'78,"-1"27"-78,0-14 16,0 0-16,40 14 31,40 65 1,-27-39 14,-53-39-46,0-1 32,1 0-1,-1-13-15,0 13-1,0 0 16,14 1-31,-14 12 16,14 1 0,-14-14-16,0-13 15,0 0 1,14 0 15,-14 13-15</inkml:trace>
  <inkml:trace contextRef="#ctx0" brushRef="#br0" timeOffset="149540.01">20241 10081 0,'13'0'125,"13"0"-78,-12 0-31,-1 0 0,0 0 15,13 0-16,14 26 1,-13-26 15,-14 13-31,27 1 16,-14-1 0,-13-13-1,0 26 1,1-26-1,-1 0 1,0 13-16,27 1 16,-27-14-1,13 13 1,-12 0 0,12 0-1,-13-13 32,27 0-31,-27 14-16,14 12 15,-14-13 1,0-13 0,14 0-16,-1 14 15,1-1 1,-14 0-1,0 0 1,14-13 0,-14 0 15,13 0-15,-13 13-1</inkml:trace>
  <inkml:trace contextRef="#ctx0" brushRef="#br0" timeOffset="150641.79">21061 10438 0,'13'0'31,"14"0"-15,-1 0-16,-13 0 15,67 0-15,105 66 47,-146-53-47,14-13 16,53 27 0,13 39-1,-26-40 1,-27-13-1,-53-13 48,0 0-47,1 0-1,-1 27-15,13-27 16,27 0-1,-13 13 1</inkml:trace>
  <inkml:trace contextRef="#ctx0" brushRef="#br0" timeOffset="152509.26">22886 10226 0,'-26'0'0,"13"0"16,0 0 15,-107 0 0,-12 66 1,92-52-32,-26 52 15,-26 0 1,39 13 0,26-39-1,14-14 1,13 27 15,0-40-31,0 40 16,13-26 15,14-1-15,13 14-1,-1-14 1,-12-12-1,-14-14 17,13 0-1,-12 0 0,-1 0-31,79 0 16,-25 0-1,25 0 1,-12 13 15,-41-13-15,1 0 0,0 0-1,13 0 1,-14-13-1,-26-1 1,14-12 0,-1-14-1,-26 1 1,0 25-16,0-39 16,0 14-1,-13 12 1,0-26 15,0 40-15,-1 0-1,14 0 1,0-1 0,-13-38-1,-26 12 1,12-13-1,14 40 32,0 0 0,-1-1-31,-25 14-1,25 0 1,-38-13 0,-120-27-1,92 40 1,14-13-16</inkml:trace>
  <inkml:trace contextRef="#ctx0" brushRef="#br0" timeOffset="160689.66">15809 11483 0,'0'-13'15,"0"-1"-15,-13 1 16,-1 0-16,1-27 0,-13 14 0,12 13 15,1-27-15,-26 0 0,-1 1 16,27 25-16,-1 1 0,1 0 16,0 0-16,0-1 0,-40-25 31,-79 78 0,26 200 0,106-120 1,13-106-32,119 27 31,-39-27-15,39-13-1,14-27 1,-27-39 15,-53 13-15,-66 0-1,0 40 17,0 0-1,-13 26-16,-14 40-15,-26 172 16,14 53 0,25-27-1,-12-105 1,-14-54 15,27-52-31,-14-27 31,1 27-15,13-40 0,-27 0-1,-26 0 1,26-13-16,-39-27 16,39 13-16,14 1 15,-14-53 1,40 26-1</inkml:trace>
  <inkml:trace contextRef="#ctx0" brushRef="#br0" timeOffset="161307.69">16417 11655 0,'14'0'31,"-14"13"-31,13 0 0,0 14 16,40 277 15,-13-172 16,-40-145 15,0-106-46,53-40-1,0 67 1,-27 39-16,67-40 16,-67 54-1,-13 25 1,27-12 0,-14 26 30</inkml:trace>
  <inkml:trace contextRef="#ctx0" brushRef="#br0" timeOffset="162072.01">17634 11906 0,'0'0'0,"-26"-26"15,13 13 1,-27-1 0,0 1-1,27-13-15,0 26 16,-40 0 0,-40 0-1,1 13 1,-40 106-1,65 13 1,67-66 0,0-39-1,0-1 1,27-12 0,26-14-1,53-67 1,26-91 15,-53-14-15,-66 132-1,1 40 32,-1 0-31,-13 53-16,0 79 15,0-13 1,13-39 0,-13-67-1,13 0 1,27 0 31,-13-13-47,65-39 15,-65 12-15,12-13 0</inkml:trace>
  <inkml:trace contextRef="#ctx0" brushRef="#br0" timeOffset="163086.1">18309 11959 0,'0'-13'0,"0"0"0,-13-14 16,-14 14-16,14 0 0,-53-67 31,0 80 0,13 14 0,27-1-31,-67 291 47,93-211-16,0-80-31,0 0 16,26 0 0,-12-13-1,12 0 1,53 0 0,41-119-1,-15-26 1,41-40-1,-53 13 1,26-66 0,-27-54-1,-52 134 1,-40 145 0,0-1-1,0 1 16,0 0 1,-27 39 15,27 14-47,0 13 15,0 0-15,0 185 16,0 79-1,0 41 1,14-200 0,-1-144-1,-13-1 1,13 0 15,40-13-15,-27-13-16,173-67 31,-146 67-31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23T10:03:09.7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15081 4366 0,'13'0'94,"14"0"-94,-1 0 0,-12 0 0,25 0 15,213 0 16,264 0 1,39 0-1,-211 0 0,-159 0-15,-158 0-16,158 26 15,-26-13 1,66 14 0,26 12-1,14 1 1,-40-27 0,39 27 15,-132-27-31,14 27 31,-67-27-15,-39-13-1,106 0 1,-107 0 0,80 0-1,-13 13 1,-13-13-1,-14 27 1,27-27 0,0 0-1,-14 0 1,14 0 15,13 0-15,-79 0-1,26 0 1,13-13 0,-39-1-1,53 1 1,13-26 0,-67 12-1,-12 14 1,26-14-1,-40 1 1,13-1 0,40-12-1,1-1 17,-1-13-17,-53 40 1,27-40-1,-27 40-15,0 0 16,40-27 0,0-26-1,0 26 1,-40 0 0,14-26-1,-14 27 1,-13 12-1,26 1 1,-13-14 0,-13 27-1,0-40 1,0 26 15,0-12 0,-13 25-31,-26-25 16,25 25 0,1 1-16,-13 0 15,-14-13 1,-13-1 0,-40 1-1,27-1 1,0-13-1,0 40 1,-27-13 0,-26-26-1,-26 39 1,-14-53 15,40 53-15,-13-14-1,-53 14 1,26 0 0,0 0-1,27 0 1,-1 0 0,41 0-1,12 0 1,-78 0-1,52 0 1,0 0 0,53 0-1,-53 0 1,53 0 0,-52 40-1,38-27 1,-12 14 15,39-27-15,1 39-1,12-25 1,1 25 0,-1 28-1,14-41 1,0 0-1,13 27 1,0-13 0,0-13-1,0 25 1,0-12 0,0 66 15,0-93-31,13 40 15,0 0 1,14-27 0,12 27-1,-12-26 1,39 26 0,-26-14-1,13-12 1,-27-14-1,1 14 1,-1-14 0</inkml:trace>
  <inkml:trace contextRef="#ctx0" brushRef="#br0" timeOffset="2514.73">15359 5331 0,'0'14'109,"13"-14"-93,27 0-1,53 0 16,39 0 1,-26 0-17,0-14 1,-67 14 0,1 0-16,-14 0 15,41 0 1,12-13 15,-39 13-15,26-13-1,53 13 1,-80 0 0,-12 0-1,26 0 1,0 0-1,13 0 1,-13 0 0,13 0-1,13 0 1,27 0 0,-40 0-1,0 0 1,1 0-1,-14 0 17,26 13-17,27 14 1,-14-27 0,-12 13-1,-1-13 1,-39 13-1,-1-13 1,-25 13 31,-1-13-16,0 0-15</inkml:trace>
  <inkml:trace contextRef="#ctx0" brushRef="#br0" timeOffset="4696.39">18164 5305 0,'13'0'62,"0"0"-62,14 0 32,-14 0-32,0 0 15,13 0 1,133 0 15,-79 0-15,-67 0-16,238 26 31,-224-12-15,26-14-16,105 26 15,28-26 1,-28 0 15,-12 0-15,-80 0-1,40 0 1,-80 0 0,27 0-1,0 0 1,0 0-1,26 0 1,1 0 0,26 0 15,-40 0-15,-27 0-1,-12-13 1,-1 0 15,14-40-15,-27 39-1,-13-25 1,13 12 0,-13-26-1,0 0 1,0 1-1,0-1 1,0 0 0,-26 13-1,-40-13 17,26 13-32,-13 14 15,0-1 1,14-12-1,-1 26 17,27 13-32,-27-40 15,-39 13 1,52 14 0,-26 0-1,-26 0 1,26 13-1,-40-27 1,1 1 0,12-1-1,-78-12 1,78 25 0,54 14-1,-40-13 1,39 13-1,-52-26 17,-1 26-17,54 0-15,-80 0 16,14 0 0,52 0-1,-53 0 1,27 0-1,40 0 1,-27 0 0,40 0-1,-40 26 1,13 1 0,-39 12-1,12 1 1,14 0 15,-13 26 0,40-40-15,26 1-16,0-1 0,0 1 16,0 26-1,0 0 1,0 26-1,0-66 1,0 40 0,13-13-1,0 13 1,27-14 0,-14 14 15,-12-39-31,25 12 31</inkml:trace>
  <inkml:trace contextRef="#ctx0" brushRef="#br0" timeOffset="6813.22">19883 10239 0,'14'0'62,"-1"0"-62,27 0 16,211-172-1,397-238 17,-449 318-32,171-14 15,-291 79 1,67-12-16,185-54 31,-133 14-31,-13-54 16,-79 67 15,-66 27-15,-1-1-1,14-26 1,0 13-1,40-40 1,-67 80 0,27-27-1,-26 27 1,-1-13 0,1 12-1,12-25 1</inkml:trace>
  <inkml:trace contextRef="#ctx0" brushRef="#br0" timeOffset="6913.95">23058 8506 0,'0'0'0,"14"-26"32</inkml:trace>
  <inkml:trace contextRef="#ctx0" brushRef="#br0" timeOffset="7601.18">22886 8348 0,'0'-14'16,"14"14"15,12 0-31,14 0 16,26 0 0,-13 0-1,-13 0 1,-14 14-1,27 25 1,-27-39 0,14 14 15,-27-1 0,1 13-15,-1-13-1,-13 27 1,0 0-16,-53 39 16,-106 120-1,67-54 1,78-105 0,14-67 30,40-26-30,0-66-16</inkml:trace>
  <inkml:trace contextRef="#ctx0" brushRef="#br0" timeOffset="8380.85">23879 7832 0,'0'-14'32,"-40"292"-1,13-40-31,27-66 15,0-53 1,27-39 0,-1-54-1,-12-13 1,12 1 0,53-28-1,54-118 1,26-106-1,-80 0 1,-79-13 0,-27 65-1,-25 120 17,38 40-17,-12-14 1,-67 40-1,-105 66 1,158-53-16,-92 93 16,0 0-1,118-40 1,14-13 0,27 0-1,92-53 1,13 0-1,14 0 1,-14 0 0,-92 0-1</inkml:trace>
  <inkml:trace contextRef="#ctx0" brushRef="#br0" timeOffset="8894.4">24302 8255 0,'0'13'16,"0"0"-16,13 1 0,40 52 15,-26-26 1,25 12 0,-38-38-1,-14 12 16,0 14-31,-14-14 16,-25 27 0,26 0-1,13-40 63,0 1-78,52 12 16,15-26 0,-28 0-1</inkml:trace>
  <inkml:trace contextRef="#ctx0" brushRef="#br0" timeOffset="9836.44">20029 10504 0,'0'26'31,"0"-12"-15,13-1-16,159 93 15,622 423 17,-701-463-32,780 569 47,53-159-1,-820-410-30,-67-52 0,-26-14-16,14 13 15,-14-13 1</inkml:trace>
  <inkml:trace contextRef="#ctx0" brushRef="#br0" timeOffset="10377.01">22886 12052 0,'-13'0'15,"-13"0"1,26 13-16,132 172 31,93 133 0,-185-226-15,-40-65 15,0-1 1,-14-26-32,-91 40 15,-1-27 1,93-13-1,-1 13 17</inkml:trace>
  <inkml:trace contextRef="#ctx0" brushRef="#br0" timeOffset="11126.79">22212 13163 0,'0'13'0,"0"-26"0,0 53 0,-53 105 15,53 265 32,0-344-47,0-39 16,0 13-16,53 79 31,-40-106-15,238-159 15,-132-65-15,-66-213 15,-53 292-16,-13 119 1,-40-40 0,40 40-16,-40-1 31,-40 14-15,-12 0-16,-14 40 31,-1 66-16,54 0 1,66 0 0,14-27-1,-1-26 1,119-40 0,53-13-1,0 0 1,-105-26-1,-67 26 1</inkml:trace>
  <inkml:trace contextRef="#ctx0" brushRef="#br0" timeOffset="11569.95">23283 13494 0,'14'0'32,"-14"13"-32,-80 185 31,27-12-16,14-81 17</inkml:trace>
  <inkml:trace contextRef="#ctx0" brushRef="#br0" timeOffset="24905.35">20915 8824 0,'0'-13'63,"14"13"-63,-1 0 15,13-14 1,14 14 15,26 0 1,-13-13-1,-40 13-16,0 0-15,1 0 0,-1 0 16,0 0 15,14 0 1,12-26-32,1-1 15,26 27 16,-39-13-15,25 0 0</inkml:trace>
  <inkml:trace contextRef="#ctx0" brushRef="#br0" timeOffset="26357.45">21193 8612 0,'-13'0'47,"13"13"-47,-13 27 0,13 185 31,0-199-31,0 27 16,0-13-1,0-13 1,0 12 0,0 1 15</inkml:trace>
  <inkml:trace contextRef="#ctx0" brushRef="#br0" timeOffset="27856.48">17727 9366 0,'40'0'78,"-14"0"-78,120 0 15,-120 0-15,239 27 32,-212-14 14</inkml:trace>
  <inkml:trace contextRef="#ctx0" brushRef="#br0" timeOffset="41377.98">3876 5874 0,'13'0'78,"14"0"-78,-14 0 15,14 0 17,-14 0-32,0 0 15,27 0 1,-1 0-1,-12 0 1,-1 0 0,27 0-1,13 0 1,-26 0 0,13 0-1,-13 0 1,-14 0-1,27 26 17,-40-26-17,27 13 1,0-13 0,-27 0-1,13 0 1,27 0-1,0 14 1,26-14 0,27 0-1,-40 0 1,1 0 0,-28 0-1,-12 0 1,-1 0-1,-13 0 1,40 0 0,-26 0-1,39 13 1,-53-13 15,27 0-15,26 0-1,-26 13 1,13-13 0,-14 0-1,14 0 1,-13 0 0,53 0-1,-41 0 1,-12 0-1,13 0 17,-13 0-17,13 0 1,26 0 0,-53 0-1,41 0 1,-1 0-1,-40 0 1,40 13 0,-39-13-1,26 0 1,0 0 0,-14 0-1,14 0 1,-39 0-1,12 0 1,14 0 0,-1 0-1,14 0 17,-13 0-17,26 0 1,-26 0-1,13 0 1,-14 0 0,1 0-1,0 0 1,-14 0 0,1 0-1,-14 0 16,13 0-15,-12 0 0,-1 0 15,0 0-31,14 0 16,-14 0 15,13-13-16,1 0 17,-14 13-1,0-13-31,14-1 47,-14 1-16,0-13 0,0 13 16,-13-1-47,0 1 16,13 0-1,-13 0 1,14-1-16,-14-12 94,0 13-79,0-1 1,0 1 15,-14 0 1,1 0-17,0 0 1,0-14-16,-14 27 15,14-13 1,0 0 0,-14-1-1,14 1 17,0 0-17,-13 13 16,12 0-31,-12 0 16,13 0 0,-40-13-1,39 13 17,-12 0-32,13-27 31,0 27-16,-1 0 1,-25-13 0,12 13-1,-39 0 1,53 0-16,-14-13 16,14 13-1,-27 0 1,1 0-1,-14 0 1,40 0 0,-40-13 15,13-1-15,27 14-1,-14 0 16,1 0-15,-1 0 0,1-13-1,13 13 1,-1 0 15,-12 0-15,0-13-1,-1-14 1,1 27 0,12 0-1,-25-13 1,12 13 0,1-13 15,13 0-31,-27 13 15,27 0 1,-14 0 0,1-14-1,-40 14 1,13 0 0,13 0-1,-13 0 1,13-13-1,1 13 1,-54 0 0,-13 0-1,0 0 17,53 0-17,-13 0-15,0 0 31,-13 0-15,26 0 0,-26 0-1,-1 0 1,-39-26 0,66 26-1,-13 0 1,0 0-1,-13 0 1,12 0 0,28-13-1</inkml:trace>
  <inkml:trace contextRef="#ctx0" brushRef="#br0" timeOffset="41447.78">4326 5345 0,'-40'0'16,"80"0"-16,-146 0 15</inkml:trace>
  <inkml:trace contextRef="#ctx0" brushRef="#br0" timeOffset="42792.51">4114 5345 0,'-13'0'0,"26"0"0,-105 0 15,39 0 1,13 0 0,27 0-16,-27 0 15,0 0 1,27 0-1,0 0 17,0 0 30,-14 0-31,27 13-31,14 13 47,-14-13-15,0 1-17,0 12 1,0-13-1,0 27 1,0-27 15,0 1-15,0-1-16,13 13 16,0-13-1,0 14 16,-13-14-15,0 0 0,0 1-16,13-1 15,1 0 1,-1 0 0,13 14 15,-12-27-16,12 26 1,-13-26 0,1 13-1,-1-13 1,26 14 140,-25-1-31,-1 0-94,0-13-15,0 0 0,14 27-1,-14-14 17,0 0-1,0 0 78</inkml:trace>
  <inkml:trace contextRef="#ctx0" brushRef="#br0" timeOffset="52546.35">4749 5583 0,'-26'0'0,"13"0"15,-1 0 1,-12 0 0,13 0-1,-27 0 16,27 0-31,0 0 16,-27 0 15,27 0 1,-14 13-17,14 0 1,-40 14 15,40-14-15,0-13-1,-1 13-15,1 0 16,0 14 15,0-14-15,13 0 31,0 0-32,0 1 1,13-1 0,0 0-16,14-13 31,25 27-16,-12-27 1,13 0 0,-13 0 15,-27 0-15,0 0-16,40 13 15,-13 0 1,26-13-1,-53 0 1,27 0 0,0 0-1,12 0 1,-38 0 0,12 0-16,40 0 15,-26 0 1,13 0-1,-27 0 1,-12 0 0,25-13-1,-25-14 63,-14 14-78,0 0 16,-67 0 0,1-14-1,13-12 1,-26 12 0,26-13-1,27 40 1,-14 0-1,27 0 1</inkml:trace>
  <inkml:trace contextRef="#ctx0" brushRef="#br0" timeOffset="70354.92">15227 5530 0,'13'0'47,"13"0"-47,1 0 16,171 26 15,-184-26-31,144 0 16,120 27-1,-79-27 1,-147 0-16,226 13 16,-26-13 15,-27 0-15,-173 0-16,134 0 15,-28 0 1,-25 0-1,-1 0 1,27 26 0,0-12-1,26-14 1,-13 0 0,-14 0-1,-25 0 1,-107 0-1,14 0 1,39 0 0,27 0 15,40 0-15,-93 0-1,-14 0 1,-26 0-1,40 0 1,27 0 0,12 0-1,41 0 1,-28 0 0,-52 0-1,-26 0 1,-14 0-1,40 0 1,0 0 0,26 0-1,27 0 17,-53 0-17,-40 0-15,0 0 16,93 0-1,-53 0 1,27 0 0,12 0-1,1 0 1,-40 0 0,39-14-1,1-12 1,-14-1-1,-26 27 1,-40-13 0,1 0 46</inkml:trace>
  <inkml:trace contextRef="#ctx0" brushRef="#br0" timeOffset="73638.03">15293 4366 0,'26'0'78,"-12"0"-78,-1 0 0,79 0 16,186 0 0,-26 0-1,39 13 1,-40 0 0,-172-13-1,199 27 1,-40-27-1,-52 0 1,-41 0 0,-39 0-1,39 0 1,41 0 0,-1 0-1,13 0 1,-13 0-1,-65 0 1,-28 0 0,1 0-1,39 0 1,27 0 15,0 0-15,-67 0-1,-39 0 1,26 0 0,40 0-1,-26 13 1,39-13 0,-13 0-1,-26 0 1,-14 0-1,40 0 1,-13 0 0,27 0-1,-67 0 1,-40 0 0,-13 0-1,54 13 16,-1-13-15,13 0 0,-26 0-1,0 0 1,-27 0 0,14 0-1,53 0 1,-1 0-1,27 0 17,-92 0-32,-14 0 31,13 0 0,-12 0-15,-1 0-16,0 0 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23T10:04:41.7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10001 1310 0,'0'-14'47,"0"28"-31,0 65-1,0-39-15,0 13 16,0 26 0,0 0-1,0-12 1,0-54 46,0 0-15,-13-13-15,13-13-17,0-27-15,13-53 16,-13 27-16,53-39 15,-40 65-15,40-79 16,13 0 15,-26 53-31,-13-27 32,-14 66-17,0 14 79,0 0-94,14 13 16,39 40 15,-53-27-31,27 13 15,-27 1-15,27 26 16,-1 26 0,-25 40-1,-1 66 1,-13 27 0,0-13-1,0-14 1,0-53-1,-40-26 1,40-14 15,0 1-15,0-40 0,0-27-1</inkml:trace>
  <inkml:trace contextRef="#ctx0" brushRef="#br0" timeOffset="2163.23">12105 370 0,'13'14'78,"-13"-1"-62,0 0-16,-13 27 0,13-14 0,-14 40 15,-12-26-15,-27 198 16,-40-66 31,80-159-47,-40 67 31,-145-14 0,39-13 1,80-53-17,66 0 1,-1 0-16,-39 0 16,27 0-1,13 0 1,-14-27 15,27-65-15,106-41 15,-40 41-15,-26 52-1,-27 27-15,27 0 16,-14 13-1,1 0 1,12 0 0,41 0-1,-1-27 1,27 14 0,-53 0-1,-27 13 1,-12 0-1</inkml:trace>
  <inkml:trace contextRef="#ctx0" brushRef="#br0" timeOffset="3171.63">12779 331 0,'-13'0'110,"0"357"-95,13-331 1,-27 160 0,14-41 15,13-118 47,0-14-62,93-13-1,-53 0-15,118 0 16,14 0-1,13-13 1,-118-1 0,-28 1-1,-39-13 32</inkml:trace>
  <inkml:trace contextRef="#ctx0" brushRef="#br0" timeOffset="3778.33">11179 1270 0,'13'0'31,"106"0"-15,304 40 15,741-14 16,-555-26-31,-464 0-16,120 0 15,-66 0 1</inkml:trace>
  <inkml:trace contextRef="#ctx0" brushRef="#br0" timeOffset="4667.89">12290 1746 0,'-13'13'47,"-146"159"-32,146-132-15,-120 145 31,67-66-15,13-39 0,40-41-1,0-25 1,-40-14 15,26 0-15,-52 0-1,39-40 1,1 27 0,26 0-16,-27-14 15,40-13 63,0 27-78,66-53 16,13 40 0,-13-14-1,-52 40-15,12 0 16,14 0 0,0-13-1,-1 13 1,27 0-1,1-27 1,-41 27 15,0 0-31</inkml:trace>
  <inkml:trace contextRef="#ctx0" brushRef="#br0" timeOffset="6585.59">12885 1852 0,'-26'0'31,"13"0"-31,-1 0 16,1 27-16,0-14 0,0 13 0,-27 14 15,13 13-15,-12-13 0,-133 370 32,159-371-32,13 147 31,0-160 16,39-26-32,67 0 1,-66-40 0,79-52-1,0-14 1,-27 40-1,-12-80 1,-54 40 0,-12 27-1,-14 13 1,0 39 0,0 1-1,-40-1 1,0 27-1,14-13 1,-14 13 0,-26 0-1,13 0 1,0 27 15,0 26-15,53-14-1,0-12 1,13-1 0,14 14-1,-1-40 1,40 13 0,14-13-1,-27 0 1,-40 0-16,13 0 15,-12 0 1</inkml:trace>
  <inkml:trace contextRef="#ctx0" brushRef="#br0" timeOffset="8789.83">11284 503 0,'-13'0'15,"0"0"-15,0 0 16,0 26-16,-27 120 31,-40 158 0,80 53 1,0-317-32,0 357 31,0-239-15,0-118-16,27 66 15,52 39 1,1-25-1,78 52 1,-65-93 0,0-13-1,52 27 1,27-14 15,-66-79-15,-80 0-16,186 13 15,-119-13 1,92 0 0,-53 0-1,53 0 1,40 0 0,-13-39-1,-40-1 1,-66 27-1,39-80 1,-39-39 0,-26-1-1,25-65 1,-38 79 0,-15 0 15,28-66-16,-54-1 1,-26 15 0,0-15-1,0 94 1,0-1 0,0 14-1,0 39 1,0-26-1,-79-53 1,-14 26 0,40 40-1,-13-13 1,0 40 15,-79-54-15,25 27-1,-12 14 1,-27 25 0,-39 14-1,66 0 1,-1 0 0,-12 0-1,13 0 1,-54 0-1,94 0 1,-67 0 0,119 0-1,-79 0 1,-13 0 0,66 0-16,0 0 31,-27 14-16,14 39 1,39-53 0,27 13 15</inkml:trace>
  <inkml:trace contextRef="#ctx0" brushRef="#br0" timeOffset="9877.95">14975 952 0,'0'40'63,"0"-13"-48,0 39-15,-13 13 0,-66 464 32,-27-160-1,106-158 0,-13-185 0</inkml:trace>
  <inkml:trace contextRef="#ctx0" brushRef="#br0" timeOffset="10600.56">14962 992 0,'-13'0'78,"-27"0"-78,1 13 16,12 1-16,-13 25 0,1-25 0,-1 12 15,27-13-15,-14 14 0,-12-1 0,-1-13 16,0 27-16,14-27 0,-14 27 0,0-14 16,27-12-16,0-1 15</inkml:trace>
  <inkml:trace contextRef="#ctx0" brushRef="#br0" timeOffset="10982.24">15108 886 0,'13'0'16,"0"0"-16,53 0 16,14 40-1,12 26 1,-39-26 0,93 105-1,-107-78 1,14 12-1,-39-66 1</inkml:trace>
  <inkml:trace contextRef="#ctx0" brushRef="#br0" timeOffset="13382.28">9790 701 0,'-14'0'0,"1"0"31,-13 13-15,12 14-16,-105 277 31,40-92-15,79-173-1,-26 94 1,-1-1 0,1-39-1,26 12 1,0-12 15,0 13-15,13-53-16,13 39 31,14 1-15,13-14-1,0-26 1,26 0 0,-39 0-1,39-40 1,106 14-1,-65-14 1,-41-13 0,-53 0-16,14 0 15,-13 0 1,39 0 0,-53 0-1,106-40 1,-66 27-1,-40 13-15,53-26 16,40-1 0,-53-39-1,13 13 1,27 0 0,-54 40-16,28-53 15,-41 0 1,0-14-1,-26-65 1,0 26 0,0 79-1,0-13 1,27 13 0,-27-52 15,0 39-31,-40-53 31,27 53-15,0 40-1,-14-13 1,-12-1 0,-1-26-1,-26 0 1,26 14-1,0 12 1,27 27 0,-40-40-1,-13 14 1,-13-14 0,39 14-1,-26 26 1,0-13-1,-27 13 17,1 0-17,52 0 1,-66-27 0,66 27-1,1 0 1,12-13-1</inkml:trace>
  <inkml:trace contextRef="#ctx0" brushRef="#br0" timeOffset="13987.47">8758 661 0,'-14'40'62,"14"13"-62,-13 26 0,13 1 0,-26-1 16,13 1-16,-14 39 0,1 0 0,-173 555 31,80-197 1,119-385-1</inkml:trace>
  <inkml:trace contextRef="#ctx0" brushRef="#br0" timeOffset="14510.61">8705 714 0,'0'-13'31,"0"0"-31,-13 13 16,-107 0 0,107 0-16,-13 0 0,-14 26 15,-224 107 1,131-67 31</inkml:trace>
  <inkml:trace contextRef="#ctx0" brushRef="#br0" timeOffset="15045.99">8744 754 0,'14'0'16,"25"0"0,-25 0-1,-1 0 1,53 40 0,-26 52-1,39 120 16,-66-199-15,27 53 0,-14-26-1</inkml:trace>
  <inkml:trace contextRef="#ctx0" brushRef="#br0" timeOffset="21857.4">19288 9287 0,'13'0'125,"27"0"-109,-27 0-16,27 26 47,-27-26-32,27 14 1,13 12 0,-40-26-1,13 0 17,-12 13-17,-1-13 32,13 27-47,-12-14 31,12-13 1,-13 0-17,1 0 1,-1 13-1,0-13 32,0 13-31,0-13 31,14 14-32,-14-14 32,0 0-15,1 13-17,-1-13 32,0 13-31,0 14 15,14-27-15,-14 0-1,0 0 16,0 13-15,1 0 0,-1 0 31,0-13-32</inkml:trace>
  <inkml:trace contextRef="#ctx0" brushRef="#br0" timeOffset="23227.29">20069 9618 0,'13'0'47,"0"0"-31,0 0-16,1 13 15,12-13 1,-13 13 0,27-13-1,-14 27 1,-12-14 0,12 0-1,-13-13 1,14 13 15,-14 0 0,0-13 79,0 0-95,1 14-15,12-1 47,1 13-16,-14-26-15,0 0-16,0 14 16,14-1-1</inkml:trace>
  <inkml:trace contextRef="#ctx0" brushRef="#br0" timeOffset="25268.1">20809 9935 0,'14'0'94,"-1"0"-78,0 0-1,14 0 17,-14 0-17,13 0 16,-12 13 16,-1 1 16,0-14 31,0 0-16,14 13-63,-14 0 17,0 13 30,0-12-46,1-1-1,-1 0 1,0 0-16,14 1 0,-14-1 47,0-13-16,0 13-15,0-13 15,1 27-31,-1-27 78,13 0-31,-12 13-16,-1-13 204,0 0-220,0 0 1,0 0 15,1 0 32,12 0-63,-13 13 78,1-13-47,-1 0-15</inkml:trace>
  <inkml:trace contextRef="#ctx0" brushRef="#br0" timeOffset="29406.4">22556 10134 0,'-14'0'78,"1"0"-78,0 13 0,-132 331 47,158 39 0,79-264-16,120-105 16,-53-14-31,-67 0-1,-25 0 1,-41-40 0,14 27-1,-27-67 1,-13-12-1,0-27 1,0 26 0,0-13-1,-27 53 1,-12 14 0,12-1-1,-26 0 1,-26 27-1,-40-27 17,13 40-17,-13 0 1,53 0 0,39 0-16</inkml:trace>
  <inkml:trace contextRef="#ctx0" brushRef="#br0" timeOffset="32456.16">18587 8797 0,'13'0'140,"0"0"-124,1 0-16,-1 0 31,13 0-31,-12-13 0,-1 13 16,40-13 15,-27 13-15,-13-13-16,14 13 31,13-14 0,26-38 0,-53 38-15,13 1 15,-12 13-15,25 0 0,-25-13-1,12-27 1,-39 40 171,0 0-171,-1 0-16,-12 0 16,13 0-1,-1 0-15,1 0 16,0 0-1,0 0 1,-1 0 0,-25 0-1,26 0 1,-1 0 0,1 0-1,0 0 48,0 13-63</inkml:trace>
  <inkml:trace contextRef="#ctx0" brushRef="#br0" timeOffset="33238.82">18600 8837 0,'13'0'94,"1"0"-94,-1 0 16,13 0 46</inkml:trace>
  <inkml:trace contextRef="#ctx0" brushRef="#br0" timeOffset="33703.61">18772 8837 0,'13'13'31,"1"-13"48,-1 0-33,0 14-30</inkml:trace>
  <inkml:trace contextRef="#ctx0" brushRef="#br0" timeOffset="36068.25">18838 8731 0,'0'13'204,"14"-13"-173,12 0 0,-13 0 0,-39 0 141,-1 0-172,-12 0 16,12 0-16,-39 0 0,0 0 15,-53 14 1,79-1 0,53-13 77,14 0-93,-14 0 0,0 0 16,27 0-16,26 0 16,-53 0-1,14 0 1,-14 0 15,13 0 0,-39 0 94,0 0-109,39 0 62,-12 0-47</inkml:trace>
  <inkml:trace contextRef="#ctx0" brushRef="#br0" timeOffset="37010.87">18693 8811 0,'0'13'31,"13"-13"0,13 0-15,-12 0-1,12 0 17,14 0-1,-14 0-31,-12 0 16,12 0-1,-13-13 1,14-27 15,-1 27 0,-13-1 16</inkml:trace>
  <inkml:trace contextRef="#ctx0" brushRef="#br0" timeOffset="42034.31">18944 8718 0,'-13'0'62,"-66"0"-30,-27 13-1,53 0-15,-13 14-1,0-14 1,13 0-1,0-13 1,13 0 0,-13 14-1,27-14 1,12 0 0</inkml:trace>
  <inkml:trace contextRef="#ctx0" brushRef="#br0" timeOffset="43280.88">18256 8824 0,'-13'0'31,"0"0"-15,0 0-16,-159-27 31,119 1-15,13 26-16,-145-27 31,119 1-16,13 26 17,39 0-17,1 0 1,0-13 0</inkml:trace>
  <inkml:trace contextRef="#ctx0" brushRef="#br0" timeOffset="45073.54">18005 8797 0,'13'0'63,"0"0"-63,1 0 16,38 0-1,68 0 16,-107 0-31,146 0 32,-54 0-1,-91 0-31,39 0 16,-14-13-1,-12 13 1,-14-13-1</inkml:trace>
  <inkml:trace contextRef="#ctx0" brushRef="#br0" timeOffset="45753.01">19063 8665 0,'13'0'47,"1"0"-16,-1 0-31,13-13 16,1-14-16,13 14 16,-1-13-1,-26 26 1</inkml:trace>
  <inkml:trace contextRef="#ctx0" brushRef="#br0" timeOffset="46258.78">19196 8586 0,'0'0'0,"-14"0"16,1 0-16,0 0 15,-27 13-15,-26 0 16,-13 0 0,-27 1-1,-13 39 1,92-53 0,-12 0-1,12 13 1,14-13-1</inkml:trace>
  <inkml:trace contextRef="#ctx0" brushRef="#br0" timeOffset="46763">17992 8797 0,'26'0'31,"-13"0"-31,1 0 0,118 0 31,-119 0-31,80 0 31,-54 0 1,-12 0-1</inkml:trace>
  <inkml:trace contextRef="#ctx0" brushRef="#br0" timeOffset="47168.5">18825 8797 0,'-13'0'78,"0"0"-62,-1 0-16,1 0 0,0 0 15,0 0-15</inkml:trace>
  <inkml:trace contextRef="#ctx0" brushRef="#br0" timeOffset="48772.92">18561 8797 0,'0'0'0,"-14"0"0,1 0 16,-27 0-16,-39 0 31,66 0-31,0 0 16,-14 14 0,-26 25-1,40 1 1,13 0-1,0-14 1,66-13 0,27-13-1,65 0 1,-52-53 0,-79 40 15,-14 13-31,0-13 47,-13 0-32,0-14-15,-53 14 32,-26 0-17,26 13 1,27 0-1,12 0-15,1 13 32,13 40-17,27-27 1,12-12 0,1-14-1,-14 0 1,-12 0-1,-1 0-15,0-14 16,-13-12 0,-26 0 15,-1 26-15,1 0-1,12 0 16,14 13 1,14-13-17,-1 0 1,13 0 0,-12-13-1,-14-1 1,0 1-16,-40 0 15,-39 13 1,-27 0 0,13 66-1,40-26 17,93-40 14,79-40-30,-40-26 0,-65 53-16,-1-1 15,0 1 1,-13 0 31,-13 13-32,0 0 1,13 13 15,0 0-31,0 1 32,13-1-32,0 0 31,-26-13 63,0 0-94,-1 0 0</inkml:trace>
  <inkml:trace contextRef="#ctx0" brushRef="#br0" timeOffset="50326.71">18653 8744 0,'13'0'15,"1"0"1,-1 0-16,185-52 31,-145 25-31,820-343 31,331-173 1,-53 67-1,-952 370-15,-107 53-1,-26 0 1,0 0-1,-26 14 1,66-1 0,26-26 15,120-80-15,-133 67-1</inkml:trace>
  <inkml:trace contextRef="#ctx0" brushRef="#br0" timeOffset="50876.8">22542 6416 0,'0'-13'15,"27"-14"1,13 27-16,118-13 16,28 13-1,-14 0 1,-27 13 0,-118 14-16,52 13 15,-66-40 1,0 13 31,-13 0-47,-39 66 15,25-65 1,-52 91-16,40-78 31,13-14-15,-1 40-1,-12-13 1,-67 66 0,27-40-1,40-40-15</inkml:trace>
  <inkml:trace contextRef="#ctx0" brushRef="#br0" timeOffset="51843.06">22225 4842 0,'0'0'0,"-13"0"15,0 0 1,13 159 0,0-133-1,185 358 32,26-331 0,-118-53-31,53-146-1,-14-52 1,-26-54 15,-93 239-31,0-27 0,-13-39 16,0 39-1,-13 1 1,-40-27 15,-26 39-15,26 14-1,-13 13 1,-80 40 0,80 39-1,13 0 1,40 14 0,13-40-1,0-14 1,0 1-1,13 0 1,40-14 0,13-26-1,53 0 1,-53 0 15,27 0-15,-53 0-1</inkml:trace>
  <inkml:trace contextRef="#ctx0" brushRef="#br0" timeOffset="52465.44">23098 5106 0,'53'14'31,"-40"-14"-31,14 13 16,-14 0-1,40 0 1,-27-13-16,14 14 31,-14 39-15,-26-27 0,0 14-16,0-14 15,0 27 1,-52-27-1,-173 27 1,66 14 0,93-41-1,26 0 1,106-26 31,199 0-32,-40 0 1,66 0 0,-93 0-1,-158 0 1,-27 0 15,-26 0-15,0 0-16,-14 0 0,-13 0 15,-26-26 1</inkml:trace>
  <inkml:trace contextRef="#ctx0" brushRef="#br0" timeOffset="55145.75">20466 6800 0,'26'0'47,"-26"26"-47,-40 80 15,-79 291 17,13 0 14,106-344-30,0-40-16,-13 27 16</inkml:trace>
  <inkml:trace contextRef="#ctx0" brushRef="#br0" timeOffset="57352.89">20505 7131 0,'13'0'31,"1"0"-31,12 0 16,53-106 15,-65 92-31,131-38 32,1 52 14,-133 0-30,0 0 0,0 0-1,14 26 1,-27 14-16,0 118 16,0 14-1,0-13 1,0-53-1,-13 40 1,-27-27 0,40-80-16,-40 41 15,40-67 1</inkml:trace>
  <inkml:trace contextRef="#ctx0" brushRef="#br0" timeOffset="58817.11">21101 7633 0,'0'13'16,"-14"1"-1,-12-1 1,13 0 0,-14 119 15,1-39-16,-1-14 1,27-39 0,-26 79-1,26-26 1,-27 26 0,14-93-16,13 120 15,-13-80 1,13 0-1,0-53 1,0 1 15,0-1 1</inkml:trace>
  <inkml:trace contextRef="#ctx0" brushRef="#br0" timeOffset="59538.77">22000 6919 0,'-26'-13'32,"12"39"-32,14-13 0,-13 14 15,13 12-15,-13 1 0,13-13 16,0 26-16,0 13 0,0-40 0,0 27 0,0 13 16,0-13-16,0-13 0,-66 277 31,53-158 0,-1-119-31,1 79 31,-13-93 1</inkml:trace>
  <inkml:trace contextRef="#ctx0" brushRef="#br0" timeOffset="60038.83">21590 7845 0,'0'-13'16,"26"13"0,1 13-16,13 79 15,-1 1 1,-12-27-1,-14-39 17,13-27-17,1 0 1,13 0 0,-1 0-16,54-53 15,-53 0 1,26-13-1,-13-14 1,-40 67 0,0 0-1,-13 0 32</inkml:trace>
  <inkml:trace contextRef="#ctx0" brushRef="#br0" timeOffset="61154.36">18878 9671 0,'13'0'0,"0"0"0,1 0 16,12 0 0,54 13-1,-41 0-15,437 397 31,398 331 1,144-172-1,-542-318-15,-237-132 15,-200-106-31,-25 1 15</inkml:trace>
  <inkml:trace contextRef="#ctx0" brushRef="#br0" timeOffset="61804.7">22159 11562 0,'26'0'47,"27"66"-47,-40-26 15,1 0-15,158 185 16,-80-119-1,-52-40 17,-40-53 46,-13 0-63,-53-13 1,-67 40 0,-92 13-1,199-40 1,13-13 0,-1 0-1</inkml:trace>
  <inkml:trace contextRef="#ctx0" brushRef="#br0" timeOffset="62720.87">23058 12263 0,'0'27'47,"0"13"-47,0-1 16,0 107 0,-39 132-1,39-106 1,0 0-1,26-93 1,14-39 0,-27-27-1,119-79 1,107-93 0,12-13-1,-198 106-15,39-53 16,-78-27-1,-14-13 17,-27-12-17,-26 65 1,0 13 0,27 67-1,-14 26 1,-26 0-1,-185 13 1,145 13 0,13 40-1,27 54 17,66-94-32,0 53 15,0-26 1,53-13-1,40 26 1,-14-26 0,80-14 15,-27 1-15,-92-14-16,39-13 15,-39 0 1,-1 0-1,-12-66 1</inkml:trace>
  <inkml:trace contextRef="#ctx0" brushRef="#br0" timeOffset="63173.66">24196 12726 0,'13'14'16,"-13"-1"-16,0 53 16,-105 212 15,78-252-31,-66 252 47</inkml:trace>
  <inkml:trace contextRef="#ctx0" brushRef="#br0" timeOffset="64495.17">18759 11893 0,'0'13'46,"0"0"-30,0 120 0,0-120-1,0 13 1,0 27 0,0-66 62,0 0-78,0-40 0,0-53 15,26 40-15,27-53 16,66-106 15,-92 199-31,-14 12 16,14-39-1,-14 40 1,26 0 0,-12 0 15,13 13-15,39 0-1,-39 0 1,-27 0-1,27 26 1,-14 133 0,0 26-1,-26-39 1,0 79 0,0 52-1,0-144 1,-13 12-1,-40 54 1,-13-27 15,53-106-31,-13 0 16</inkml:trace>
  <inkml:trace contextRef="#ctx0" brushRef="#br0" timeOffset="65270.75">20346 11946 0,'-13'0'15,"-13"0"1,13 0-1,-1 0-15,14 26 16,-13 1-16,13 13 0,0-1 16,0 14-16,0 0 0,0 0 0,0 13 15,-106 529 1,40 40 31,66-582-47,-13 80 31,13-186 16,0-80-31</inkml:trace>
  <inkml:trace contextRef="#ctx0" brushRef="#br0" timeOffset="65913.77">20307 12039 0,'-13'0'47,"-1"13"-47,-158 132 31,93-65-15,39-41 15,27-12-15</inkml:trace>
  <inkml:trace contextRef="#ctx0" brushRef="#br0" timeOffset="66382.53">20505 11959 0,'13'0'63,"1"0"-63,105 199 15,-80-133 1,28 53 0,-54-80-16,26 28 15,-25-28 1,-1-25-1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23T10:05:59.2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1283 5927 0,'0'26'62,"13"-26"-30,1 0-17,12 0-15,93 0 16,-66 0-1,13 0 1,-39 0 15,26 0-31,-14 0 32,-25 0-32,52 0 15,-27 0 1,14 0-1,13 13 1,-13-13 0,-26 0-1,13 14 1,12-1 0,28-13 15,-41 0-16,1 0-15,13 0 16,-13 0-16,-14 0 16,1 0 15,-14 0-15,27 13-1,-14 0 1,1-13-1,12 27 1,-12-27 0,39 26-1,-40-26 1,40 13 0,-13 1-1,0 12 16,0-13-15,-26-13-16,52 0 31,-13 0-15,0 14 0,-52-1-1,12 0 1,27-13-1,-27 0 1,1 0 15,-14 0-15,14 0 0,-1 0-16,0 0 31,-12 0-31,25 0 31,-12 0-15,-1 0-16,40 0 31,-26 0-15,13 0-1,-40 0 1,0 0-1</inkml:trace>
  <inkml:trace contextRef="#ctx0" brushRef="#br0" timeOffset="3938.31">6165 5662 0,'-13'0'47,"-1"0"-32,1 0-15,0 0 16,0 0-16,-120 0 47,80 0 0,40 0-47,0 0 15,0 0 1,-27 0-1,14 40 1,-14-14 0,13 14-1,14-27 1,13 14 0,0-14-1,-13 0 1,0 0-1,0 14 1,13 12 0,-14-12-1,14 13 1,0-1 15,0-26-15,0 1-1,0-1 1,0 0-16,0 0 16,27 27-1,-1-13 1,-13-14 0,1 0-1,12 0 1,-13 0-1,14 27 1,-14-40 15,14 0 1,25 13-17,-25-13 1,-14 0-16,27 14 15,-27-14 1,0 0 0,14 0-1,-1 0 1,14 0 0,0 0-1,12 0 1,-25 0-1,26 0 1,-40 0 15,0 0-15,27 0 0,0-14-1,13-12 1,-27 26-1,1-13 1,-1 13 0,-13 0-1,40-14 1,-13-12 0,-1 13-1,-12-27 16,-14 40-15,0-13 0,1 0-1,12-1 17,1-12-32,-14-14 31,-13 27-16,26-13 1,-26-1 0,0 14-1,0-40 1,0 27 0,0 12-16,0-39 15,0 40 1,-13 0 15,0 0-31,0-1 16,-1-12-1,-12 13 1,13 0 15,-14-14-15,14 27-1,-14-13 1,-12 0 0,12 13-1,14 0 1,-13 0 0,-14 0-1,-13 0 16,40 0-31,-40 0 16,40-27 0,-14 27 15,-12 0 0,25 0-15,1 0-16,-13 0 15,-27 0 1,26 0 0,14 0-1,-13 0 1,12 0 0,1 0-1,-13 0 1,12 0-1,1 0 17,-13 0-1</inkml:trace>
  <inkml:trace contextRef="#ctx0" brushRef="#br0" timeOffset="11012.66">4882 6853 0,'0'13'31,"13"-13"16,13 0-31,-13 0-1,1 0-15,39 13 47,-27-13-47,14 0 31,-1 13-15,-12-13 0,-14 0-16,0 0 15,1 0 1,12 0-1,-13 0 1,27 0 0,-14 0 31,-12 0-32,-1 0 1,0 0-16,40 0 31,-40 0-31,0 0 16,14 0-1,26 0 1,-40 0-16,0 0 16,40 0-1,-13 0 1,-27 0-1,27 0 1,-27 0-16,0 0 31,1 0-15,-1 0 0,0 0-1,0 0 1,14 0 15,-14 0-15,0 0-1,0 0 1,27 0 0,-13 0-1,-1 0 1,-13 0-1,0 0 1,14 0 0,13 0-1,-27 0 17,0 0-17,0 0 32,0 0-31,27 0-1,-13 0 1,-1 0 0,1 0-1,-1 0 63,-39 0 47,0 0-125,-14 0 16,14 0-16,-53 0 16,0 0-1,39 0 1,-13 0-16,14 0 15,-14 0 1,1 0 0,-1 0-1,0 0 1,1 0 0,12 0-1,-26 0 1,27 0 15,-1 0-15,-26 0-1,40 0 1,-13 0 0,12 0-1,1 0 1,-13 0-1,-1 0 1,14 0 0,-13 0 15,-1 0-15,14 0 30,0 0-30,26 0 109,27 0-125,-1 0 16,14 0-16,-26 0 15,52 0-15,40 0 16,-79 0 0,39 0 15,1 0-31,-41 0 31,14 0-15,-40 0-1,1 0 1,-1 0 0,0 0 15,0-13-16,-26 0 32,-27 13-47,-65 0 16,78 0-16,-92-13 16,0-14-1,79 27 16,-13 0-15,27 0 0,13 0-1,26 0 63,0 0-78,0 0 0,40 0 16,40 0 0,13 0-1,-27 0 1,-13 0 0,-53-13 30,-26 0 1,0 13-47,-40 0 16,-53 0 0,67 0-16,-94 0 15,14 0 1,40 0-1,39 0 1,-13 0 0,80 0 77,-14 0-93,13 0 0,40 0 16,14 0 0,65 0-1,-118 0-15,105 0 16,-92 0 0,-27 0-16,14 0 15,-41 0 79,1 0-94,0 13 0,-40-13 16,-53 40-1,53-27 1,40 0 15,13 0 47,13-13-62,0 14-16,40-1 15,40 13 1,-27-26 0,27 0-1,-14 0 1,-53 0 0,54 0-16,26 0 15,-67 0 1</inkml:trace>
  <inkml:trace contextRef="#ctx0" brushRef="#br0" timeOffset="17024.9">19685 10213 0,'13'0'79,"0"0"-79,159-40 31,146-198 0,-1-13 0,54 26 16,-345 212-47,27-1 16,13-12-1,53-27 1,40-26 0,13-14-1,-40-13 1,-92 93 0,13-13-16,106-107 15,-40 67 1,0 13-1,-13 27 17,-40 12-32,13-25 31,1 26-15,-41-1-1,107-39 1,-106 27-1,-27 26 1,13 0 47,-13-13-63,40-14 15,27 14 1,26-40-1,-14 13 1,-65 40 0,39-39-1,-40 39 32</inkml:trace>
  <inkml:trace contextRef="#ctx0" brushRef="#br0" timeOffset="17805.4">22794 8162 0,'13'-26'47,"0"26"-47,1 0 16,224 93 30,-146-80-30,1 26 0,-1-25-1,-25 12 1,-54-26 0,0 27 15,-13-14 0,-13 13-31,-67 54 16,-39 12 15,53-26-15,40-13-1,-1-39-15,1 38 16,-1-25-1</inkml:trace>
  <inkml:trace contextRef="#ctx0" brushRef="#br0" timeOffset="18809.1">23508 7832 0,'-13'0'16,"0"0"-1,13 39 1,0 54-16,0-67 0,0 120 15,0-106-15,0 145 32,13 79-1,27-224 0,-27-27 0,66-13-15,-52-26 0,26-40-16,-40 52 0,27-91 15,39-133 1,-66 26 15,-13 80-15,0 13-1,0 105 1,0-25 0,-40-28-1,27 41 1,0 13 0,-53-14-1,-13 27 1,-14 0-1,-26 66 1,66 27 15,26-66-31,27 52 16,14 13 15,-1-52-15,13-13-1,54-14 1,-14 27 0,-13-40-1,13 0 1,-40 0 0,-12 0-16</inkml:trace>
  <inkml:trace contextRef="#ctx0" brushRef="#br0" timeOffset="20443.74">23905 8414 0,'13'0'46,"14"0"-30,-14 13 0,0-13-1,27 40 1,-27-40 31,27 26-16,-40-13-31,0 67 16,0-41-1,-27 14 1,-12-13 0,39-14 124,13-26-124,0 0-16,0 0 15,14 0 1,-14 0 0,0 0 171,1 0-140,-1 0-16,0 0 63,0 0-63,0 0 63,14 0-63,-14 0 1,0 0-17,1 0 1,-1 0 15,0 0-31</inkml:trace>
  <inkml:trace contextRef="#ctx0" brushRef="#br0" timeOffset="21527.44">19632 10253 0,'13'0'31,"14"0"-16,-14 0-15,0 0 0,14 26 0,39-13 0,-40 14 16,14-14-16,357 199 31,211 145 1,-52-26-1,13-67 0,-185-145 0,-358-119-31,14 0 16,-27 0 15,0 13-31,0-13 31,1 14-15,-1-14 0</inkml:trace>
  <inkml:trace contextRef="#ctx0" brushRef="#br0" timeOffset="22105.9">22397 11324 0,'0'-26'15,"93"79"1,26 105 0,-27-12-1,-65-93 1,-27-40 0,0 0-1,0 0 32,0 1-31,-93 12-1,-52 14 1,39-14 0,79-12-16,-12-1 15,12 0 1</inkml:trace>
  <inkml:trace contextRef="#ctx0" brushRef="#br0" timeOffset="22459.02">21564 12475 0,'0'0'0,"0"40"0,0-14 16,0 14-16,0 92 15,39-39 1,1-40 0,-27 0-1,27-40 1,52-26 0,133-120 15,-132 67-31</inkml:trace>
  <inkml:trace contextRef="#ctx0" brushRef="#br0" timeOffset="23290.07">22172 12091 0,'0'0'0,"-93"-13"15,54 13 1,-14 0-16,-53 0 16,-13 80-1,53-27 1,39 13 0,27-27-1,0 14 1,14-13 15,25 13-15,1-40-1,0 0 1,-27-13 0,13 0 93,-12 0-93,-1 0-1,53 27 1,-26-14-16,13 0 31,-40-13-31,13 13 16,-13-13 93,1 0-93,12 0-16,-13 0 15,1 0 1,12 0 0,-13 0-1,1 0 1,-1 0 46,13 0-46</inkml:trace>
  <inkml:trace contextRef="#ctx0" brushRef="#br0" timeOffset="23764.5">22490 12502 0,'13'0'63,"0"13"-63,-13 146 15,-40 13 17,27-106-1</inkml:trace>
  <inkml:trace contextRef="#ctx0" brushRef="#br0" timeOffset="33384.94">12105 1244 0,'-27'-14'31,"14"1"-31,0 0 16,0-14-16,-14 1 16,14 13-1,-67-27 1,-12-13 15,39 53 0,-53 27 1,93-1-17,0 0-15,-1 1 0,-12 79 32,26-67-17,26 14 1,-12-39-16,25 39 15,1-40 1,13 0 0,0 0-1,-13-13 1,26 0 0,-40 0-1,14-106 1,-40-26-1,0 53 1,13 65 0,-13 1 62,-26 13-47,-41 238 0,67-198-31,-39 26 0,12 80 16,14-93 0,-13-40-16,26 13 15,-27 27 1,1 0-1,12-40 17,-38 1-1,25-14-15,-65 0-16,-1-40 31,66 13-16,14 14 1,0 0 0,13 0-16</inkml:trace>
  <inkml:trace contextRef="#ctx0" brushRef="#br0" timeOffset="34251.03">12144 1455 0,'14'13'31,"-1"1"-31,13-1 16,-12 13 15,12 1-16,-13-14-15,-13 27 16,0 13 0,0-40-1,-53 66 1,-39-13 0,65-52-1,40-14 79,1 0-94,12 0 0,1 0 16,26 0-16,52 0 31,-65 0-16,13 0 1,-27 0 0,-12 0-1</inkml:trace>
  <inkml:trace contextRef="#ctx0" brushRef="#br0" timeOffset="37664.15">12713 1429 0,'13'0'0,"1"0"32,-1 0 15,-13-13 31,-13-1-78,-14 1 15</inkml:trace>
  <inkml:trace contextRef="#ctx0" brushRef="#br0" timeOffset="38829.8">13454 1177 0,'0'-13'0,"-13"13"32,-14 0-32,1 0 15,-80 0 17,27 0 14,52 159 1,54-40-15,-14-106-1,0-13-31,27 0 15,26 0 17,0-39-17,-26-1 1,-27 13-16,-13-12 16,0 25-1,0 1 16,0 0 16,-13 13-31,-14 0-16,-26 106 16,40-66-1,-53 211 1,53-198-1,0 79 1,13-92 0,0 13-1,-27-27 1,14 14 0,0-27-1,-1 0 16,-12 1-15,-14-14 0,27 0-16,0 0 15,-27 0 1,0 0 0,14-40-1,13 27 1</inkml:trace>
  <inkml:trace contextRef="#ctx0" brushRef="#br0" timeOffset="39626.4">13533 1707 0,'14'0'16,"12"0"-1,-13 0 1,1 0 0,12 0-16,-13 0 15,27 13 1,-27 26 31,-79 94-16,0-94 0,79-39 79,0 0-95,1 0-15,-1 27 16,0-27-16,0 0 15,27 0 1,-27 0 0</inkml:trace>
  <inkml:trace contextRef="#ctx0" brushRef="#br0" timeOffset="40822.33">14354 1164 0,'0'40'31,"0"-14"-15,-27 133-1,1 238 17,-14-132-1,40-173-16,0-39 1,-13-40 0,13-52 62</inkml:trace>
  <inkml:trace contextRef="#ctx0" brushRef="#br0" timeOffset="41391.33">14235 1032 0,'-14'-27'31,"1"27"-16,-40 14 1,-119 78 15,66-26 1,93-52-17</inkml:trace>
  <inkml:trace contextRef="#ctx0" brushRef="#br0" timeOffset="42243.86">14473 1085 0,'13'0'47,"0"0"-32,0 0 1,1 13 0,39 40-1,-27 0 1,-13-13-16,40 12 15,-26-12 17,-14-27-32,0 1 31,14-1 0,-14 0-31,0 0 16,0 1 15</inkml:trace>
  <inkml:trace contextRef="#ctx0" brushRef="#br0" timeOffset="47548.97">15412 1587 0,'13'0'79,"0"0"-79,1 0 15,105 0 1,39 0 15,14 0 0,-145 0-15,277 53 15,-26-53 0,-225 0-31,-40 14 16</inkml:trace>
  <inkml:trace contextRef="#ctx0" brushRef="#br0" timeOffset="48163.63">16417 1416 0,'14'13'31,"-1"0"-31,0 13 0,40 14 16,-40-27-16,27 40 15,39 40 17,-65-80-32,12 0 47,-26 1-32,0-1 1,-26 40-1,-27 13 1,-27-13 0,54-40-1,-14 0 17,27-13-1</inkml:trace>
  <inkml:trace contextRef="#ctx0" brushRef="#br0" timeOffset="49396.1">17370 1230 0,'-13'0'62,"13"172"-46,39 80 31,-25-27-16,-14-106 0,0-93-31,0 1 16,0-14 0,0 0-1,-14 0 32,-12-13-47,26-119 16,-40 13-1,40 14 1,0 39 0,0-27 15,0 27-16,0-13 1,40 0 0,13 0-1,-27 26 1,-13 27-16,14 0 16,13 0-1,-27-1 1,0 1 15,0 13-15,14 0-1,26 0 1,-14 0 0,-25 0-1,-1 0 1,13 0 15,-12 0 0,-1 0-15</inkml:trace>
  <inkml:trace contextRef="#ctx0" brushRef="#br0" timeOffset="50158.28">18296 1045 0,'0'27'16,"0"12"-16,-13 120 31,13-119-31,-106 396 31,93-92 1,13-145-1,0-186-16,-14 13 32</inkml:trace>
  <inkml:trace contextRef="#ctx0" brushRef="#br0" timeOffset="50674.68">18058 1310 0,'-13'0'78,"-67"39"-63,67-25 1,0 12 0</inkml:trace>
  <inkml:trace contextRef="#ctx0" brushRef="#br0" timeOffset="51263.11">18375 1072 0,'0'0'0,"14"0"16,12 0 0,-13 0-1,14 26-15,-14-13 16,53 53 15,-39 14-31,12 26 16,14-1-1,-26-52 1,12-26 0,-26-14-1,1 13 1</inkml:trace>
  <inkml:trace contextRef="#ctx0" brushRef="#br0" timeOffset="53552.68">3889 6125 0,'0'13'47,"27"-13"-32,-1 0 1,-12 0-16,65 0 31,-53 0 0,-12 14 1</inkml:trace>
  <inkml:trace contextRef="#ctx0" brushRef="#br0" timeOffset="55381.36">5371 6813 0,'13'0'63,"14"0"-48,-14 0-15,27 0 32,52 0 15,-79-13-47,1 0 31</inkml:trace>
  <inkml:trace contextRef="#ctx0" brushRef="#br0" timeOffset="58843.02">19936 1998 0,'14'0'62,"105"0"-31,-93 0-31,225 0 32,-118 0-17,-94 0-15,120 0 16,0 0 0,119 0 15,-252 0-31,14 0 15,-27 0 1,0 0 31,1 0-31</inkml:trace>
  <inkml:trace contextRef="#ctx0" brushRef="#br0" timeOffset="60500.95">20360 2368 0,'13'0'78,"0"0"-78,0 13 16,106 146-1,-13 39 17,-93-118 15,-13-67-16,0 13 16,0 1-16,0-14 16,-13-13-47,-26-26 15,39-1 1,0 1 0,0-1-1,0-26 1,13-13 0,0 53-16,13-53 15,-26 13 1,0 27-1,0-1 1,0 1 15,40-1 1,-27 14-1,1 0-16,-1-1 1,66-25 0,-39 39-1,-14 0 1</inkml:trace>
  <inkml:trace contextRef="#ctx0" brushRef="#br0" timeOffset="61171.16">20439 2222 0,'13'0'62,"27"0"-46,238-26 46,-186 13-62,-65 0 16,79 13 0,-80 0-1</inkml:trace>
  <inkml:trace contextRef="#ctx0" brushRef="#br0" timeOffset="62137.02">20426 2209 0,'-13'0'31,"-27"13"-15,27 27-16,-1 0 15,14 39-15,0-52 0,0 65 16,-26 120 15,26-93 16,0-40-16,-13-65 63,0-1-78,-14-13-1,1-13-15,-1-14 0,1-13 16,-27 1 0,40 26 15,-1 13 31,1 0-46,0 0 0,0-14-16,-1 14 31,-12 0 0,13 0-31,13 40 16,-27 26-1,14 0 1,13-52 0,-13 38-16,-14 1 15,27-39 95,27-28-95,-14 1-15</inkml:trace>
  <inkml:trace contextRef="#ctx0" brushRef="#br0" timeOffset="63964.65">20942 1151 0,'-13'0'47,"-1"0"-32,1 0 1,0 0-16,-40 0 31,13 0-15,1 13-1,25 0-15,-12 14 16,-1-1 0,-26 14-1,27 13 1,13-13 0,13-1-1,0 14 1,0-40-1,13 14 17,0-14-32,67 0 31,-27-13-15,-40 0-1,26 0 1,-52 0 109,0 0-110,-13 0-15,12 0 16,1 0-16,-27 0 16,1 27-1,12-14 1,1 0 0,-14 0 15,0 14-16,14-1 1,0-12 0,12-1-1,1 0 1,13 14 0,0-14-1,0 13 16,0-13 1,0 1-17,0-1 1,13 0-16,40-13 16,-13 0 15,13 0-16,-27 0 1,-13 0 0,1 0-1,-1 0 1,0 0-16,27 0 16,0 0-1,-27 0 1,26 0-1,1 0 17,-13 0-17,-14 0-15,13 0 32,1 0-17</inkml:trace>
  <inkml:trace contextRef="#ctx0" brushRef="#br0" timeOffset="65330.04">22093 1310 0,'0'26'141,"0"14"-126,0-14-15,0 14 0,0 119 16,0 52 0,-14-25-1,-38 12 17,52-132-17,-14 0 1,-12-26-1,-1 92 1,14-105 0,0 39-1,-14 13 1,14-26 0,-13 13-1,13-13 1</inkml:trace>
  <inkml:trace contextRef="#ctx0" brushRef="#br0" timeOffset="66369.78">21590 2474 0,'0'-27'78,"0"41"-62,0-1-16,0 13 0,13 40 15,14 67 17,12-80-17,-25-40 1,-1 27-1,13-1 1,14-12-16,-27-14 16,0 0 15,1 0-15,12 14-1,14-27 220,-27 0-220,66-27 16,-65 14-31,65-53 16,27-13 0,-40 26-1,-53 40 17,0-1-32,1-12 15,-14 13 1,0-1-1</inkml:trace>
  <inkml:trace contextRef="#ctx0" brushRef="#br0" timeOffset="72779.06">20981 913 0,'-26'-13'63,"13"13"-47,0 0-1,-107 0 16,81 0-31,-107 0 32,120 0-32,-40 13 31,-120 93 0,-91 26 0,237-106-15,-26 41 0,-14-1-1,1 66 1,26-66 0,-39 53-1,52-66 1,0 66-1,14 0 1,-14-26 15,14-1-15,26-52 0,0 13-1,0 0 1,0 40-1,0-54 1,0 1 0,26 0-1,40 39 1,-26-26 0,26-13-1,0 13 1,-39-27 15,-14-13 0,0 0-15,27 27 0,-27-27-16,0-13 31,14 14-16,-14-1 1,27-13 0,12 26-1,1 1 1,-13-14 0,-27-13-1,1 0-15,-1 13 31,13-13 1,27 13-17,0 14 1,40-27 0,-1 13-1,-52-13-15,39 0 16,54 0-1,-54 0 1,-66 0-16,40 0 16,0-26-1,-40 26 1,14-40 0,65 13 15,-78 14-31,65-40 15,-53 14 1,41-14 0,-41 0-1,67-53 1,-54 40 0,-12 0-1,12-27 1,-25 53-16,25-52 15,-39 52-15,0 0 16,27-26 0,-1-13-1,27 0 1,-26-1 0,-27 27-1,0-26 1,0 26-1,0 13 1,0 14 15,0-40-15,0 39 0,0-12-1,-27-1 1,14 27-1,0-1 1,-14 1 0,-12-40-1,12 27 1,-13-1 0,27 1-1,-13-1 1,-14 1 31,0 13-32,1 13 1,25-14-16,-25-12 16,-1 0-1,27 12 1,-14 1-1,14 13 1,-26-13 0,25 13-1,-65 0 1,26 0 15,40-13-31,0 13 78,-1 0-62</inkml:trace>
  <inkml:trace contextRef="#ctx0" brushRef="#br0" timeOffset="78152.9">15280 4458 0,'0'13'16,"13"1"0,0-14-1,27 0-15,211 0 16,67-27-1,26 1 1,-27 26 0,-237 0-16,118 0 15,146 0 17,-93 0-17,-26 0 1,53 0-1,-27 13 1,1 0 0,-1 14-1,-172-27-15,146 0 16,40 0 0,-212 0-16,132 26 15,-39 1 1,-41-14-1,28-13 1,-14 13 0,26-13-1,-65 0 17,-14 0-17,-40 0 1,40-13-1,-39 13 1,-14 0-16,0-13 16,1-1-1,-1 14 1,26-26 0,1-27-1,13 13 1,-13-13-1,-40 14 1,0-80 15,0 79-31,0-26 32,0-14-17,-53 41 1,26-1-1,-52-39 1,-80-27 0,53 53-1,-39 0 1,-14 13 0,67 14-1,25-1 1,-12 1-1,-27 13 1,-66 13 0,66 0-1,-13 0 17,53 0-17,-26-14 1,12 14-1,1 0 1,-14 0 0,27 0-1,13 0 1,13 0 0,-12 40-1,-28 0 1,14 13-1,26-14 1,27-39 15,0 0-31,0 0 0,-27 14 32,13-1-17,14 13 1,-53 14-1,26 0 1,14-1 0,26-12-1,-40-1 1,40 14 0,0-13-1,0 12 1,0 14-1,0-13 1,0-27 62,0 13-78,0-12 16,0-1-1,0 0 1,27 27-16,-14-27 31,0 0-15,14 1 31,-14-14 31,13 13-62,1 0-1,-14 0 1,0 14 15,0-27-15,14 0-16,-14 13 15,0 0 17,14 0-1</inkml:trace>
  <inkml:trace contextRef="#ctx0" brushRef="#br0" timeOffset="84939.92">19606 10332 0,'13'0'94,"13"26"-79,-12 1 1,52-14 0,0-13 15,-26 0 0,-40-26 0,-40-1-15,27 14 15,-1 0-31,-12 13 31,-14 0-31,1 0 32,25 0-17,1 0-15,0 0 16,13 13 15,13 0-15,0-13-1,1 0-15,-1 0 16,0 0 15,-13-13 1,0 0-17,0 0 1,0 26 93,0 0-109</inkml:trace>
  <inkml:trace contextRef="#ctx0" brushRef="#br0" timeOffset="88952.63">12250 5596 0,'-13'0'15,"0"-13"1,-27-1-1,14-12 1,12 13-16,-25 0 0,25-1 16,1 1-16,-53-27 31,26 40 0,14 0-31,-14 0 16,-132 93 15,172-27-15,0-39-1,13 39 1,27-40 0,13 1-1,13-14 1,14-13-1,-1 0 1,-13-13 0,-26-27 15,-27-39-15,0 65-1,-26 28 110,-13 25-125,12 27 0,14-13 0,-13-13 16,-27 106-16,14 12 15,0-92 1,12-52 31,1-1-31,0-13-1,-40 0 1,-13 0-1,13 0 1,13 0 0,27 0-1,-14-13 1,14-1 0,0-38-1,13 25 1</inkml:trace>
  <inkml:trace contextRef="#ctx0" brushRef="#br0" timeOffset="89471.85">12369 5913 0,'13'0'32,"1"0"-17,-14 53 1,0 66 15,0-92-31,-14 52 31,14-66 1</inkml:trace>
  <inkml:trace contextRef="#ctx0" brushRef="#br0" timeOffset="90017">12740 5834 0,'26'-13'63,"-13"13"-32,1 0-31</inkml:trace>
  <inkml:trace contextRef="#ctx0" brushRef="#br0" timeOffset="90918.04">13600 5490 0,'0'0'0,"-14"-13"0,1 0 16,0-1 0,-27 14-1,-13 14 17,53 197-1,0-184 0,0-14-31,0 0 16,14 14-1,-1-1 17,0-26-17,93-13 1,-53-40-1,-14 13 1,-39 27 78,0 26-79,-39 40-15,-1 80 16,-13-1 0,13-40-16,-12 67 15,25-66 17,1-67-17,12-13 1,-25-13 15,-1 0-15,14 0-16,-94-132 15,15-27 1,78 120 0</inkml:trace>
  <inkml:trace contextRef="#ctx0" brushRef="#br0" timeOffset="91594.7">13930 5874 0,'14'13'62,"-1"13"-31,-13-12-31,-40 158 32,27-146-17,13 1-15,-13 39 16,13-53-1,-14 0 32</inkml:trace>
  <inkml:trace contextRef="#ctx0" brushRef="#br0" timeOffset="92799.55">14565 5239 0,'0'26'47,"-13"-13"-47,13 14 0,-13 13 0,13-1 16,-13-12-16,13 12 0,-27 213 31,27-226-31,-53 278 31,40-277 0,0-14 16</inkml:trace>
  <inkml:trace contextRef="#ctx0" brushRef="#br0" timeOffset="93620.58">14274 5927 0,'27'0'31,"-14"0"-15,13 0-1,41 225 48,-54-212-63,26 40 47,-25-40-32,12 0 1,-13-13 0,14 0-1,-14 0-15,40-13 32,-27-80-32,54-92 15,-67 145-15,40-26 16</inkml:trace>
  <inkml:trace contextRef="#ctx0" brushRef="#br0" timeOffset="94248.98">15690 5808 0,'0'0'0,"-13"0"0,-1 0 47,28 0 0,12 0-47,0 0 16,-12 0-16,144 0 31,-131 0-31,66 0 16,26 0-1,-67 0 1,-12 0 0,-13 0-1,-14 0 1,0 0-1,27 0 1,-1 0 0</inkml:trace>
  <inkml:trace contextRef="#ctx0" brushRef="#br0" timeOffset="94910.55">16338 5675 0,'13'0'63,"0"0"-63,1 0 0,-1 0 15,13 0-15,-12 14 0,-1-1 16,-13 0-16,13 0 0,0 0 16,53 54-1,-52-41-15,39 40 31,-27-53 1,-26 1 30,-13 25-46,-40-25-1,-40 12 1,80-13 0,-27 0-1</inkml:trace>
  <inkml:trace contextRef="#ctx0" brushRef="#br0" timeOffset="95949.89">17568 5477 0,'-13'13'47,"13"0"-47,79 278 31,80 53 16,-146-264-15,-13-54-1,0 1 16,-13-27-16,0-14-15,13-12-1,0-53 1,0 12-1,0 14-15,40-118 47,-14 131-47,-13 0 16,1 14 0,-1 12 15,13 1 31,-12 13-46,-1 0 0,0 0-16,13 0 15,-12 0-15,39 0 16</inkml:trace>
  <inkml:trace contextRef="#ctx0" brushRef="#br0" timeOffset="96578.19">18627 5569 0,'26'0'31,"-26"27"-15,-13 13-16,-40 185 47,27-186-47,-27 107 15,-14 92 17,41-172-17,13-13 1,13-40-1,0 14 1</inkml:trace>
  <inkml:trace contextRef="#ctx0" brushRef="#br0" timeOffset="97332.42">18177 6244 0,'13'0'47,"0"13"-31,14 40-1,-14-39-15,40 131 31,-53-79-15,13-53-16,0 14 16,1-1-1,-1-12 32,0-14-31,40-27-16,-13-13 31,52-79-15,-52 0-1,0 53 1,-27 53-16,0-27 16,0 27-1</inkml:trace>
  <inkml:trace contextRef="#ctx0" brushRef="#br0" timeOffset="103312.48">21299 5239 0,'0'-40'47,"-13"27"-31,-14 13-16,-12 0 15,-54 0 17,80 0-32,-53 0 15,-27 53 16,93 0-15,0-14 0,13 27 15,27-52-31,0 25 16,26 1-1,26-27 1,-12-13-1,-67 0 1,-26 0 62,-1 0-78,-25 27 0,26-14 16,-67 27-16,1 26 15,39-40 1,27 27 0,13-26 15,53 26-15,-27-40-1,54 13 1,-14-12-1,26-1 1,-78-13-16,12 0 16,1 0-1,-14 0 1,0 0 0</inkml:trace>
  <inkml:trace contextRef="#ctx0" brushRef="#br0" timeOffset="103781.23">20439 6138 0,'13'14'16,"14"-14"-16,52 0 15,-52 0-15,422 0 31,451 0 32,-543 0-32,-344 0 0</inkml:trace>
  <inkml:trace contextRef="#ctx0" brushRef="#br0" timeOffset="104549.26">21087 6324 0,'0'26'16,"14"-26"-16,25 0 16,1 0-16,105 0 31,94 0 0,-200 0-15,-12-13 15</inkml:trace>
  <inkml:trace contextRef="#ctx0" brushRef="#br0" timeOffset="105076.04">20981 6376 0,'-52'186'31,"12"-54"-15,40-79-16,-40 92 15,40-92 1,0-26 0,-13-14 46,-40 0-62,-13-132 16,13 40-1,40 66 17,-1 13-17,1 0 1,-40 26-1,27 14 1,13-27 15,13 0 1,13-13-17,0 0-15</inkml:trace>
  <inkml:trace contextRef="#ctx0" brushRef="#br0" timeOffset="105893.17">21378 6694 0,'14'0'47,"-1"13"-32,0 27-15,-13 26 16,13-40-16,27 27 15,-40 0 1,0-39 62,0-1-47,-13-13-15,13-27-16,0-12 16,0-14-16,0-80 15,13 120 1,27-53 0,-27 53-1,13-14 1,-12 14 78,-1-13-63,0 26-31,0 0 15,14 0 1,-14 0 0,0 0-16,0 0 0</inkml:trace>
  <inkml:trace contextRef="#ctx0" brushRef="#br0" timeOffset="107320.74">23151 5397 0,'-13'0'0,"0"0"16,-1 0 31,1 0-32,0 93 1,13-53-16,-27-14 0,-25 318 31,25-145-31,-13 250 47,40-422-47,0-1 16,0 67 15,0-80-15,-13 0 46</inkml:trace>
  <inkml:trace contextRef="#ctx0" brushRef="#br0" timeOffset="107807.26">23019 5477 0,'0'-13'31,"0"-1"-31,-13 14 16,-1 0-16,-25 0 16,12 27-16,-79 39 31,40 0 0,53-53-31,0 1 31</inkml:trace>
  <inkml:trace contextRef="#ctx0" brushRef="#br0" timeOffset="108377.29">23561 5384 0,'13'0'78,"1"0"-78,-1 13 16,0 1-1,-13 52-15,27 93 32,-27-133-32,0 53 15,0 41 1,26-81-1,-13-26 17</inkml:trace>
  <inkml:trace contextRef="#ctx0" brushRef="#br0" timeOffset="109185.01">23244 5424 0,'26'-13'32,"-13"13"-17,1 0 1,38 0-1,68 132 17,-54-26-1,-53-93-15,13 0-1</inkml:trace>
  <inkml:trace contextRef="#ctx0" brushRef="#br0" timeOffset="115675.43">22066 12158 0,'13'0'47,"1"0"-31,-1 26-16,0-13 31,27 14-16,-40 26 1,0-14 15,0 1-15,0-14-16,0 14 16,0-13-1,0 12 1,0-25-1,-13 38 17,13-38-32,0 12 15,-14 1 1,-12-1 0,-1 14-1,-12-14 1,12 1-1,14-14 1</inkml:trace>
  <inkml:trace contextRef="#ctx0" brushRef="#br0" timeOffset="119121.96">19672 10477 0,'0'-26'79,"13"39"-33,0 0-30,14 1 0,-14-1 31,0 0-1,0 0-30,1 1 0,-1-1-1,0 13 32,0-12-31,14-1-1,-14 0 79,0 0-78,-13 0-1,13 1 1,1 12 62,-1-13-47</inkml:trace>
  <inkml:trace contextRef="#ctx0" brushRef="#br0" timeOffset="120079.86">20016 10808 0,'13'0'94,"13"13"-63,-12 1 1,-1-14-17,0 13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23T10:08:32.56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20294 7157 0,'0'-13'141,"13"13"-48,0 0-61</inkml:trace>
  <inkml:trace contextRef="#ctx0" brushRef="#br0" timeOffset="9289.25">20333 7117 0,'13'0'140,"-13"-13"-46,0-13-78,-13 12 15,-13 14-31,13-13 31,-14 13 32,-13 13-48,27 1 1,0-1-16,13 0 31,0 14-15,13-27 46,0 0-30,-13-14-17,0 1-15,0 0 16,0 0 15,0-14 0,0 40 94,0 1-109,40-1 0,-27-13-1,1 0 1,-1 0 15,-13-13 0,-13 13 48,-1-27 780,28 40-656,-1-13-187,0 0-1,-26 0 79,0-13-94,-1 13 47,-12 0-31,13 0 62</inkml:trace>
  <inkml:trace contextRef="#ctx0" brushRef="#br0" timeOffset="13292.34">20413 7223 0,'0'-13'78,"53"13"-78,-1 40 0,15-1 0,-15 1 16,28-14-16,383 199 31,-371-185-31,543 211 31,-185-79 1,13-13-1,-251-66-15,-146-67-16,40 40 15,0 0 1,-67-39-1,-12-14 1,52 40 0,54 26-1,25 27 17,-39-40-17,-66-26 1,-39-27-1,25 14 1,-12-14 0,39 40-1,40 13 1,-27-13 0,-39-13-1,-27-27 1</inkml:trace>
  <inkml:trace contextRef="#ctx0" brushRef="#br0" timeOffset="13832.89">24223 8837 0,'13'0'16,"0"13"-16,14 40 15,-14-26-15,26 52 16,14 53-1,-13-26 1,-27-66 0,0-14-1,-13-12 63,-13-1-78,0-13 16,0 0-16,-27 0 16,27 0-1,-14 0 1</inkml:trace>
  <inkml:trace contextRef="#ctx0" brushRef="#br0" timeOffset="14738.16">23680 9194 0,'-39'106'15,"78"-212"-15,-78 225 0,25-13 16,14-93 0,0 14-16,-13 13 0,13-27 15,0 53 1,0-53-16,27 67 31,78-41 0,1-26 1,-79-13-32,39-92 31,-66-160 16,-13 147-32,-14 65-15,1-13 16,-27 13 0,26 1-1,14 25 1,-27 14 0,1-13-1,-1 13 1,0 0-1,-13 13 1,14 93 0,39-40-1,0-52 17,26 52-17,14-27 1,26-39-1,-26 0 1,13 0 0,-27 0-1,-13 0 1,0 0 0</inkml:trace>
  <inkml:trace contextRef="#ctx0" brushRef="#br0" timeOffset="15304.47">24487 9512 0,'13'13'47,"-13"13"-32,0 41 16,-39 118 1,39-172-32,-14 13 15,14 1 1</inkml:trace>
  <inkml:trace contextRef="#ctx0" brushRef="#br0" timeOffset="19583.6">20069 7276 0,'13'0'32,"0"13"-17,0 0-15,53 27 16,14 13 31,-54-40-32,14 1-15,-14 12 16,14 0 0,0 14-1,0-13 1,-1 12-1,14-12 1,-40-1 0,1-13-1,-1 1 1,0-1 0,0 0 15</inkml:trace>
  <inkml:trace contextRef="#ctx0" brushRef="#br0" timeOffset="25013.85">20770 7726 0,'0'13'141,"13"-13"-95,27 13-14,-27 1-1,0-1-15,0-13-1,1 0 16,-1 13-31,0-13 47,0 13-47,14 0 16,-14-13 0</inkml:trace>
  <inkml:trace contextRef="#ctx0" brushRef="#br0" timeOffset="25868.53">21101 7885 0,'13'0'63,"0"13"-48,13 0 1,-12 0 0,-1-13-1,13 40 16,-12-40 1,-1 13-17,13 0-15,-13 1 32,1-1-1</inkml:trace>
  <inkml:trace contextRef="#ctx0" brushRef="#br0" timeOffset="26505.91">21378 8083 0,'14'13'47,"-1"-13"-16,13 13 0,1 1 0,-14-1 16,0-13 0</inkml:trace>
  <inkml:trace contextRef="#ctx0" brushRef="#br0" timeOffset="27084.12">21590 8136 0,'13'26'31,"0"-12"16,1-14-31,-1 13-16,0-13 47,14 13-16</inkml:trace>
  <inkml:trace contextRef="#ctx0" brushRef="#br0" timeOffset="27637.66">21788 8268 0,'14'0'47</inkml:trace>
  <inkml:trace contextRef="#ctx0" brushRef="#br0" timeOffset="28026.08">21815 8255 0</inkml:trace>
  <inkml:trace contextRef="#ctx0" brushRef="#br0" timeOffset="28201.48">21815 8255 0</inkml:trace>
  <inkml:trace contextRef="#ctx0" brushRef="#br0" timeOffset="28340.5">21815 8255 0</inkml:trace>
  <inkml:trace contextRef="#ctx0" brushRef="#br0" timeOffset="34667.93">5622 5649 0,'14'0'15,"12"0"-15,-13 0 16,1 0 0,65 0-1,-53 0 1,107 0 15,-67 0-15,-13 0-1,39 0 1,-39-13 0,-13 13-1,-14-14 1,14-12 0,-27 13 15,1-1-16,-1 1 1,13-13 0,-13 13-1,-13-14-15,27 1 16,-27-14 0,0 0-1,0 27 1,-27 0-1,1-14 1,0 1 0,-27-1-1,39 27 1,1-13 0,0 13-1,0-13 1,-1 0 15,-25 0-15,26 13-1,-14 0 1,-13-27 15,27 27-15,-40-13-1,27 13 32,13 0-15,-1 0-1,1 0-16,0 0 32,0 0-31,-1 26 0,14-12-1,-26-1-15,26 13 16,-13 14-1,0 0 1,-1-14 0,14-13 15,0 0-15,0 1-1,0 12 1,0-13 31,0 1-32,0-1 1,0 0 0,0 0-1,0 1 1,0 12-1,14-13 1,-1 0 15,13 1-15,-13-1 15,1 0 47,-1 0-62,0 14 0</inkml:trace>
  <inkml:trace contextRef="#ctx0" brushRef="#br0" timeOffset="50834.99">6482 1085 0,'14'0'94,"-1"26"-94,0-13 16,0 1-16,67 105 31,-54-40-15,0-13-1,-12-26 1,-14 53 0,0-80-16,0 40 15,0-14 1,0-12-1,0-14 1,0 14 0,0-41 109,0 1-110,0-27-15,0-39 16,0 13 0,0 13-1,0 0 1,0 27-1,0-1 1,0-13 0,0 1-1,13-1 1,0 27 15,27-14-31,-27 14 16,0-13 15,1 12-15,-1 14-1,13 0 1,-13 0 0,1 0-1,12 0 1,-13 0-1,1 0 1,12 0 0</inkml:trace>
  <inkml:trace contextRef="#ctx0" brushRef="#br0" timeOffset="51926.21">6892 1865 0,'14'0'16,"12"0"-16,27-13 31,145-119 16,-92-1-16,-13 28 16,-80 78-47,40-26 16,-13 14-1,13-28 1,-27 28 15,14-14-15,-27 40-16,-13-27 16,13 27-16,-13-27 15,0 0 1,27 1-1,-27-14 1,0 13 0,0-13-1,0 13 1,0 1 15,0 26-15,0-1 15,0 1 0</inkml:trace>
  <inkml:trace contextRef="#ctx0" brushRef="#br0" timeOffset="52757.95">7382 728 0,'13'0'16,"0"0"-16,1 0 0,25 0 16,-26 0-16,67 0 15,-1 0 1,-26 0 0,13-14-1,-13-39 16,-40 53 126,14 14-157,-27 25 0,0-12 0,0 26 15,0-14-15,26 41 16,-12-27 0,-14-27-1</inkml:trace>
  <inkml:trace contextRef="#ctx0" brushRef="#br0" timeOffset="57948.63">7752 767 0,'-26'14'110,"13"12"-95,-14 14 1,14-1 0,-14 1-1,27-27 1,-26 0-16</inkml:trace>
  <inkml:trace contextRef="#ctx0" brushRef="#br0" timeOffset="59339.46">9631 688 0,'-13'0'47,"-1"0"-47,1 0 0,-13 0 0,12 0 15,1 0-15,0 0 0,0 0 16,0 0 0,-40 0-1,26 40 16,54 52 1,145-12-1,-106-41-15,-53-39-1,-39 0 63,-14 0-62,27 0-16,-27 0 16,0 0-16,1 0 15,12 0-15,1 0 16,-14 13-1,13 14 1,14-14 0,13 40-1,40-13 1,0-14 0,-1 1 15,-25-1-16,12-26 1,14 0 15,-27 0 1</inkml:trace>
  <inkml:trace contextRef="#ctx0" brushRef="#br0" timeOffset="59845.85">8586 1336 0,'0'0'0,"0"13"0,26 1 16,80-14-1,-80 0-15,186 26 16,92-26 15,-224 0-31,118 0 16,27-13 0,53-27-1,-133 27 1,-118 13-16,105-40 15,-26 27 1,-80 0 0,-12 13-1</inkml:trace>
  <inkml:trace contextRef="#ctx0" brushRef="#br0" timeOffset="60353.78">9009 1667 0,'13'13'16,"53"-13"-1,-39 0-15,-1 0 16,556 0 31,-330-26-32,-133-1 1,-93 14 0</inkml:trace>
  <inkml:trace contextRef="#ctx0" brushRef="#br0" timeOffset="60837.06">9181 1759 0,'0'0'0,"-26"0"15,12 14-15,-12 12 16,-67 54-1,40-28 17,-13 68-17,53-94-15,-13 67 16,-1 39 15,1-53-15,-1-52 31,14-14-32,-40-40 1,-13-158 0,53 132-16,-27-26 15</inkml:trace>
  <inkml:trace contextRef="#ctx0" brushRef="#br0" timeOffset="61076.56">8546 2011 0,'-26'-13'16,"12"13"31,-39 53-31,53-1-1,-13-38 16,13 12-31,-13 1 16</inkml:trace>
  <inkml:trace contextRef="#ctx0" brushRef="#br0" timeOffset="62088.23">9313 1918 0,'14'0'78,"-14"13"-78,66 120 31,-53-94-31,0 1 16,-13-27-16,0 67 15,0-14 1,0-40 0,0-12-1,0-1 32,-13 0-31,-14-26-16,1 0 15,26-80 1,0 80 0,0-14-1,0 1 1,0-1 0,13 14 15,27-40-16,-27 40-15,80-13 16,-40 26 0,-40-27-1,13 27 63,-12 0-62,-1 0 0,0 0-1,14 0 1,-14 13-16,26-13 16</inkml:trace>
  <inkml:trace contextRef="#ctx0" brushRef="#br0" timeOffset="63074.23">10848 873 0,'-13'0'79,"13"13"-64,0 14-15,0 118 16,79 93 31,-79-224-47,40 78 15,66 54 17,-54-54-17,-38-78-15,39 25 16,13 14-1,66 27 1,-13-67 0,-53 27-1,-13-40 1,-40 13 0</inkml:trace>
  <inkml:trace contextRef="#ctx0" brushRef="#br0" timeOffset="63723.25">11602 1720 0,'0'-13'46,"13"13"-30,0 13-16,27 13 16,-27-13-16,1 14 0,-14-1 0,79 107 31,-66-80 0,-13-27 0,0-13 16,-13 1-31,-53-1 0,0 0-1,-14-13 1,41 13-1</inkml:trace>
  <inkml:trace contextRef="#ctx0" brushRef="#br0" timeOffset="66772.05">11668 1931 0,'0'14'47,"0"12"-32,13-13 1,1 1 15,-1-1 32,0 0-32,13-13-15,-12 13 15</inkml:trace>
  <inkml:trace contextRef="#ctx0" brushRef="#br0" timeOffset="71167.75">5768 5609 0,'-13'0'62,"-1"0"-62,14 13 0,0 40 16,-13 93 15,13-93-15,0-40-16,0 0 15,0 27 1,0-14 0,0 1-1,0 26 1,0 0-1,13-14 1,14-25 15,-14 12-31,-13-13 32,27 14-17,-14-14 1,0 0-1,0 0 1,27 14 0,0-1-1,-1-12 1,1-14-16,13 26 16,0-26 15,-27 0-31,27 0 15,-26 0 1,-1 0 0,27 0 15,0 0-15,0 0-1,0-26 1,0-41-1,-14 54 1,1 0 0,-27 0-1,14-1 1,-14 1 0,-13-53-1,0-13 1,0 26-1,0 13 1,13 14 0,-13-14 15,0-26-15,-13 26-1,-27 14 1,1-14-1,12 27 1,-26-14 0,14 1-1,-14-1 1,26 14 0,14 0-1,-13 13 1,12-27-1,-25 27 17,12-13-17,1 13 1,-14-13 0,14 13 15,12 0-16,1 0-15,-13 0 16,-1 0 0,14 0-1,-14 0 1,-39 0 0,27 40 15,25-40-16,1 13 1,-13 0 0,13-13 15,-1 0 31</inkml:trace>
  <inkml:trace contextRef="#ctx0" brushRef="#br0" timeOffset="77232.03">17793 886 0,'-13'0'0,"0"0"16,0 0-16,-27 0 16,-132 0 30,-93 66-14,80 54-1,106-54-15,52-40-1,-12 14 1,12 26-1,27 13 1,0-39 0,0 13-1,0-40-15,40 27 32,-14 0-17,67-27-15,26 13 31,-40 14-15,1-14 0,12-12-1,14-14 1,26 0 0,-79 0-16,133 0 15,38 0 1,1 0-1,-26 0 1,39 0 0,106-40 15,-225 40-31,79 0 31,-39 0-31,40-13 31,-80-1-15,13-12 0,13-14-1,1 27 1,-40-27 0,0 14-1,-67 13 1,-12-14-1,-1 1 1,40-14 0,0 0-1,-26 1 1,-27 26 0,1-14 15,-14-26-16,-27 27 1,-26-40 0,-53-1-1,-13 1 1,-66 53 0,-79-27-1,78 40 1,133 0-16,-105 0 15,-1 0 1,0 0 0,-26 0-1,-13 0 1,-1-13 15,67-13-15,0 12-1,-54 14 1,-39 0 0,14 0-1,65 0 1,-105 0 0,171 0-1,-25 0 1,52 0-1,26 0 1,1 0 0,13 0-1</inkml:trace>
  <inkml:trace contextRef="#ctx0" brushRef="#br0" timeOffset="79712.23">17132 2672 0,'0'14'31,"13"-14"-31,0 0 16,27 0-16,198 0 31,-172 0-31,238 0 15,212 0 17,-436 0-32,317 0 31,-172 0 16,-173 0-32,-25 0 1,52 0 0,1 0-1,25-14 1,54-12 0,-13-14-1,26-13 1,-40 53-1,-66-13 1,-39 0 0,-14 0-1,0-1 1,40-39 0,-13 14-1,-1-14 1,-12 40 15,-14-27-15,0 13-1,-13 1 1,0-1 0,0 14-1,0-13 1,-13-1-1,-27-26 1,14 1 0,-40-1-1,26 26 1,-79-26 0,-13 40-1,-67-27 16,80 1-15,27 25 0,12 14-1,-52 0 1,0 0 0,13-13-1,26 13 1,-13 0-1,-13 0 1,40 0 0,-54 0-1,94 0-15,-120 27 16,66-1 0,-12 1-1,38 12 1,15-26 15,-28 27-15,40 0-1,-52 52 1,39 1 0,40-53-1,13 13 1,0 26-1,39-26 1,14 0 0,-13-13-1,39 12 1,80 1 15,-27-26-15,-52-1-1,-1-12 1,-66-14 0</inkml:trace>
  <inkml:trace contextRef="#ctx0" brushRef="#br0" timeOffset="83427.82">22000 8017 0,'0'26'94,"0"1"-78,0-14-1,0 27 1,27-14 15,12-13 0,-12-13-15,-14-26 0,-13-27-16,0 40 0,0-67 15,0 54 1,0-1 0,-27 14-1,1 13 1,0 0 15,-27 0 0,39 0-15,14 27 0,0-14-16,27 13 15,-1-12 1,-12-14-1,-1 0 1,40 0 0,-40-14-1,-13 1 1,0 0 15,0-14-15,-27 27 15,14 14-31,13 25 31,0-25-15,0-1 0,0 0-1,0 14-15,27-27 16,-1 0 15,-26-14-31,0-12 16,0 13-1,0-1 17,-13 14 14,13 14-14,0-1-1,0-26 94,0 26-47,13-13-47,-26 13 63,-27 14-78,27-14-16,-27 13 0,-52 146 15,92-145 1,0-1 31,26-26-47,14-79 15,13-67 1,-53 27 0,0 106 109,26 13-32,-13 0-77,1 0 62,-28 0 16,-12 0-94,13 13 16,13 14-16,0 12 15,0-25 32,26-14-16,-13 0-15,1-14 0,-14 1-1,13 0 235,0 13-234,0 0 46,-13-27-62,0-12 16,0 25-16,0-12 16,-13 0-16,0 12 15,0 1 1,-1 0-1,-12 13 17,0 0-32,26 13 47,0 0-16,13 14 109,-13-14-124,26 0-16,-13 0 47</inkml:trace>
  <inkml:trace contextRef="#ctx0" brushRef="#br0" timeOffset="96373.89">10769 9644 0,'39'0'62,"-26"0"-62,27 0 16,-27-13-16,159 0 15,212-14 32,0 1 0,-305 26-16,80 0 1,-93 0-17,-53 0-15,14 0 16,39 0 0,79 0 15,-52 0-16,-27 0 1,-40 0 0,-12 0-1,-1-27 95,0 14-95,-13 0-15,0 0 0,0-54 16,-13 54-16,-80-132 31,1 39-31,-14 13 31,53 54-15,-40-14 0,40 13-1,40 27 1,-40-14 0,27 1-1,-27-1 1,13 14-1,1-13 1,-14 26 15,-27 0-15,-26 0-16,-92 0 31,185 0-31,-80 13 31,40-13-15,0 26 0,14-12-1,-28 25 1,54-26 0,-26-13-1,12 0 1,-13 27-1,-12 13 17,-15-27-17,-12 0-15,39 0 16,-13 1 0,0 12-1,1-13 1,38-13 31,-12 13-32,13 1 1,-1-1 0,1 0-1,13 40 1,0-40-1,0 14 1,0-14 0,0 13-16,-13-12 15,13 12 1,0-13 0,0 40 15,0-26-31,0-1 31,0-13 0,40 40-15,13-26 0,-40-27-16,26 0 15,28 0 1,12 0-1,-13 0 1,14 0 0,-28 0-1,-25 0 17,-14 0-17,0 0 1,14 0 15,-1 13-31,1-13 16,-14 0-1,0 0 1</inkml:trace>
  <inkml:trace contextRef="#ctx0" brushRef="#br0" timeOffset="100858.19">5371 7924 0,'13'0'94,"0"0"-94,27 0 15,-13 0-15,145 40 32,26-27-1,-39 0 0,-53-13 0,-93 0-15,13 0 0,1 0-1,-14 0-15,27 0 16,-1 0-1,-25 0 1,-1 0 15</inkml:trace>
  <inkml:trace contextRef="#ctx0" brushRef="#br0" timeOffset="102268.3">9327 8004 0,'13'0'140,"13"0"-140,-13 0 16,14 0-16,171 0 31,-52 0 32,-106 0-48,-1 0 1,14 13-1,-40-13-15,27 13 16,26-13 0,-53 0-1,40 13 1,-26-13 0,39 14-1,-26-14 1,79 13-1,-13-13 17,-54 0-17,-38 0-15,-1 0 47</inkml:trace>
  <inkml:trace contextRef="#ctx0" brushRef="#br0" timeOffset="115459.15">6059 5186 0,'0'-27'0,"-13"14"32,-1 13-32,1 0 15,-13 0 1,13 0-16,-1 0 16,-12 0-16,-14 0 31,-52 27 0,78-14-15,-25 13 15,25 14-15,14 13-1,0-27 1,0 1-1,0 12 1,0 1 0,0-27 15,0 27-15,27-27-1,-27 1 1,13-1-1,14 13 17,-1 1-17,-13-27 1,14 26 0,-14-13-1,0 1 1,27-14-1,13 0 1,0 13 15,-14-13-15,-12 0 0,-14 0-16,27 0 15,-1 0 1,-12 0-1,-1 0 17,-26-13-17,0-40 1,0 13 0,-13-13-1,0 27 1,13 12-16,-13 1 15,-14-13 1,14-1 31,0 14-31,-14 0-1,-12-27 1,25 27-1,1-14-15,0 14 16,-14 0 0,-12 0 15,26 0 0,-1-1-15,-12 14-1,13 0 17</inkml:trace>
  <inkml:trace contextRef="#ctx0" brushRef="#br0" timeOffset="121658.33">20201 7369 0,'13'0'47,"0"0"-31,1 0-16,25 13 47,1 13-32,0 1 1,-14-1 0,-13-13-1,40 14 1,-39-1 0,12-12-1,0-1 1,-12 0-1,-1-13 32,0 13-31,0 1-16,1 12 47</inkml:trace>
  <inkml:trace contextRef="#ctx0" brushRef="#br0" timeOffset="122978.83">20743 7699 0,'14'0'141,"-1"27"-126</inkml:trace>
  <inkml:trace contextRef="#ctx0" brushRef="#br0" timeOffset="136257.68">4868 11655 0,'14'0'62,"-1"0"-46,0 0-1,13 0-15,27 0 32,-26 0-17,26 0 1,-27 0-1,1 0 1,12 0-16,-12 0 31,-14 0-15,40 0 15,-27 0-15,1-13-1,13 13 1,-14 0 0,14 0-1,-14 0 1,-13 0-16,14 0 16,26 0-1,-27 0 1,-13 0-1,1 0 17,-1 0-17,13 0 1,-12 0 0,12 0-1,1 0 16,-14 0-15,13 0 0,-13-14-16,1 14 15,12 0 1,-13 0 0,1 0-1,12 0 1,-13 0-1,27 0 1,-14 0 0,1 0-1,-1 0 1,-12 0 0,-1-13 15,13-13-16,-13 26 1,14 0 0,-1-13-1,-12 13 48,25-14-48,-12 1 1,-1-13 0,-26 12-1,0-12-15,-26-27 16,13 40 0,-1-27-16,-25 14 31,-1-14-16,27 27 1,-14-14 0,-12 14-1,25 0 1,1 13 0,-13-13-1,12-1 1,-38 1-1,-15-27 1,14 14 0,14 13-1,12-1 32,14 14-31,-13-13-1,-1 13 1,1 0 0,-1-26-1,14 26 1,0 0 0,-14 0-1,14 0 1,0 0-1,0 0 1,-1 0 0,1 0-1,0 0 32,0 0-31,-14 0-1,14 0 1,-27 0 0,27 13 62,-13 0-63,26 0 1,0 14 0,0-14-1,0 0 1,-14 1 15,14 12 0,-13 1-15,13-14 0,-13 13-1,13-13 1,0 14 0,0-14-1,0 14 1,0-14-1,0 40 1,0-40 15,0 0-31,0 0 16,0 14 46,0-1-30,0-12-17,0-1-15,0 0 16,0 0 0,0 1-16,13 25 15,14-26 1,-14 1-1</inkml:trace>
  <inkml:trace contextRef="#ctx0" brushRef="#br0" timeOffset="139584.84">5093 11179 0,'0'13'78,"0"0"-78,-13 106 31,0-106-15,-14 14-16,14-1 15,13 14 1,0-14 0,0-12-1,0 12 16,0 1-15,0-14 0,0 13-1,0 40 1,0-39 0,0-14-1,13 0 16,14 1-15,-14-1 0,0 13 15,0-26-15,1 0-1,-1 0 16,0 0-15,14 0-16,-14 0 16,0 0-1,0 0 1,1-13 0,-1 0-1,13-14 1,1 1-1,-27 13 1,0-14 0,0 1-1,0-1 1,0 1 0,13-27-1,0 26 1,-13 14 15,0 0 0,0 0 1,0-14-32,0 14 15,0 0 16,0-14-31,-13 14 32,-14 0-17,14-14 1,0 14 15,0 0-15,-14 0-1,1 0 17,13-1 30,-14 14-62,14 0 47,0 0-16,-14 0-15,14-13 15</inkml:trace>
  <inkml:trace contextRef="#ctx0" brushRef="#br0" timeOffset="150186.31">5794 7170 0,'-13'0'0,"-13"0"15,12 0-15,1 0 0,-79 0 31,78 0-31,-184 27 32,52 52-1,94-26 16,-1 13-32,26 0 1,-26 27 0,14-27-1,39-13 1,0-27 0,0 41-1,66-15 1,13-25-1,106 65 17,-92-78-32,-1 25 15,14-39 1,-40 14 0,-39-14 15,-1 0-16,54 0 1,-1 0 0,53 0-1,27-14 1,-53-12 0,-40-1-1,14-12 1,-67 26-1,26-40 1,-39-13 0,40-1 15,-40 28-31,13-107 16,-13 67 15,0-93-16,0 66 1,0 66 0,-13-26-1,-106 13 1,66 14 0,-66 39-1,26-14 1,-52 14-1,-53 0 1,118 0 0</inkml:trace>
  <inkml:trace contextRef="#ctx0" brushRef="#br0" timeOffset="151486.51">3506 13414 0,'-14'0'62,"14"27"-62,40-1 16,-27-12 0,27 12-1,13 14 17,-40-27-32,67-26 46,-67-292-14,-13 200-17,13 25 17,-13 67-32,0-27 31,-13 1-16,-14 12 1,14 14 0,-40 13-1,27 0 1,-14 0 0,-39 13-1,13 53 1,26 27-1,40 52 17,0-118-17,13-1 1,0-12 15,1-14-31,-1 0 16</inkml:trace>
  <inkml:trace contextRef="#ctx0" brushRef="#br0" timeOffset="151871.96">3903 13401 0</inkml:trace>
  <inkml:trace contextRef="#ctx0" brushRef="#br0" timeOffset="152683.29">4458 12806 0,'-13'-13'0,"26"26"0,-39-26 16,13-1-16,-1 1 0,-12 13 0,13 0 15,-1 0-15,1-13 16,0 13-1,-14 0 1,-12 0 15,-1 384 16,67-252-16,-14-132-15,0 13-16,53-26 16,106-93-1,-66 13 1,-80 67 0,-12 13 30,-1 13 1,-13 39-47,-40 28 16,-13 105 0,0 39-1,14-65 1,25-120-1</inkml:trace>
  <inkml:trace contextRef="#ctx0" brushRef="#br0" timeOffset="153508.62">5212 12885 0,'0'0'0,"-26"-13"15,-14-13 1,14-1 0,12 27-16,-12 0 15,-14 0 1,14 0 0,-40 40-1,26 92 1,27-39 15,13-80-31,0 13 0,0 14 16,26-14-1,1-26 1,92 0 0,-27-52-1,-25 12 16,-54 40 63,-13 40-78,-40 12-16,14-12 0,-27 79 15,39-66-15,-105 132 32,106-145-32,13-14 47,0-12-1</inkml:trace>
  <inkml:trace contextRef="#ctx0" brushRef="#br0" timeOffset="158083.31">5358 12978 0,'-13'0'15,"-14"0"32,14 0-31,0 26-16,13-13 15,0 1-15,0 12 16,-27 1 15,14-1-15,0 14 0</inkml:trace>
  <inkml:trace contextRef="#ctx0" brushRef="#br0" timeOffset="158716.47">5662 12462 0,'0'13'125,"0"0"-125,0 1 0,-26 118 31,12-92-31,1 26 15,0-53-15,-40 53 16,40-26 0,0-14-1,-1-13 1</inkml:trace>
  <inkml:trace contextRef="#ctx0" brushRef="#br0" timeOffset="159415.04">5768 12726 0,'26'0'63,"-12"0"-47,25 80 15,-12-27 16,12-40-16,-12-13-15,-1 0-16,-26-66 15,0-27 16,0 80-31,0 0 32,0-27-32,-26 27 31,-27 13-15,13 0-1,27 0 1,-27 0-1,27 0 1,13 40 0</inkml:trace>
  <inkml:trace contextRef="#ctx0" brushRef="#br0" timeOffset="160221.79">6138 12726 0,'14'14'47,"12"-1"-47,-26 13 15,0 1-15,0 65 47,0-78-47,13-1 16,0 0-1,1 0 64,-1-13-79,0 0 0,0 0 0,14-13 15,-14-13 1,-13-54-1,0 41 1,0 12 0,0 14 15,-26 0 0,12-1-15,1 1-1,-13 13 1,12 0 15,1 0 1</inkml:trace>
  <inkml:trace contextRef="#ctx0" brushRef="#br0" timeOffset="163203.41">3466 13256 0,'-26'0'47,"12"0"-32,14 13 1,0 13-16,0-12 31,27 12-15,-1 0 15,-13-12-15</inkml:trace>
  <inkml:trace contextRef="#ctx0" brushRef="#br0" timeOffset="164528.84">939 12978 0,'27'-13'0,"-14"13"15,0 0 1,27 13-1,39 225 17,-52 27-1,-27-173 16,0-105 31,0-106-78,39 13 16,-12 80-16,-14-27 15,53-66 1,0 52-1,14 28 1,-67 25 0,0 14-1,0 0 1,14 0 0,13 0-1,12 0 1,-12 0-1,26 27 1,-52-14 0</inkml:trace>
  <inkml:trace contextRef="#ctx0" brushRef="#br0" timeOffset="164902.51">1733 13242 0,'-13'27'16,"0"-1"-16,-1 1 16,-12 12-16,13-12 0,-27 52 15,27-39-15,-14-14 0,1 54 16,-1-41-16,1 28 0,26-28 16,0-25-1</inkml:trace>
  <inkml:trace contextRef="#ctx0" brushRef="#br0" timeOffset="165379.97">1707 13520 0,'26'0'0,"-52"0"0,65 27 16,-39-14-16,0 27 15,0-27-15,13 53 16,1-53 0,-1 0 15,0-13 0,14-79-15,-14 53-16,-13-41 15,0 41 1,0-14 15,-13 27-15,-14 13 0,14 0-16,-27 0 31,-26 40-16</inkml:trace>
  <inkml:trace contextRef="#ctx0" brushRef="#br0" timeOffset="166211.79">1945 13533 0,'26'27'46,"-13"-14"-46,1 14 16,12-14 15,-13 0-15,1 0-16,-1 14 16,-13-14-1,13-13 48,0 0-48,40-40 1,-40-13 0,-13 40-1,0 0 16,0 0-15,0-1-16,0 1 31,-13 13-15,-13 0-16,12 0 16,1 0-1,0 0 32</inkml:trace>
  <inkml:trace contextRef="#ctx0" brushRef="#br0" timeOffset="170391.87">6998 13123 0,'-13'0'78,"13"27"-62,0 12-16,13 1 0,-13-13 16,27 12-16,-14 1 0,53 198 31,-39-92 0,-27-173 63,-14 1-94,14-40 0,-13-80 15,13 53 17,0 27-17,66 0 1,-53 53-16,1 13 31,-1-13-15,0 13-1,27 0 1,-27 0-16,40 0 16,-13 26-1,-14-13 1,1 1 15</inkml:trace>
  <inkml:trace contextRef="#ctx0" brushRef="#br0" timeOffset="170834.73">7448 13533 0,'0'14'47,"0"-1"-47,0 27 15,0 12-15,-40 15 16,40-41 15</inkml:trace>
  <inkml:trace contextRef="#ctx0" brushRef="#br0" timeOffset="173501.91">4524 12237 0,'-13'0'0,"0"-13"15,-14 13-15,14 0 16,-13 0-16,-40 0 16,-225 92 15,-27 41 0,265-94-31,-330 199 47,144-79-16,226-132-31,-27-1 16,1 40-1,12 14 1,27-67-16,-13 79 16,13-39-1,0 0 1,-13 27 0,-14 12 15,27 14-16,0-79 1,14-1-16,25 27 31,-25-40-15,12 14 0,27-1-1,-27 1-15,120-14 16,-1-13-1,120 39 1,-40-12 0,-27-14-1,-12-13 1,25 0 0,-65 0-1,12-40 1,41 14 15,-133 13-31,-39 13 0,158-40 31,-13 0-15,26-13 0,-171 40-1,12 13 1,-12-13-1,12 0-15,1 13 16,-13 0 0,105-53-1,-66 13 1,0 14 15,-13-14-31,-26 14 16,25-1 15,1-13-15,-13-26-1,0 13 1,26-52 0,-53 65-1,-13 0 1,13 14-1,-13-40 1,0 52 0,0-25-1,0-14 1,0 26 0,0 14-1,-13 0 1,0-14-1,-27 1 1,1-14 15,-14-13-15,-14 14 0,41 25-1,-53-12 1,12-14-1,-91 1 1,92 12 0,-80-26-1,-13 0 1,40 53 0,-79-39 15,145 12-31,-53-13 15,53 40 1,-26 0 15,13-13-15,-1 13 0,-12-13-1,13 13 1,13 0-1,-119 0 1,79 0 0,14 0-1,-53 0 1,52 0 0,-39 0-1,14 0 16,78 0-15,14 0 0</inkml:trace>
  <inkml:trace contextRef="#ctx0" brushRef="#br0" timeOffset="179260.98">2196 13428 0,'-13'0'47,"0"13"-31,-1 13-16,14-12 15,-13 12 1,13 0 15,-13 14-15,13-27-1,-40 14 1,40-14 0,-26 13-1,13-12 48,13 12-48,-14-13 1,14 1 0,0-1 77,0 0-46,-13 0-47,0 1 0,-14 25 16,14-26-16,0 27 0,-14 40 16,1-54-1,39-39 63,0-14-62,1 14-16,-1-13 0,0-14 16,27 13-1,0-25 1,-27 38-1,-13-12 1,26-27 0,-26 40-1,0-14 1,0 14 0,0-27-1,0 14 32,0 13-31,13-27-16,1 27 15,12-14 17,-13 14-17,14 0 1,-14-14-1,0 27 220,14-26-220,-14 13 1,-13-14 0,13-12-1</inkml:trace>
  <inkml:trace contextRef="#ctx0" brushRef="#br0" timeOffset="183304.2">15227 10107 0,'-13'0'16,"-14"0"-16,1 0 16,12 0-1,1 0-15,0 0 32,0 0-32,-1 0 0,1 13 15,0 1-15,-27 78 16,27 93 31,13-171-47,53 197 31,93-92 0,-41-39-15,-25-27-1,-27-14 1,-40-25-16,106 52 16,13-66-1,133 26 1,-40-13 0,-14 14-1,-78-14 16,39 0-15,-14-13 0,147 0-1,-14 0 1,-106 0 0,27 0-1,-14 0 1,27-39-1,-27 25 1,27-12 0,-53 13 15,-106-14-31,67 27 16,-80-13-16,-14-13 15,1-1 1,-14-13 15,27-13-15,-13 14-1,-27 12 1,-13-26 0,-13-39-1,-106-54 1,40 54-1,-1 52 1,67 14-16,-66 12 31,-93-25-15,66 39 0,79 0-16,-92 0 0,-159 0 15,54-14 16,-28 14-15,27-13 0,40 13-1,-40-26 1,40 12 0,79-12-1,-92 26 1,52 0-1,-13 0 1,14 0 0,39 0-1,-13 0 1,-13 13 0,-14 0 15,14 1-31,-40 12 31,40-26-15,66 0-1,26 13 1,13-13 15,1 0-15,13 0-1,-1 14 1</inkml:trace>
  <inkml:trace contextRef="#ctx0" brushRef="#br0" timeOffset="186988.45">16364 11959 0,'-26'0'78,"0"0"-62,12 0 0,1 0-16,-53 0 15,-53 0 16,-13 0 16,-27 0-15,119 27-17,-26-1 1,0-13-1,13 14 1,26-14 0,1 27-1,-27-1 17,40-25-32,0-1 15,-14 13-15,1 1 16,-1 26-1,-12-14 17,39-25-17,0 12 1,-14 0 0,14 14-1,0 26 1,0-26-1,27 0 1,-1-14 0,80 27-1,-40-13 1,14-27 0,78 27-1,41-27 1,-40-13 15,-14 0-15,14 0-1,0 0 1,-40 0 0,0 0-1,-13 0 1,92 0-1,-66 0 1,40 0 0,-92 0-1,105-13 1,-13-27 0,-27 0 15,-52 14-31,-27-14 15,-26 27 17,13 0-17,13-14 1,0 14 0,-40 0-1,14-14 1,-27 1-1,-13 13 1,0-14 0,0 14-1,0-40 17,-39 13-32,-27-52 15,-1 39 1,41 26-16,-27-12 15,27 12 17,-27 1-17,-27-1 1,-39-12 0,-53 25-1,40-12 1,13 26-1,-27 0 1,-39 0 0,-40 0-1,0 0 1,27 0 0,39 0-1,80 0 1,26 0 15,40 0-31,-27 0 16,13 0-1</inkml:trace>
  <inkml:trace contextRef="#ctx0" brushRef="#br1" timeOffset="196427.76">20201 7078 0,'13'0'78,"0"0"-62,14 0-1,-1 0 1,-12 0 15,-1 0 16,-13-27-31,-13 14-16,-1 0 15,1-1 1,-27-12 15,27 26-15,0 0 46,0 0-30,-1 13-32,14 0 31,0 1-15,0-1-1,14 0 1,-1-13 15,0 0 188</inkml:trace>
  <inkml:trace contextRef="#ctx0" brushRef="#br1" timeOffset="198562.18">20082 7170 0,'13'13'125,"0"-13"-93,1 14-32,-1 12 31,0-26-31,13 13 31,14 1 0,-27-1-15,1-13 0,-1 13-1,13-13 48,-12 0-48,-1 13-15,0 0 32,0 14-17,0-27 1,1 13 46,12 0-30,-13-13-1,1 14-16</inkml:trace>
  <inkml:trace contextRef="#ctx0" brushRef="#br1" timeOffset="199917.98">20386 7342 0,'13'13'78,"1"1"-62,-1-1 15,13 0-31,-12 0 31,-1 1 0,0-1-15,13 13 15,1-13-15,-14 1 0,0-14-1,1 13 1,-1-13 46,0 13-30,0-13 124,14 13-141,-14 1 17,0-14 30</inkml:trace>
  <inkml:trace contextRef="#ctx0" brushRef="#br1" timeOffset="205803.98">20823 7488 0</inkml:trace>
  <inkml:trace contextRef="#ctx0" brushRef="#br1" timeOffset="212588.05">20267 7025 0,'-26'0'47,"12"0"-31,1 0 30,0 0-46,0 0 32,-1 0-17,28 0 110,-1 0-109,0 0-16,0 0 16,27 0-1,-40-14 79,-26 14-63,12 0-15,1 0 218</inkml:trace>
  <inkml:trace contextRef="#ctx0" brushRef="#br1" timeOffset="-211892.89">20836 7488 0,'26'0'94,"-12"0"-47,-1 13-16,0 13 32,0-12-32,1-14 0,-1 13-15,13-13-1,-13 13-15,1 0 16,-1-13-16,0 0 16,0 14-1,1-14 1,12 13 0,-13 13 46,1-26-31,-1 0 1,0 13-17,0 1 1,27-1 31,-27-13 15,0 13 1,14 14-32,12-14 16,-25-13 15,-1 13-46,13-13 15,-12 13-15,-1 1 15,0-14 0,0 0-15,1 13 31</inkml:trace>
  <inkml:trace contextRef="#ctx0" brushRef="#br1" timeOffset="-210064.34">21484 7832 0</inkml:trace>
  <inkml:trace contextRef="#ctx0" brushRef="#br1" timeOffset="-205400.28">21537 7858 0,'13'0'78,"1"0"-78,-1 0 16,0 0-1,27 0 17,-1 13-1,-25-13-15,-1 27-1,0-14 1,0-13-1,1 0 1,12 13 0,0 0-1,1 1 17,13 12-17,-27-13-15,40 1 16,-40-14-1,40 26 1,-13-13 0,-1 1-1,1 25 1,-14-39 0,1 13 15,-14 1-16,0-14 32,1 13-15</inkml:trace>
  <inkml:trace contextRef="#ctx0" brushRef="#br1" timeOffset="-203982.96">22318 8229 0,'13'0'31,"40"0"-15,-40 0 0,0 0-1,0 0-15,1 0 0,39 0 31,-14 13 1,-12 0-1,-14-13 16,0 0-47,27 26 15</inkml:trace>
  <inkml:trace contextRef="#ctx0" brushRef="#br1" timeOffset="-203324.4">23019 8480 0,'13'0'63,"0"13"-47,0-13-1,40 40 1,13-27-1,-26 13 1,13 1 0,-40-14-1,14 0 1,12 14 0,-25-14-1,-1-13 1</inkml:trace>
  <inkml:trace contextRef="#ctx0" brushRef="#br1" timeOffset="-202636.2">23693 8864 0,'0'0'0,"14"0"15,-1 0 1,0 13-1,0-13-15,14 13 16,-14 13 0,0-26-16,0 14 0,27 12 15,-13-26-15,26 27 32,13 12 14,-27 1 1,-25-27-15,-1 0-17,40 27 1,-40-27-1,40 14 1</inkml:trace>
  <inkml:trace contextRef="#ctx0" brushRef="#br1" timeOffset="-201285.31">24408 9300 0,'-13'0'47,"-1"13"-47,-12 1 16,13-1-16,-40 106 31,53-53-15,0-26 15,13-27-15,0-13-1,0 0 1,1 0-16,25-13 16,-39-53-1,0-27 1,0 27-1,0 53 17,-26 13-1,13 0-31,-14 0 16,14 26-1,13 0 1,0-12 15,13-14 0,0 0-15,1 0 0,12 0 15,-39 0 16,0 13-47,-14 13 15,27-12 1,0-1 15,0 0-31,13-13 78,-13-13-62,0 0-16,0-1 16</inkml:trace>
  <inkml:trace contextRef="#ctx0" brushRef="#br1" timeOffset="-199706.99">23641 8321 0,'-14'-13'31,"-12"13"-16,13 0 1,-1 93 15,14-67-31,0 106 32,40-79-17,-27-40 16,1-13-31,12-26 32,-13 13-32,27-80 15,-27-13 1,-13-66 0,-13 146-1,-40-1 1,-53 41-1,40 25 1,13 41 0,53-27-1,0-14 1,0 41 0,0-27-1,0-27 1,40-26-1,13-13 17,-40-133-17,-13 40 1,0 93 0,0-13-1,-13 39 1,-1 66-1,14 14 1,0-80 0,0 0 15,67-26-15,-14-66-1,-53 66 1,0-1-1,0 28 32,0-1-31,0 0 0</inkml:trace>
  <inkml:trace contextRef="#ctx0" brushRef="#br1" timeOffset="-195306.48">16722 10173 0,'-27'0'15,"1"0"-15,-1 0 16,-105 0-1,106 0-15,-67 0 16,40 0-16,13 0 0,-13 0 0,14 0 16,-358 0 15,119 13 0,252 14-31,-133 52 31,-53 93 16,172-79-31,40 13 15,0-93-31,0 27 0,53 39 16,-26-39-1,52 13 1,80 13 15,-27 0-15,53-53 0,14 27-1,-54-27 1,107 13-1,171-26 1,0-52 0,-12-1-1,-94 13 1,1 27 0,-160-27-1,-52 0 1,-26 1-1,-54 12 1,40 1 0,-39 13 15,-1-14-15,-13 14-1,-13-80 1,-79 1-1,-93-80 1,-53-53 0,40 92-1,-14 41 1,-26 52 0,-132 40-1,53 0 1,-93 0-1,172 0 1,119 0 15,93 0-15</inkml:trace>
  <inkml:trace contextRef="#ctx0" brushRef="#br1" timeOffset="-193239.03">18494 11126 0,'-13'0'0,"26"0"0,-52 0 15,25 0-15,-25-14 0,26 1 16,-1 13-16,-25 0 0,-133 0 31,-199 0 0,265 0-31,-119 0 16,-145 0 15,238 0 0,92 13-15,27 1 0,-40 39-16,-66 92 31,92-65-15,1-54-1,26 14 1,0 13-1,0-27 1,0 27 0,0-27 15,13 14-15,67 13-1,-67-53 1,66 26-16,199 54 31,0-27-15,-119-53-16,158 26 15,120-26 1,158 27 15,-278-14-15,-52 13-1,-106-26 1,-40 0 0,-27 0-1,-52 0-15,106-26 16,12 13 0,81-27-1,-54 0 1,66-66 15,-224 80-31,-14 13 31,13-14-15,-13 14 0,27 13-1,-27-13 16,1-80-15,-41 1 0,-26-14-1,0 66 1,-26 0 0,-40 27-1,-119 13 16,-133 0-15,186 0-16,106 0 16,-120 0-16,-79 0 31,93 0-15,27-13-1,-81 0 1,173 13-1,27 0-15,-67 0 16,-40 0 0,-65 0-1,105 0 1,-53 0 15,40 13-15,66-13-1,-13 0 1,26 13 0,-13-13-1,40 0 1,-13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23T10:13:29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15809 12224 0,'13'13'94,"0"-13"-94,106 0 16,-52 0-16,-15 0 15,15 0-15,25 0 0,67 0 16,225 0 15,-292 0 16,133 0 0,-185 0-47,158 0 31,-52 40-15,-107-40-16,80 0 16,159 13-1,-119-13 1,26 0-1,-79 0 1,-27 0 0,14 0 15,-14 0-15,14 0-1,66 0 1,26 0-1,-119 0 1,27 0 0,-14 0-1,-26 0 1,40 0 0,-27 0-1,53 0 1,0 0-1,13 0 1,14 0 15,-93 0-15,-40 0-16,40 0 16,13 0-1,40 0 1,-67 0-1,1-13 1,0-1 15,-27 1-15,14-26 0,12-1-1,-39 13 1,0-26-1,-39 14 17,25 26-32,-25-1 15,12-25 1,-13 12 15,27 14-31,-53-53 16,13 39-1,0-39 1,0 13 0,14 27 15,25-1-15,-39 14-1,-79-40 1,93 40-16,-81-53 15,54 26 1,-66 14 0,-66-14-1,-54 14 17,-52 26-17,-27-53 1,186 53-1,-54 0 1,146 0 0,-26 0-1,39 0-15,-79 0 16,-145 0 0,105 0-1,27 0 1,13 26-1,13-26 17,13 0-32,-52 0 31,12 0-15,41 0-1,-27 13 1,26-13-1,0 40 1,-26-14 0,0 14-1,93-27 1,-1 1 0,-26-1 15,-13 40-16,-40 13 1,93-53-16,-26 14 16,12-14 31,-13 40-32,14 13 1,-53 0-1,65-53-15,1 27 16,-13 39 0,26-65-1,0 25 1,0 14 0,13-26-1,13-1 1,-12-13-1,12 27 1,0-14 0,1-26-1,13 14 1,-27-14 15,0 13-31</inkml:trace>
  <inkml:trace contextRef="#ctx0" brushRef="#br0" timeOffset="1696.95">15888 11165 0,'0'14'31,"-13"-41"-31,0-39 0,-225-344 31,-503-662 1,-450-383-1,596 873 0,92 172 0,450 370-31,-198-66 16,39-13 0,-26 0-1,132 66 1,67 40 0,-1-27-1,-13 1 1,40 26-1,-80-27 1,14 0 0,-27 14-1,53-1 1,-13 27 0,-66-13-1,-14-27 1,1 1-1,25 25 1,28 1 0,-40-13-1,-14-1 17,120 27-32,-67-26 31,40-1-16,13 14 1,27 0 0,-66-27-1,39 14 1,-66-14 0,40 14-1,40 12 1,-54-25-1,-26-1 1,27-13 0,-14 13-1,54 1 1,26 12 0,-1 14 30,14 0-46</inkml:trace>
  <inkml:trace contextRef="#ctx0" brushRef="#br0" timeOffset="2418.1">9379 5530 0,'0'-13'31,"-13"13"-31,-79 0 16,12 39-1,67-26-15,-27 1 16,1 25-1,12-25 1,1-1 0,13 0 46,13 14-46,0-14-1,13 26 1,0-25-16,27-1 16,13 53-1,-1-39 1,-12-1 0,66 27-1,-80-40 1,27 14-1,-39-1 17</inkml:trace>
  <inkml:trace contextRef="#ctx0" brushRef="#br0" timeOffset="5725.61">2249 12158 0,'26'0'32,"1"0"-17,-14 0-15,27 0 16,291 39 0,449 41 30,-26 25-14,-661-78-32,39-27 15,344 66 17,-423-66-32,146 0 15,-120 0-15,212 0 16,27 0-1,-41 0 1,-171 0 0,-66 0-1,-14 0 1,14 0 0,53-26-1,-67 12 16,-13-12-15,1-14 15,-14 1-15,0-14 0,0 39-16,0-52 15,0 0 1,0 0-1,0-40 1,-67-26 0,41 92-1,-67-105 1,-79 12 0,53 94-16,-211-67 15,-107 40 16,53 13-15,14 26 0,-106 27-1,-1 0 1,-12 53 0,145-26-1,93-27 1,211 0-16,-92 0 15,-40 0 1,-14 39 0,14 14-1,-39 27 1,79-1 0,52-26-1,27-13 16,14-1-15,25-25-16,-39 25 16,-13 14-1,66 13 1,0-39 15,13 12-15,14-12-1,-1-14-15,1 14 16,26 12 0,0-12-1,0-14 17,0 13-32,39 1 31,146 26-16,-92-53 1,-14 40 0,-79-40-1,-40 0 1,0 13 0,40-13-1,0 0 1,53 0-1,-66 0 1,-27 0 0,27 0-1,-1 0 17,14 0-32,-13 0 15,-14 13 1,1-13 15</inkml:trace>
  <inkml:trace contextRef="#ctx0" brushRef="#br0" timeOffset="8158.83">6085 11999 0,'14'0'47,"91"-40"-32,-78 0 1,145-264 0,251-384 15,-304 503-16,-39 66-15,39-66 16,26-40 0,-26 40-1,-66-27 1,13-53 0,-39 93-1,-1-39 16,-26-14-15,0-53 0,14 133-1,52-94 1,-13 1 0,0 53-1,13-27 1,-40 93-1,-13 53 1,27-13 0,-27 13 15,-13 26-31,13 0 0,27-132 31,-40 106-31,0-26 31,13 12-15,-13-12 0,14 25-1,-14 15 1,0-15 0,0 28-1,0-14 1,26 0-1,-13-40 1,-13 1 0,0 39 15,0 0-31,0 26 31,0 14-15,0 0-1,0-27 1,0 27 0,-13 0 15,-13 0 47,12-1-47,1 14-31,0 0 16,0-13-16,-1-13 16,-25-1-1,-1 1 1,27 13-1,-14-14 17,27-13-17,-26 27-15,13-13 16,13 12 0,0 1-1,0-13 16,0-1-15,0 14-16,0 0 0,0-40 16,13-13-1,27 26 1,-1-26 0,-39 53-1,0-14 16,0 1-15,0 13 15,0-1-15,0 1-16,0 0 16,0-14-1,0-12 1,0-1 15,-26 27 0,26 0 16,-13-1-47,-1 1 16,1 0 15,0 0-31,0-1 16,-27-25 15,27 26-15,0-1-1</inkml:trace>
  <inkml:trace contextRef="#ctx0" brushRef="#br0" timeOffset="9165.75">7792 4961 0,'0'-13'47,"-146"13"0,120 0-47,0 0 15,-14 26 1,13-26 0,-12 13-1,12 1 16,14-1 94,13 0-109,0 0-16,0 67 16,0-67-16,26 0 15,1 14 1,-14-1 0,14 14 15,-14-27-16,-13 0 32,26 0-31,-12 14 0,-1-14-1</inkml:trace>
  <inkml:trace contextRef="#ctx0" brushRef="#br0" timeOffset="23200.07">1085 6482 0,'0'27'31,"0"-14"-15,13-13-16,0 13 16,0-13-16,107 0 15,-81 13-15,292 27 47,-93 13-31,172-13 15,-357-40-31,119 26 16,66 14-1,-13-27 1,0-13-1,40 13 1,-54 14 0,-65-27-1,39 0 1,-26 0 0,13 0-1,0 39 1,-80-25-1,1-1 17,52-13-17,14 0 1,53 0 0,-40 0-1,-27 0 1,-92 0-1,13-13 1,1 13 15,-28-27-31,27 1 16,27 13 0,0-14 15,-14-13-16,14 1 1,-1-14 0,-26-13-1,-39 26 1,-27-39 0,-93-27-1,-39-27 1,39 54-1,-26-27 1,53 40 0,26 40-1,-39-14 1,13 27 0,-40 0 15,-26-1-16,66-12 1,-40-1 0,26-26-1,54 53-15,-53-13 16,-80-26 0,-106 12-1,40 14 1,-53 13-1,107 0 1,-54 0 0,66 0-1,-53 0 1,93 0 0,0 0-1,-13 0 16,26 0-15,-92-13 0,26 13-1,26 0 1,-13 0 0,-13 0-1,53 0 1,-13 0-1,-14 0 1,14 13 0,13 13-1,-13 1 1,39 12 0,14-25-1,-14 25 1,1-12 15,65-1-15,-26 14-1,-13 13 1,40 0 0,-27 39-1,53 14 1,0-66-1,0-27 1,26 80 15,40-40-31,-26-14 32,0-12-32,52 13 15,14-1 1,-27-12 15,-12-27-15,-28 13-1,54-13 1,26 26 0,-40-26-1,-52 0 1,-14 0-1,0 0 1,14 0 0,-1 14-1,-13-14 17</inkml:trace>
  <inkml:trace contextRef="#ctx0" brushRef="#br0" timeOffset="26085.37">6310 6429 0,'40'14'94,"0"-14"-94,-14 0 15,133-27-15,635-118 47,-741 145-47,145-14 16,-13-25-1,-119 39-15,120-40 16,118 0 0,93-26-1,-40 40 1,-93 12-1,120-12 1,185-67 0,-225 54-1,264-80 1,-171 53 0,-199 52-1,106 14 1,-93 0-1,41-26 17,91-1-17,-145 27 1,0 0 0,-66 0-1,-39 0 1,25 0-1,-12 14 1,26-14 0,66 0-1,27 0 1,26 0 0,0 0-1,39 0 1,-105 0-1,119-14 17,-251 1-17,-40-13-15,92 12 16,-65 14 0,52 0-1,0 0 1,-79 0-1</inkml:trace>
  <inkml:trace contextRef="#ctx0" brushRef="#br0" timeOffset="27108.05">16814 5384 0,'27'0'78,"12"27"-78,1-14 0,92 66 31,-26 14 1,-93-80-32,1-13 31,-14 13 63,0 1-94,0-1 15,-14-13-15,-38 13 16,38-13-16,1 27 15,-40-14 1,27 0 0,12 0-1,-12 0 79</inkml:trace>
  <inkml:trace contextRef="#ctx0" brushRef="#br0" timeOffset="38069.28">900 9723 0,'39'0'47,"-12"0"-47,12 0 0,133 0 16,291 0 15,-383 27-31,251-27 47,-226 0-31,-39 0-1,27 0 1,-66 0 0,-14 0-1</inkml:trace>
  <inkml:trace contextRef="#ctx0" brushRef="#br0" timeOffset="39122.87">13070 9499 0,'14'-14'0,"-1"14"78,0 0-63,0 0-15,27 0 0,0 0 16,132 0 0,53 0-1,-27 0 1,14 0-1,-80 0 1,-92 0 15</inkml:trace>
  <inkml:trace contextRef="#ctx0" brushRef="#br0" timeOffset="52199.63">4273 5913 0,'0'14'78,"0"-1"-78,0 0 16,-40 40 15,14-27-15</inkml:trace>
  <inkml:trace contextRef="#ctx0" brushRef="#br0" timeOffset="52920.59">4339 5980 0,'13'0'94,"1"0"-79,-1 0-15,0 13 16</inkml:trace>
  <inkml:trace contextRef="#ctx0" brushRef="#br0" timeOffset="54078.1">2514 5861 0,'0'13'78,"-14"0"-63,1 0-15,0 0 16,0 14 31,13-1 109</inkml:trace>
  <inkml:trace contextRef="#ctx0" brushRef="#br0" timeOffset="54891.71">2646 5900 0,'13'0'141,"0"0"-110,-13 13-31,0 40 31,0-39-15,0-1 77,0 0-61,14 13-17</inkml:trace>
  <inkml:trace contextRef="#ctx0" brushRef="#br0" timeOffset="55862.82">2619 5940 0,'-13'0'47,"26"26"-1,14-12 1,-14-1-15,0 0-1</inkml:trace>
  <inkml:trace contextRef="#ctx0" brushRef="#br0" timeOffset="57425.48">16576 6324 0,'0'-14'15,"-13"41"1,13 12-16,-40 147 15,-26 158 17,40-265 15</inkml:trace>
  <inkml:trace contextRef="#ctx0" brushRef="#br0" timeOffset="57701.39">16642 6641 0,'0'0'16,"27"0"-16,-14 0 15,13 0-15,41 0 16,-54 0 0,13 0-1</inkml:trace>
  <inkml:trace contextRef="#ctx0" brushRef="#br0" timeOffset="57976.21">16431 7091 0,'13'0'16,"-26"0"-16,39 0 0,14 0 0,-1 0 16,54 0-1,-53-13-15,26-1 16,-53-12 31</inkml:trace>
  <inkml:trace contextRef="#ctx0" brushRef="#br0" timeOffset="58391.1">16669 6892 0,'-13'0'0,"-1"0"16,-12 53 0,26-26-16,-27 79 15,14 13 1,-13-27 0,-1 14-1,27-79 1,-13-1 15</inkml:trace>
  <inkml:trace contextRef="#ctx0" brushRef="#br0" timeOffset="58694.28">16563 7250 0,'0'0'0,"13"0"0,0 0 16,27 0-16,0 0 15,26 66 1,-13 13 0,-40-52 46,0-27-46,53-14-1,-52 1-15</inkml:trace>
  <inkml:trace contextRef="#ctx0" brushRef="#br0" timeOffset="59124.74">16960 6654 0,'13'0'94,"13"0"-78,-12 0-16,12 0 0,-13 0 0,27 0 0,-13 0 15,12 0-15,-12 0 0,12 0 16,1-26-16,-13 26 0,12-13 0,1 13 15,39-14 1</inkml:trace>
  <inkml:trace contextRef="#ctx0" brushRef="#br0" timeOffset="59613.97">16907 6734 0,'0'26'16,"0"-52"-16,0 65 0,0 1 0,0 26 15,0-26-15,0 238 16,-13-53 0,13-1-1,-27-38 17,27-147-17,0-12 16,13-27-15,27 0 0,92-40-1,1 40 1,-41 0 0,-78-13 62</inkml:trace>
  <inkml:trace contextRef="#ctx0" brushRef="#br0" timeOffset="60421.3">16920 6932 0,'0'-13'47,"0"0"-31,13 13-16,1 0 15,25 0 1,-12 0-16,12 0 15,28 0 1,-1 0 0,-53 0-1,0 0 1,0 0 31,27 158-32,-40 1 1,13-119 0,-13-27-1,0 0 1,0 0 0,0 40 15,-26-39-16,13-1 1,-1 0 0,-12-13-1,13 0 1,-40 0 0,26 0-1,1 0 1,-14 0-1,27 0 1,0-13 0,-1 13-1</inkml:trace>
  <inkml:trace contextRef="#ctx0" brushRef="#br0" timeOffset="61011.78">18243 6628 0,'0'-13'16,"-13"13"15,-40 0-15,40 0-1,-1 39-15,1 1 0,-27-14 16,14 14-16,13 26 0,0-39 0,-27 39 16,13-13-16,-12 13 0,-1-13 0,0 13 15,-52 106 1,52-132-16,14-1 0,12-12 0,-25 26 31</inkml:trace>
  <inkml:trace contextRef="#ctx0" brushRef="#br0" timeOffset="61289.04">18031 7051 0,'14'0'0,"-14"106"16,0-80-16,0 133 15,0-119 1,0 66-1,0-67 1,0-12 0</inkml:trace>
  <inkml:trace contextRef="#ctx0" brushRef="#br0" timeOffset="61575.78">18150 7078 0,'14'-14'31,"-1"1"-16,0 13 1,27 0-16,26 0 16,106 0-1,40 0 1,12-40 0,-131 27-1,-80 0 1,14 0-1</inkml:trace>
  <inkml:trace contextRef="#ctx0" brushRef="#br0" timeOffset="62323.84">18653 6813 0,'-13'0'0,"0"0"16,-1 0-16,-25 93 15,-41 158 1,67-198-16,-27 198 16,40-132-1,0-79 1,-13-40 62,0 0-78,-13-40 16,26-13-16,-53-52 15,53 65 16,0 27 32,13-14-63,0 27 16,0 0-16,146 27 15,-119-27-15,13 13 16,13 0-1,-53 14 17,-13-14-17,0 119 1,0-92-16,0-27 16,0 13 15,0 14-16,-26-27 1,-14-13 0,-53-39-1,27-54 1,53 53 0</inkml:trace>
  <inkml:trace contextRef="#ctx0" brushRef="#br0" timeOffset="62706.35">19447 6641 0,'0'-13'31,"0"39"-15,0 27-1,0 27-15,0-41 16,0-26-16,0 14 16,0 26 15,-13-40-16</inkml:trace>
  <inkml:trace contextRef="#ctx0" brushRef="#br0" timeOffset="63070.21">19301 7051 0,'0'13'0,"0"1"63,0-1-32,27 53 0,-27-53-31,39 80 16,-25-40-1,-1 53 1,-13-93-16,13 26 16,0-12 77</inkml:trace>
  <inkml:trace contextRef="#ctx0" brushRef="#br0" timeOffset="63422.64">19606 7289 0,'13'-13'78,"0"0"-78,14 0 0,52-14 16,27-13-1,-67 14-15,133-40 16,-145 39 0,79-39-1,-93 13 17,-13 40-32,0 0 15</inkml:trace>
  <inkml:trace contextRef="#ctx0" brushRef="#br0" timeOffset="63874.33">19989 6720 0,'-66'80'31,"66"-27"-31,0-27 16,-13 14-16,13 13 15,0-27-15,0 107 16,0 12-1,0 67 1,0-67 0,0-26-1,0-79 1,0-27 0,-13 0 46,-1-13-46,14-13-1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02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可以考虑成是：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077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390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75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23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65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68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32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177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50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3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>
                <a:defRPr/>
              </a:pPr>
              <a:t>‹#›</a:t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3928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747712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0020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7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0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5" r:id="rId2"/>
    <p:sldLayoutId id="2147483738" r:id="rId3"/>
    <p:sldLayoutId id="2147483724" r:id="rId4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YF411n7Dr/?spm_id_from=333.337.search-card.all.click&amp;vd_source=ac549f1b6278878aa4a20ac111bbf57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10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11.xml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29001" y="2948830"/>
            <a:ext cx="6430120" cy="197015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  <a:ea typeface="+mj-ea"/>
              </a:rPr>
              <a:t>一网打尽梯度下降、梯度下降</a:t>
            </a:r>
            <a:r>
              <a:rPr lang="en-US" altLang="zh-CN" b="1" dirty="0">
                <a:latin typeface="+mj-ea"/>
                <a:ea typeface="+mj-ea"/>
              </a:rPr>
              <a:t> + Momentum</a:t>
            </a:r>
            <a:r>
              <a:rPr lang="zh-CN" altLang="en-US" b="1" dirty="0">
                <a:latin typeface="+mj-ea"/>
                <a:ea typeface="+mj-ea"/>
              </a:rPr>
              <a:t>、</a:t>
            </a:r>
            <a:r>
              <a:rPr lang="en-US" altLang="zh-CN" b="1" dirty="0" err="1">
                <a:latin typeface="+mj-ea"/>
                <a:ea typeface="+mj-ea"/>
              </a:rPr>
              <a:t>Adagrad</a:t>
            </a:r>
            <a:r>
              <a:rPr lang="zh-CN" altLang="en-US" b="1" dirty="0">
                <a:latin typeface="+mj-ea"/>
                <a:ea typeface="+mj-ea"/>
              </a:rPr>
              <a:t>、</a:t>
            </a:r>
            <a:r>
              <a:rPr lang="en-US" altLang="zh-CN" b="1" dirty="0">
                <a:latin typeface="+mj-ea"/>
                <a:ea typeface="+mj-ea"/>
              </a:rPr>
              <a:t>RMSprop</a:t>
            </a:r>
            <a:r>
              <a:rPr lang="zh-CN" altLang="en-US" b="1" dirty="0">
                <a:latin typeface="+mj-ea"/>
                <a:ea typeface="+mj-ea"/>
              </a:rPr>
              <a:t>、</a:t>
            </a:r>
            <a:r>
              <a:rPr lang="en-US" altLang="zh-CN" b="1" dirty="0">
                <a:latin typeface="+mj-ea"/>
                <a:ea typeface="+mj-ea"/>
              </a:rPr>
              <a:t>Adam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  <a:ea typeface="+mj-ea"/>
              </a:rPr>
              <a:t>功能就是：对梯度下降求新的参数的过程中的梯度变化公式进行修改，来改变参数的变化速率</a:t>
            </a:r>
            <a:endParaRPr lang="en-US" altLang="zh-CN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>
                <a:latin typeface="+mj-ea"/>
                <a:ea typeface="+mj-ea"/>
              </a:rPr>
              <a:t>K</a:t>
            </a:r>
            <a:r>
              <a:rPr lang="zh-CN" altLang="en-US" b="1" dirty="0">
                <a:latin typeface="+mj-ea"/>
                <a:ea typeface="+mj-ea"/>
              </a:rPr>
              <a:t>次循环的参数</a:t>
            </a:r>
            <a:r>
              <a:rPr lang="en-US" altLang="zh-CN" b="1" dirty="0">
                <a:latin typeface="+mj-ea"/>
                <a:ea typeface="+mj-ea"/>
              </a:rPr>
              <a:t>=K-1</a:t>
            </a:r>
            <a:r>
              <a:rPr lang="zh-CN" altLang="en-US" b="1" dirty="0">
                <a:latin typeface="+mj-ea"/>
                <a:ea typeface="+mj-ea"/>
              </a:rPr>
              <a:t>次循环的参数 </a:t>
            </a:r>
            <a:r>
              <a:rPr lang="en-US" altLang="zh-CN" b="1" dirty="0">
                <a:latin typeface="+mj-ea"/>
                <a:ea typeface="+mj-ea"/>
              </a:rPr>
              <a:t>-  </a:t>
            </a:r>
            <a:r>
              <a:rPr lang="zh-CN" altLang="en-US" b="1" dirty="0">
                <a:latin typeface="+mj-ea"/>
                <a:ea typeface="+mj-ea"/>
              </a:rPr>
              <a:t>学习率  * （</a:t>
            </a:r>
            <a:r>
              <a:rPr lang="en-US" altLang="zh-CN" b="1" dirty="0">
                <a:latin typeface="+mj-ea"/>
                <a:ea typeface="+mj-ea"/>
              </a:rPr>
              <a:t>K-1</a:t>
            </a:r>
            <a:r>
              <a:rPr lang="zh-CN" altLang="en-US" b="1" dirty="0">
                <a:latin typeface="+mj-ea"/>
                <a:ea typeface="+mj-ea"/>
              </a:rPr>
              <a:t>）次循环的梯度</a:t>
            </a:r>
          </a:p>
        </p:txBody>
      </p:sp>
      <p:sp>
        <p:nvSpPr>
          <p:cNvPr id="23" name="矩形 22"/>
          <p:cNvSpPr/>
          <p:nvPr/>
        </p:nvSpPr>
        <p:spPr>
          <a:xfrm>
            <a:off x="2458991" y="1941827"/>
            <a:ext cx="6385206" cy="83869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>
                <a:solidFill>
                  <a:srgbClr val="071F65"/>
                </a:solidFill>
                <a:latin typeface="+mj-ea"/>
                <a:ea typeface="+mj-ea"/>
              </a:rPr>
              <a:t>深度学习中的优化器</a:t>
            </a: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2542582" y="2900164"/>
            <a:ext cx="5701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BA5B5E-019C-477B-A49C-A4AEC8D78815}"/>
              </a:ext>
            </a:extLst>
          </p:cNvPr>
          <p:cNvSpPr txBox="1"/>
          <p:nvPr/>
        </p:nvSpPr>
        <p:spPr>
          <a:xfrm>
            <a:off x="1111404" y="618306"/>
            <a:ext cx="7519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深度学习中的优化器原理</a:t>
            </a:r>
            <a:r>
              <a:rPr lang="en-US" altLang="zh-CN" dirty="0">
                <a:hlinkClick r:id="rId3"/>
              </a:rPr>
              <a:t>(</a:t>
            </a:r>
            <a:r>
              <a:rPr lang="en-US" altLang="zh-CN" dirty="0" err="1">
                <a:hlinkClick r:id="rId3"/>
              </a:rPr>
              <a:t>SGD,SGD+Momentum,Adagrad,RMSProp,Adam</a:t>
            </a:r>
            <a:r>
              <a:rPr lang="en-US" altLang="zh-CN" dirty="0">
                <a:hlinkClick r:id="rId3"/>
              </a:rPr>
              <a:t>)_</a:t>
            </a:r>
            <a:r>
              <a:rPr lang="zh-CN" altLang="en-US" dirty="0">
                <a:hlinkClick r:id="rId3"/>
              </a:rPr>
              <a:t>哔哩哔哩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bilibili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31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558F87-B9BD-4DBB-85FF-8402E836B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817" y="4272829"/>
            <a:ext cx="876422" cy="771633"/>
          </a:xfrm>
          <a:prstGeom prst="rect">
            <a:avLst/>
          </a:prstGeom>
        </p:spPr>
      </p:pic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56965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RMSProp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5">
                <a:extLst>
                  <a:ext uri="{FF2B5EF4-FFF2-40B4-BE49-F238E27FC236}">
                    <a16:creationId xmlns:a16="http://schemas.microsoft.com/office/drawing/2014/main" id="{DC673B70-73CE-4E42-9900-58024A5D8E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719535"/>
                  </p:ext>
                </p:extLst>
              </p:nvPr>
            </p:nvGraphicFramePr>
            <p:xfrm>
              <a:off x="372712" y="2981634"/>
              <a:ext cx="4816322" cy="1614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16322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3441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altLang="zh-CN" sz="1050" kern="100" dirty="0" err="1">
                              <a:effectLst/>
                            </a:rPr>
                            <a:t>RMSProp</a:t>
                          </a:r>
                          <a:endParaRPr lang="zh-CN" alt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355955">
                    <a:tc>
                      <a:txBody>
                        <a:bodyPr/>
                        <a:lstStyle/>
                        <a:p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输入：学习率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，初始参数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，小常数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，累计平方梯度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，衰减系数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while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未满足停止条件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do</a:t>
                          </a: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从训练集中采集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个样本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，，其中数据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和对应目标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计算梯度估计：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累积平方梯度：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⨀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更新参数：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05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50" kern="1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50" kern="1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 while</a:t>
                          </a:r>
                          <a:endParaRPr lang="zh-CN" altLang="zh-CN" sz="105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5">
                <a:extLst>
                  <a:ext uri="{FF2B5EF4-FFF2-40B4-BE49-F238E27FC236}">
                    <a16:creationId xmlns:a16="http://schemas.microsoft.com/office/drawing/2014/main" id="{DC673B70-73CE-4E42-9900-58024A5D8E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719535"/>
                  </p:ext>
                </p:extLst>
              </p:nvPr>
            </p:nvGraphicFramePr>
            <p:xfrm>
              <a:off x="372712" y="2981634"/>
              <a:ext cx="4816322" cy="1614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16322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altLang="zh-CN" sz="1050" kern="100" dirty="0" err="1">
                              <a:effectLst/>
                            </a:rPr>
                            <a:t>RMSProp</a:t>
                          </a:r>
                          <a:endParaRPr lang="zh-CN" alt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3628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26" t="-18750" r="-506" b="-22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5">
                <a:extLst>
                  <a:ext uri="{FF2B5EF4-FFF2-40B4-BE49-F238E27FC236}">
                    <a16:creationId xmlns:a16="http://schemas.microsoft.com/office/drawing/2014/main" id="{4270C526-ED18-4FD0-8ED1-BF3528FED2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011852"/>
                  </p:ext>
                </p:extLst>
              </p:nvPr>
            </p:nvGraphicFramePr>
            <p:xfrm>
              <a:off x="380146" y="833706"/>
              <a:ext cx="4808888" cy="1614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888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38637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altLang="zh-CN" sz="1050" kern="100" dirty="0" err="1">
                              <a:effectLst/>
                            </a:rPr>
                            <a:t>Adagrad</a:t>
                          </a:r>
                          <a:endParaRPr lang="zh-CN" alt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299690">
                    <a:tc>
                      <a:txBody>
                        <a:bodyPr/>
                        <a:lstStyle/>
                        <a:p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输入：学习率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，初始参数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，小常数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，累计平方梯度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while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未满足停止条件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do</a:t>
                          </a: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从训练集中采集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个样本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，，其中数据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和对应目标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zh-CN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计算梯度估计：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kern="1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050" kern="1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050" kern="1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05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累积平方梯度：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⨀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更新参数：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05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50" kern="1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50" kern="1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 while</a:t>
                          </a:r>
                          <a:endParaRPr lang="zh-CN" altLang="zh-CN" sz="105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5">
                <a:extLst>
                  <a:ext uri="{FF2B5EF4-FFF2-40B4-BE49-F238E27FC236}">
                    <a16:creationId xmlns:a16="http://schemas.microsoft.com/office/drawing/2014/main" id="{4270C526-ED18-4FD0-8ED1-BF3528FED2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011852"/>
                  </p:ext>
                </p:extLst>
              </p:nvPr>
            </p:nvGraphicFramePr>
            <p:xfrm>
              <a:off x="380146" y="833706"/>
              <a:ext cx="4808888" cy="1614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888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altLang="zh-CN" sz="1050" kern="100" dirty="0" err="1">
                              <a:effectLst/>
                            </a:rPr>
                            <a:t>Adagrad</a:t>
                          </a:r>
                          <a:endParaRPr lang="zh-CN" alt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3628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7" t="-18667" r="-506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F69CA85F-2B84-49D8-A74C-7EECF43E65CC}"/>
              </a:ext>
            </a:extLst>
          </p:cNvPr>
          <p:cNvSpPr/>
          <p:nvPr/>
        </p:nvSpPr>
        <p:spPr>
          <a:xfrm>
            <a:off x="5398865" y="266196"/>
            <a:ext cx="3745135" cy="677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但慢慢的步长会逐渐减小</a:t>
            </a:r>
            <a:endParaRPr lang="en-US" altLang="zh-CN" b="1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此时就失去了调节作用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B828221-3ABC-415D-863A-7CBB8376E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599" y="1004125"/>
            <a:ext cx="3864401" cy="2236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F0D33AF-F96E-4D11-A79D-76B9F94EE419}"/>
                  </a:ext>
                </a:extLst>
              </p:cNvPr>
              <p:cNvSpPr txBox="1"/>
              <p:nvPr/>
            </p:nvSpPr>
            <p:spPr>
              <a:xfrm>
                <a:off x="1185746" y="2583047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𝜌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一般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0.999</a:t>
                </a:r>
                <a:r>
                  <a:rPr lang="zh-CN" altLang="en-US" dirty="0"/>
                  <a:t>，取值范围（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F0D33AF-F96E-4D11-A79D-76B9F94EE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746" y="2583047"/>
                <a:ext cx="4572000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5CBC18EE-683E-41CF-9AB4-95230E046EA1}"/>
              </a:ext>
            </a:extLst>
          </p:cNvPr>
          <p:cNvSpPr/>
          <p:nvPr/>
        </p:nvSpPr>
        <p:spPr>
          <a:xfrm>
            <a:off x="5398864" y="3595336"/>
            <a:ext cx="3745135" cy="100065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历史累计在衰减</a:t>
            </a:r>
            <a:endParaRPr lang="en-US" altLang="zh-CN" b="1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个人认为不具备有记忆性</a:t>
            </a:r>
            <a:endParaRPr lang="en-US" altLang="zh-CN" b="1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忘掉之前走的路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7963AB78-4E6E-4399-9CD8-30B33D764367}"/>
                  </a:ext>
                </a:extLst>
              </p14:cNvPr>
              <p14:cNvContentPartPr/>
              <p14:nvPr/>
            </p14:nvContentPartPr>
            <p14:xfrm>
              <a:off x="338040" y="237960"/>
              <a:ext cx="8482320" cy="47916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7963AB78-4E6E-4399-9CD8-30B33D7643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680" y="228600"/>
                <a:ext cx="8501040" cy="48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69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04066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Adam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6920E25B-75EB-4804-ADB3-E462E585E6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22098"/>
                  </p:ext>
                </p:extLst>
              </p:nvPr>
            </p:nvGraphicFramePr>
            <p:xfrm>
              <a:off x="250792" y="759002"/>
              <a:ext cx="5644486" cy="22291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44486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25960">
                    <a:tc>
                      <a:txBody>
                        <a:bodyPr/>
                        <a:lstStyle/>
                        <a:p>
                          <a:r>
                            <a:rPr lang="en-US" altLang="zh-CN" sz="1050" dirty="0"/>
                            <a:t>Adam</a:t>
                          </a:r>
                          <a:endParaRPr lang="zh-CN" alt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919696">
                    <a:tc>
                      <a:txBody>
                        <a:bodyPr/>
                        <a:lstStyle/>
                        <a:p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输入：学习率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，初始参数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，小常数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，累计梯度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，累计平方梯度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sz="1050" i="1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衰减系数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zh-CN" altLang="en-US" sz="1050" i="1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动量参数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while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未满足停止条件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do</a:t>
                          </a: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从训练集中采集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个样本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，，其中数据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和对应目标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计算梯度估计：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计算累计梯度：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计算累计平方梯度：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修正：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limUpp>
                                    <m:limUppPr>
                                      <m:ctrlPr>
                                        <a:rPr lang="zh-CN" altLang="zh-CN" sz="1050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UppPr>
                                    <m:e>
                                      <m:r>
                                        <a:rPr lang="en-US" altLang="zh-CN" sz="1050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lim>
                                      <m:r>
                                        <a:rPr lang="en-US" altLang="zh-CN" sz="1050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^</m:t>
                                      </m:r>
                                    </m:lim>
                                  </m:limUpp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50" b="0" i="0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50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r>
                            <a:rPr lang="zh-CN" altLang="zh-CN" sz="105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limUpp>
                                <m:limUpp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050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lim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lim>
                              </m:limUpp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50" i="1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50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更新参数：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limUpp>
                                        <m:limUppPr>
                                          <m:ctrlPr>
                                            <a:rPr lang="zh-CN" altLang="zh-CN" sz="105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r>
                                            <a:rPr lang="en-US" altLang="zh-CN" sz="1050" kern="1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lim>
                                          <m:r>
                                            <a:rPr lang="en-US" altLang="zh-CN" sz="1050" kern="1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^</m:t>
                                          </m:r>
                                        </m:lim>
                                      </m:limUpp>
                                    </m:e>
                                    <m:sub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limUpp>
                                        <m:limUppPr>
                                          <m:ctrlPr>
                                            <a:rPr lang="zh-CN" altLang="zh-CN" sz="105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1050" i="1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50" kern="10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50" kern="10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lim>
                                          <m:r>
                                            <a:rPr lang="en-US" altLang="zh-CN" sz="1050" kern="1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^</m:t>
                                          </m:r>
                                        </m:lim>
                                      </m:limUpp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 while</a:t>
                          </a:r>
                          <a:endParaRPr lang="zh-CN" altLang="zh-CN" sz="105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6920E25B-75EB-4804-ADB3-E462E585E6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22098"/>
                  </p:ext>
                </p:extLst>
              </p:nvPr>
            </p:nvGraphicFramePr>
            <p:xfrm>
              <a:off x="250792" y="759002"/>
              <a:ext cx="5644486" cy="22291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44486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r>
                            <a:rPr lang="en-US" altLang="zh-CN" sz="1050" dirty="0"/>
                            <a:t>Adam</a:t>
                          </a:r>
                          <a:endParaRPr lang="zh-CN" alt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9776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8" t="-12883" r="-431" b="-1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49C6237-1EAF-4C72-8FEE-CAC4B45DC4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2172999"/>
                  </p:ext>
                </p:extLst>
              </p:nvPr>
            </p:nvGraphicFramePr>
            <p:xfrm>
              <a:off x="4572002" y="3187573"/>
              <a:ext cx="4566535" cy="1614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6535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42126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altLang="zh-CN" sz="1050" kern="100" dirty="0" err="1">
                              <a:effectLst/>
                            </a:rPr>
                            <a:t>RMSProp</a:t>
                          </a:r>
                          <a:endParaRPr lang="zh-CN" alt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312247">
                    <a:tc>
                      <a:txBody>
                        <a:bodyPr/>
                        <a:lstStyle/>
                        <a:p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输入：学习率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，初始参数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，小常数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，累计平方梯度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，衰减系数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while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未满足停止条件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do</a:t>
                          </a: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从训练集中采集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个样本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，其中数据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和对应目标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计算梯度估计：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累积平方梯度：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⨀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更新参数：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05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50" kern="1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50" kern="1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 while</a:t>
                          </a:r>
                          <a:endParaRPr lang="zh-CN" altLang="zh-CN" sz="105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49C6237-1EAF-4C72-8FEE-CAC4B45DC4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2172999"/>
                  </p:ext>
                </p:extLst>
              </p:nvPr>
            </p:nvGraphicFramePr>
            <p:xfrm>
              <a:off x="4572002" y="3187573"/>
              <a:ext cx="4566535" cy="1614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6535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altLang="zh-CN" sz="1050" kern="100" dirty="0" err="1">
                              <a:effectLst/>
                            </a:rPr>
                            <a:t>RMSProp</a:t>
                          </a:r>
                          <a:endParaRPr lang="zh-CN" alt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3628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67" t="-18667" r="-533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5">
                <a:extLst>
                  <a:ext uri="{FF2B5EF4-FFF2-40B4-BE49-F238E27FC236}">
                    <a16:creationId xmlns:a16="http://schemas.microsoft.com/office/drawing/2014/main" id="{510E6EC1-7DD1-4602-94EB-250EFE07F7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9454411"/>
                  </p:ext>
                </p:extLst>
              </p:nvPr>
            </p:nvGraphicFramePr>
            <p:xfrm>
              <a:off x="5467" y="3187573"/>
              <a:ext cx="4566535" cy="1614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6535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61154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zh-CN" sz="1050" kern="100" dirty="0">
                              <a:effectLst/>
                            </a:rPr>
                            <a:t>梯度下降</a:t>
                          </a:r>
                          <a:r>
                            <a:rPr lang="en-US" altLang="zh-CN" sz="1050" kern="100" dirty="0">
                              <a:effectLst/>
                            </a:rPr>
                            <a:t>+Momentum</a:t>
                          </a:r>
                          <a:endParaRPr lang="zh-CN" alt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353143">
                    <a:tc>
                      <a:txBody>
                        <a:bodyPr/>
                        <a:lstStyle/>
                        <a:p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输入：学习率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，初始参数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，动量参数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，动量参数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，累计梯度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while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未满足停止条件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do</a:t>
                          </a: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从训练集中采集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个样本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，其中数据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和对应目标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计算梯度估计：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更新速度：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更新参数：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 while</a:t>
                          </a:r>
                          <a:endParaRPr lang="zh-CN" altLang="zh-CN" sz="105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5">
                <a:extLst>
                  <a:ext uri="{FF2B5EF4-FFF2-40B4-BE49-F238E27FC236}">
                    <a16:creationId xmlns:a16="http://schemas.microsoft.com/office/drawing/2014/main" id="{510E6EC1-7DD1-4602-94EB-250EFE07F7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9454411"/>
                  </p:ext>
                </p:extLst>
              </p:nvPr>
            </p:nvGraphicFramePr>
            <p:xfrm>
              <a:off x="5467" y="3187573"/>
              <a:ext cx="4566535" cy="1614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6535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61154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zh-CN" sz="1050" kern="100" dirty="0">
                              <a:effectLst/>
                            </a:rPr>
                            <a:t>梯度下降</a:t>
                          </a:r>
                          <a:r>
                            <a:rPr lang="en-US" altLang="zh-CN" sz="1050" kern="100" dirty="0">
                              <a:effectLst/>
                            </a:rPr>
                            <a:t>+Momentum</a:t>
                          </a:r>
                          <a:endParaRPr lang="zh-CN" alt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35314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33" t="-19731" r="-533" b="-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4C6140DF-AA1C-4946-A2E4-83F10DFCE7EB}"/>
              </a:ext>
            </a:extLst>
          </p:cNvPr>
          <p:cNvSpPr/>
          <p:nvPr/>
        </p:nvSpPr>
        <p:spPr>
          <a:xfrm>
            <a:off x="6129097" y="1357922"/>
            <a:ext cx="2912794" cy="677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缝合怪，融合了动量和自适应</a:t>
            </a:r>
            <a:endParaRPr lang="en-US" altLang="zh-CN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避免了冷启动的问题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2586D99-D221-4AC9-9AB9-382FD1D14E77}"/>
                  </a:ext>
                </a:extLst>
              </p14:cNvPr>
              <p14:cNvContentPartPr/>
              <p14:nvPr/>
            </p14:nvContentPartPr>
            <p14:xfrm>
              <a:off x="243000" y="1781280"/>
              <a:ext cx="7139160" cy="27100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2586D99-D221-4AC9-9AB9-382FD1D14E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640" y="1771920"/>
                <a:ext cx="7157880" cy="27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70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04066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Adam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6920E25B-75EB-4804-ADB3-E462E585E6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1166228"/>
                  </p:ext>
                </p:extLst>
              </p:nvPr>
            </p:nvGraphicFramePr>
            <p:xfrm>
              <a:off x="250792" y="855646"/>
              <a:ext cx="5644486" cy="22291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44486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25960">
                    <a:tc>
                      <a:txBody>
                        <a:bodyPr/>
                        <a:lstStyle/>
                        <a:p>
                          <a:r>
                            <a:rPr lang="en-US" altLang="zh-CN" sz="1050" dirty="0"/>
                            <a:t>Adam</a:t>
                          </a:r>
                          <a:endParaRPr lang="zh-CN" alt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919696">
                    <a:tc>
                      <a:txBody>
                        <a:bodyPr/>
                        <a:lstStyle/>
                        <a:p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输入：学习率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，初始参数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，小常数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，累计梯度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，累计平方梯度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sz="1050" i="1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衰减系数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zh-CN" altLang="en-US" sz="1050" i="1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动量参数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while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未满足停止条件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do</a:t>
                          </a: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从训练集中采集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个样本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，，其中数据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和对应目标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计算梯度估计：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计算累计梯度：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计算累计平方梯度：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修正：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limUpp>
                                    <m:limUppPr>
                                      <m:ctrlPr>
                                        <a:rPr lang="zh-CN" altLang="zh-CN" sz="1050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UppPr>
                                    <m:e>
                                      <m:r>
                                        <a:rPr lang="en-US" altLang="zh-CN" sz="1050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lim>
                                      <m:r>
                                        <a:rPr lang="en-US" altLang="zh-CN" sz="1050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^</m:t>
                                      </m:r>
                                    </m:lim>
                                  </m:limUpp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50" b="0" i="0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50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r>
                            <a:rPr lang="zh-CN" altLang="zh-CN" sz="105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limUpp>
                                <m:limUpp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050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lim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lim>
                              </m:limUpp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50" i="1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50" kern="10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更新参数：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limUpp>
                                        <m:limUppPr>
                                          <m:ctrlPr>
                                            <a:rPr lang="zh-CN" altLang="zh-CN" sz="105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r>
                                            <a:rPr lang="en-US" altLang="zh-CN" sz="1050" kern="1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lim>
                                          <m:r>
                                            <a:rPr lang="en-US" altLang="zh-CN" sz="1050" kern="1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^</m:t>
                                          </m:r>
                                        </m:lim>
                                      </m:limUpp>
                                    </m:e>
                                    <m:sub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limUpp>
                                        <m:limUppPr>
                                          <m:ctrlPr>
                                            <a:rPr lang="zh-CN" altLang="zh-CN" sz="105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1050" i="1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50" kern="10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50" kern="10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lim>
                                          <m:r>
                                            <a:rPr lang="en-US" altLang="zh-CN" sz="1050" kern="1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^</m:t>
                                          </m:r>
                                        </m:lim>
                                      </m:limUpp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 while</a:t>
                          </a:r>
                          <a:endParaRPr lang="zh-CN" altLang="zh-CN" sz="105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6920E25B-75EB-4804-ADB3-E462E585E6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1166228"/>
                  </p:ext>
                </p:extLst>
              </p:nvPr>
            </p:nvGraphicFramePr>
            <p:xfrm>
              <a:off x="250792" y="855646"/>
              <a:ext cx="5644486" cy="22291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44486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r>
                            <a:rPr lang="en-US" altLang="zh-CN" sz="1050" dirty="0"/>
                            <a:t>Adam</a:t>
                          </a:r>
                          <a:endParaRPr lang="zh-CN" alt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9776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8" t="-12883" r="-431" b="-1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9FC0493-366E-431B-BD9D-7B2B50D2288F}"/>
              </a:ext>
            </a:extLst>
          </p:cNvPr>
          <p:cNvSpPr txBox="1"/>
          <p:nvPr/>
        </p:nvSpPr>
        <p:spPr>
          <a:xfrm>
            <a:off x="6196361" y="1005243"/>
            <a:ext cx="287329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什么叫避免了冷启动？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修正的意义？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228627C-DC07-423C-9017-3512245F1294}"/>
                  </a:ext>
                </a:extLst>
              </p:cNvPr>
              <p:cNvSpPr txBox="1"/>
              <p:nvPr/>
            </p:nvSpPr>
            <p:spPr>
              <a:xfrm>
                <a:off x="6542049" y="2254865"/>
                <a:ext cx="1843668" cy="740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kern="100" smtClean="0">
                          <a:effectLst/>
                          <a:latin typeface="Cambria Math" panose="02040503050406030204" pitchFamily="18" charset="0"/>
                        </a:rPr>
                        <m:t>衰减系数</m:t>
                      </m:r>
                      <m:r>
                        <a:rPr lang="en-US" altLang="zh-CN" kern="100" smtClean="0">
                          <a:effectLst/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0" kern="100" smtClean="0">
                          <a:effectLst/>
                          <a:latin typeface="Cambria Math" panose="02040503050406030204" pitchFamily="18" charset="0"/>
                        </a:rPr>
                        <m:t>=0.999</m:t>
                      </m:r>
                    </m:oMath>
                  </m:oMathPara>
                </a14:m>
                <a:endParaRPr lang="en-US" altLang="zh-CN" i="1" kern="100" dirty="0">
                  <a:effectLst/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</a:rPr>
                        <m:t>动量参数</m:t>
                      </m:r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0" kern="100" smtClean="0">
                          <a:effectLst/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228627C-DC07-423C-9017-3512245F1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49" y="2254865"/>
                <a:ext cx="1843668" cy="7407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FC2B5D-5762-4409-8536-FD43A409D20A}"/>
                  </a:ext>
                </a:extLst>
              </p14:cNvPr>
              <p14:cNvContentPartPr/>
              <p14:nvPr/>
            </p14:nvContentPartPr>
            <p14:xfrm>
              <a:off x="14400" y="961920"/>
              <a:ext cx="8296560" cy="40485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FC2B5D-5762-4409-8536-FD43A409D2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0" y="952560"/>
                <a:ext cx="8315280" cy="40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0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80021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对比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48C5CFD-294B-4793-BF5C-2B0D2055D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45" y="698662"/>
            <a:ext cx="4734003" cy="366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6BDA8AEA-E34E-43B1-B566-727345A93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8"/>
          <a:stretch/>
        </p:blipFill>
        <p:spPr bwMode="auto">
          <a:xfrm>
            <a:off x="81776" y="698663"/>
            <a:ext cx="4165994" cy="366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F2484D9-4FD8-4EF9-A0AA-C3C53393F83D}"/>
                  </a:ext>
                </a:extLst>
              </p14:cNvPr>
              <p14:cNvContentPartPr/>
              <p14:nvPr/>
            </p14:nvContentPartPr>
            <p14:xfrm>
              <a:off x="1109520" y="995400"/>
              <a:ext cx="3062880" cy="39531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F2484D9-4FD8-4EF9-A0AA-C3C53393F8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0160" y="986040"/>
                <a:ext cx="3081600" cy="39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49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29001" y="2948830"/>
            <a:ext cx="6430120" cy="35432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  <a:ea typeface="+mj-ea"/>
              </a:rPr>
              <a:t>一网打尽梯度下降、梯度下降</a:t>
            </a:r>
            <a:r>
              <a:rPr lang="en-US" altLang="zh-CN" b="1" dirty="0">
                <a:latin typeface="+mj-ea"/>
                <a:ea typeface="+mj-ea"/>
              </a:rPr>
              <a:t> + Momentum</a:t>
            </a:r>
            <a:r>
              <a:rPr lang="zh-CN" altLang="en-US" b="1" dirty="0">
                <a:latin typeface="+mj-ea"/>
                <a:ea typeface="+mj-ea"/>
              </a:rPr>
              <a:t>、</a:t>
            </a:r>
            <a:r>
              <a:rPr lang="en-US" altLang="zh-CN" b="1" dirty="0" err="1">
                <a:latin typeface="+mj-ea"/>
                <a:ea typeface="+mj-ea"/>
              </a:rPr>
              <a:t>Adagrad</a:t>
            </a:r>
            <a:r>
              <a:rPr lang="zh-CN" altLang="en-US" b="1" dirty="0">
                <a:latin typeface="+mj-ea"/>
                <a:ea typeface="+mj-ea"/>
              </a:rPr>
              <a:t>、</a:t>
            </a:r>
            <a:r>
              <a:rPr lang="en-US" altLang="zh-CN" b="1" dirty="0">
                <a:latin typeface="+mj-ea"/>
                <a:ea typeface="+mj-ea"/>
              </a:rPr>
              <a:t>RMSprop</a:t>
            </a:r>
            <a:r>
              <a:rPr lang="zh-CN" altLang="en-US" b="1" dirty="0">
                <a:latin typeface="+mj-ea"/>
                <a:ea typeface="+mj-ea"/>
              </a:rPr>
              <a:t>、</a:t>
            </a:r>
            <a:r>
              <a:rPr lang="en-US" altLang="zh-CN" b="1" dirty="0">
                <a:latin typeface="+mj-ea"/>
                <a:ea typeface="+mj-ea"/>
              </a:rPr>
              <a:t>Adam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58991" y="1941827"/>
            <a:ext cx="6385206" cy="83869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>
                <a:solidFill>
                  <a:srgbClr val="071F65"/>
                </a:solidFill>
                <a:latin typeface="+mj-ea"/>
                <a:ea typeface="+mj-ea"/>
              </a:rPr>
              <a:t>深度学习中的优化器</a:t>
            </a: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2542582" y="2900164"/>
            <a:ext cx="5701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EDCAAA4-79B3-45E9-942D-7CFE88B87AEF}"/>
                  </a:ext>
                </a:extLst>
              </p14:cNvPr>
              <p14:cNvContentPartPr/>
              <p14:nvPr/>
            </p14:nvContentPartPr>
            <p14:xfrm>
              <a:off x="6353280" y="2967120"/>
              <a:ext cx="2486160" cy="5623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EDCAAA4-79B3-45E9-942D-7CFE88B87A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3920" y="2957760"/>
                <a:ext cx="2504880" cy="5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56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89347194-E1EB-42D6-BD72-ABC33064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8" y="4544108"/>
            <a:ext cx="971950" cy="558871"/>
          </a:xfrm>
          <a:prstGeom prst="rect">
            <a:avLst/>
          </a:prstGeom>
        </p:spPr>
      </p:pic>
      <p:sp>
        <p:nvSpPr>
          <p:cNvPr id="15" name="矩形 46"/>
          <p:cNvSpPr>
            <a:spLocks noChangeArrowheads="1"/>
          </p:cNvSpPr>
          <p:nvPr/>
        </p:nvSpPr>
        <p:spPr bwMode="auto">
          <a:xfrm>
            <a:off x="476188" y="177842"/>
            <a:ext cx="82105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梯度</a:t>
            </a:r>
          </a:p>
        </p:txBody>
      </p:sp>
      <p:sp>
        <p:nvSpPr>
          <p:cNvPr id="16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9927C0-8968-4E4F-8808-84ECFE898C61}"/>
              </a:ext>
            </a:extLst>
          </p:cNvPr>
          <p:cNvSpPr/>
          <p:nvPr/>
        </p:nvSpPr>
        <p:spPr>
          <a:xfrm>
            <a:off x="476188" y="705425"/>
            <a:ext cx="5908879" cy="100065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  <a:ea typeface="+mj-ea"/>
              </a:rPr>
              <a:t>梯度的数学含义：梯度是一个向量（矢量），表示某一函数在该点处的方向导致沿着该方向取得最大值，即函数在该点处沿着该方向（此梯度的方向）变化最快，变化率最大（梯度的模）。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78AB11-157B-4C1A-ABB1-CCAD8939B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88" y="2122853"/>
            <a:ext cx="4656223" cy="2629128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8314174-F7BC-4C50-A194-5D5BBCE57369}"/>
              </a:ext>
            </a:extLst>
          </p:cNvPr>
          <p:cNvSpPr/>
          <p:nvPr/>
        </p:nvSpPr>
        <p:spPr>
          <a:xfrm>
            <a:off x="5287333" y="3555273"/>
            <a:ext cx="3535401" cy="677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  <a:ea typeface="+mj-ea"/>
              </a:rPr>
              <a:t>在单变量函数中，梯度其实就是函数的微分，代表函数在某个定点的切线的斜率。</a:t>
            </a:r>
            <a:endParaRPr lang="en-US" altLang="zh-CN" b="1" dirty="0">
              <a:latin typeface="+mj-ea"/>
              <a:ea typeface="+mj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A9D119-7706-46AA-BD50-C3913F0D35DC}"/>
              </a:ext>
            </a:extLst>
          </p:cNvPr>
          <p:cNvSpPr txBox="1"/>
          <p:nvPr/>
        </p:nvSpPr>
        <p:spPr>
          <a:xfrm>
            <a:off x="5287332" y="1624163"/>
            <a:ext cx="3535401" cy="167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  <a:ea typeface="+mj-ea"/>
              </a:rPr>
              <a:t>在多变量函数中，梯度是一个方向，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梯度的方向指出了函数在给定点上升最快的方向，或者说指引了函数值增大的方向</a:t>
            </a:r>
            <a:r>
              <a:rPr lang="zh-CN" altLang="en-US" b="1" dirty="0">
                <a:latin typeface="+mj-ea"/>
                <a:ea typeface="+mj-ea"/>
              </a:rPr>
              <a:t>，因此我们只要考虑往梯度的反方向走，就至少能走到极小值！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A019533-E9C2-4D89-9D7F-7B86857577F3}"/>
                  </a:ext>
                </a:extLst>
              </p14:cNvPr>
              <p14:cNvContentPartPr/>
              <p14:nvPr/>
            </p14:nvContentPartPr>
            <p14:xfrm>
              <a:off x="1200240" y="2676600"/>
              <a:ext cx="4381920" cy="9957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A019533-E9C2-4D89-9D7F-7B86857577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0880" y="2667240"/>
                <a:ext cx="4400640" cy="10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0BF148-C052-4DC8-B64C-0F963145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095" y="4028726"/>
            <a:ext cx="1818823" cy="1041285"/>
          </a:xfrm>
          <a:prstGeom prst="rect">
            <a:avLst/>
          </a:prstGeom>
        </p:spPr>
      </p:pic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梯度下降</a:t>
            </a: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C45093F3-5D11-42C0-8814-080F480051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0373654"/>
                  </p:ext>
                </p:extLst>
              </p:nvPr>
            </p:nvGraphicFramePr>
            <p:xfrm>
              <a:off x="250792" y="862283"/>
              <a:ext cx="4794020" cy="1376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94020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32078">
                    <a:tc>
                      <a:txBody>
                        <a:bodyPr/>
                        <a:lstStyle/>
                        <a:p>
                          <a:r>
                            <a:rPr lang="zh-CN" altLang="en-US" sz="1050" dirty="0"/>
                            <a:t>梯度下降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075791">
                    <a:tc>
                      <a:txBody>
                        <a:bodyPr/>
                        <a:lstStyle/>
                        <a:p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输入：学习率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，初始参数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while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未满足停止条件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do</a:t>
                          </a: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从训练集中采集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个样本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，，其中数据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和对应目标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计算梯度估计：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更新参数：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 while</a:t>
                          </a:r>
                          <a:endParaRPr lang="zh-CN" altLang="zh-CN" sz="105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C45093F3-5D11-42C0-8814-080F480051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0373654"/>
                  </p:ext>
                </p:extLst>
              </p:nvPr>
            </p:nvGraphicFramePr>
            <p:xfrm>
              <a:off x="250792" y="862283"/>
              <a:ext cx="4794020" cy="1376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94020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r>
                            <a:rPr lang="zh-CN" altLang="en-US" sz="1050" dirty="0"/>
                            <a:t>梯度下降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1252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27" t="-22581" r="-508" b="-2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EA2CDC8-5287-4D82-9B03-BC56A7D9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26" y="2402584"/>
            <a:ext cx="4943857" cy="218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22EA3C-4F29-4F50-A68A-74BE4C3F2897}"/>
                  </a:ext>
                </a:extLst>
              </p:cNvPr>
              <p:cNvSpPr/>
              <p:nvPr/>
            </p:nvSpPr>
            <p:spPr>
              <a:xfrm>
                <a:off x="5330512" y="1074020"/>
                <a:ext cx="5908879" cy="1646989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  <a:ea typeface="+mj-ea"/>
                      </a:rPr>
                      <m:t>𝜽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+mj-ea"/>
                      </a:rPr>
                      <m:t>𝟏</m:t>
                    </m:r>
                  </m:oMath>
                </a14:m>
                <a:r>
                  <a:rPr lang="zh-CN" altLang="en-US" b="1" dirty="0">
                    <a:latin typeface="+mj-ea"/>
                    <a:ea typeface="+mj-ea"/>
                  </a:rPr>
                  <a:t>导数为</a:t>
                </a:r>
                <a:r>
                  <a:rPr lang="en-US" altLang="zh-CN" b="1" dirty="0">
                    <a:latin typeface="+mj-ea"/>
                    <a:ea typeface="+mj-ea"/>
                  </a:rPr>
                  <a:t>-3</a:t>
                </a:r>
                <a:r>
                  <a:rPr lang="zh-CN" altLang="en-US" b="1" dirty="0">
                    <a:latin typeface="+mj-ea"/>
                    <a:ea typeface="+mj-ea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b="1" dirty="0">
                    <a:latin typeface="+mj-ea"/>
                  </a:rPr>
                  <a:t>导数为</a:t>
                </a:r>
                <a:r>
                  <a:rPr lang="en-US" altLang="zh-CN" b="1" dirty="0">
                    <a:latin typeface="+mj-ea"/>
                  </a:rPr>
                  <a:t>-2</a:t>
                </a:r>
                <a:r>
                  <a:rPr lang="zh-CN" altLang="en-US" b="1" dirty="0">
                    <a:latin typeface="+mj-ea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b="1" dirty="0">
                    <a:latin typeface="+mj-ea"/>
                  </a:rPr>
                  <a:t>导数为</a:t>
                </a:r>
                <a:r>
                  <a:rPr lang="en-US" altLang="zh-CN" b="1" dirty="0">
                    <a:latin typeface="+mj-ea"/>
                  </a:rPr>
                  <a:t>-1</a:t>
                </a:r>
                <a:r>
                  <a:rPr lang="zh-CN" altLang="en-US" b="1" dirty="0">
                    <a:latin typeface="+mj-ea"/>
                  </a:rPr>
                  <a:t>，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b="1" dirty="0">
                    <a:latin typeface="+mj-ea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1" dirty="0">
                    <a:latin typeface="+mj-ea"/>
                  </a:rPr>
                  <a:t>-</a:t>
                </a:r>
                <a:r>
                  <a:rPr lang="zh-CN" altLang="en-US" b="1" dirty="0">
                    <a:latin typeface="+mj-ea"/>
                  </a:rPr>
                  <a:t>学习率</a:t>
                </a:r>
                <a:r>
                  <a:rPr lang="en-US" altLang="zh-CN" b="1" dirty="0">
                    <a:latin typeface="+mj-ea"/>
                  </a:rPr>
                  <a:t>*</a:t>
                </a:r>
                <a:r>
                  <a:rPr lang="zh-CN" altLang="en-US" b="1" dirty="0">
                    <a:latin typeface="+mj-ea"/>
                  </a:rPr>
                  <a:t>（</a:t>
                </a:r>
                <a:r>
                  <a:rPr lang="en-US" altLang="zh-CN" b="1" dirty="0">
                    <a:latin typeface="+mj-ea"/>
                  </a:rPr>
                  <a:t>-3</a:t>
                </a:r>
                <a:r>
                  <a:rPr lang="zh-CN" altLang="en-US" b="1" dirty="0">
                    <a:latin typeface="+mj-ea"/>
                  </a:rPr>
                  <a:t>）</a:t>
                </a:r>
                <a:endParaRPr lang="en-US" altLang="zh-CN" b="1" dirty="0">
                  <a:latin typeface="+mj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b="1" dirty="0">
                    <a:latin typeface="+mj-ea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b="1" dirty="0">
                    <a:latin typeface="+mj-ea"/>
                  </a:rPr>
                  <a:t>-</a:t>
                </a:r>
                <a:r>
                  <a:rPr lang="zh-CN" altLang="en-US" b="1" dirty="0">
                    <a:latin typeface="+mj-ea"/>
                  </a:rPr>
                  <a:t>学习率</a:t>
                </a:r>
                <a:r>
                  <a:rPr lang="en-US" altLang="zh-CN" b="1" dirty="0">
                    <a:latin typeface="+mj-ea"/>
                  </a:rPr>
                  <a:t>*</a:t>
                </a:r>
                <a:r>
                  <a:rPr lang="zh-CN" altLang="en-US" b="1" dirty="0">
                    <a:latin typeface="+mj-ea"/>
                  </a:rPr>
                  <a:t>（</a:t>
                </a:r>
                <a:r>
                  <a:rPr lang="en-US" altLang="zh-CN" b="1" dirty="0">
                    <a:latin typeface="+mj-ea"/>
                  </a:rPr>
                  <a:t>-2</a:t>
                </a:r>
                <a:r>
                  <a:rPr lang="zh-CN" altLang="en-US" b="1" dirty="0">
                    <a:latin typeface="+mj-ea"/>
                  </a:rPr>
                  <a:t>）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altLang="zh-CN" b="1" dirty="0">
                    <a:latin typeface="+mj-ea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b="1" dirty="0">
                    <a:latin typeface="+mj-ea"/>
                  </a:rPr>
                  <a:t>-</a:t>
                </a:r>
                <a:r>
                  <a:rPr lang="zh-CN" altLang="en-US" b="1" dirty="0">
                    <a:latin typeface="+mj-ea"/>
                  </a:rPr>
                  <a:t>学习率</a:t>
                </a:r>
                <a:r>
                  <a:rPr lang="en-US" altLang="zh-CN" b="1" dirty="0">
                    <a:latin typeface="+mj-ea"/>
                  </a:rPr>
                  <a:t>*</a:t>
                </a:r>
                <a:r>
                  <a:rPr lang="zh-CN" altLang="en-US" b="1" dirty="0">
                    <a:latin typeface="+mj-ea"/>
                  </a:rPr>
                  <a:t>（</a:t>
                </a:r>
                <a:r>
                  <a:rPr lang="en-US" altLang="zh-CN" b="1" dirty="0">
                    <a:latin typeface="+mj-ea"/>
                  </a:rPr>
                  <a:t>-1</a:t>
                </a:r>
                <a:r>
                  <a:rPr lang="zh-CN" altLang="en-US" b="1" dirty="0">
                    <a:latin typeface="+mj-ea"/>
                  </a:rPr>
                  <a:t>）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b="1" dirty="0">
                    <a:latin typeface="+mj-ea"/>
                  </a:rPr>
                  <a:t>…=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b="1" dirty="0">
                    <a:latin typeface="+mj-ea"/>
                  </a:rPr>
                  <a:t>-</a:t>
                </a:r>
                <a:r>
                  <a:rPr lang="zh-CN" altLang="en-US" b="1" dirty="0">
                    <a:latin typeface="+mj-ea"/>
                  </a:rPr>
                  <a:t>学习率</a:t>
                </a:r>
                <a:r>
                  <a:rPr lang="en-US" altLang="zh-CN" b="1" dirty="0">
                    <a:latin typeface="+mj-ea"/>
                  </a:rPr>
                  <a:t>*</a:t>
                </a:r>
                <a:r>
                  <a:rPr lang="zh-CN" altLang="en-US" b="1" dirty="0">
                    <a:latin typeface="+mj-ea"/>
                  </a:rPr>
                  <a:t>（</a:t>
                </a:r>
                <a:r>
                  <a:rPr lang="en-US" altLang="zh-CN" b="1" dirty="0">
                    <a:latin typeface="+mj-ea"/>
                  </a:rPr>
                  <a:t>0</a:t>
                </a:r>
                <a:r>
                  <a:rPr lang="zh-CN" altLang="en-US" b="1" dirty="0">
                    <a:latin typeface="+mj-ea"/>
                  </a:rPr>
                  <a:t>）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22EA3C-4F29-4F50-A68A-74BE4C3F2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12" y="1074020"/>
                <a:ext cx="5908879" cy="1646989"/>
              </a:xfrm>
              <a:prstGeom prst="rect">
                <a:avLst/>
              </a:prstGeom>
              <a:blipFill>
                <a:blip r:embed="rId6"/>
                <a:stretch>
                  <a:fillRect l="-619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C7A4BC64-A0BF-43F9-997F-BB2AC82DFC49}"/>
              </a:ext>
            </a:extLst>
          </p:cNvPr>
          <p:cNvSpPr/>
          <p:nvPr/>
        </p:nvSpPr>
        <p:spPr>
          <a:xfrm>
            <a:off x="5233528" y="3261880"/>
            <a:ext cx="3438986" cy="677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</a:rPr>
              <a:t>梯度给我们指引了</a:t>
            </a: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上升</a:t>
            </a:r>
            <a:r>
              <a:rPr lang="zh-CN" altLang="en-US" b="1" dirty="0">
                <a:latin typeface="+mj-ea"/>
              </a:rPr>
              <a:t>的方向。</a:t>
            </a:r>
            <a:endParaRPr lang="en-US" altLang="zh-CN" b="1" dirty="0">
              <a:latin typeface="+mj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</a:rPr>
              <a:t>我们始终沿着梯度最大的反方向走即可。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AD5597-3666-484A-BB0B-D724A813B36C}"/>
              </a:ext>
            </a:extLst>
          </p:cNvPr>
          <p:cNvSpPr/>
          <p:nvPr/>
        </p:nvSpPr>
        <p:spPr>
          <a:xfrm>
            <a:off x="5330512" y="431154"/>
            <a:ext cx="3745135" cy="35432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是怎么样更新点的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D93692-8FDF-4DF3-A3AB-A32E9CA4A389}"/>
              </a:ext>
            </a:extLst>
          </p:cNvPr>
          <p:cNvSpPr/>
          <p:nvPr/>
        </p:nvSpPr>
        <p:spPr>
          <a:xfrm>
            <a:off x="5233527" y="2794780"/>
            <a:ext cx="3745135" cy="35432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为什么有个负号？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C83C70D6-6ED5-42B4-927F-01A0959599D5}"/>
                  </a:ext>
                </a:extLst>
              </p14:cNvPr>
              <p14:cNvContentPartPr/>
              <p14:nvPr/>
            </p14:nvContentPartPr>
            <p14:xfrm>
              <a:off x="1200240" y="1809720"/>
              <a:ext cx="6886800" cy="323892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C83C70D6-6ED5-42B4-927F-01A0959599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0880" y="1800360"/>
                <a:ext cx="6905520" cy="32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2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梯度下降</a:t>
            </a: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C45093F3-5D11-42C0-8814-080F480051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5763" y="601873"/>
              <a:ext cx="4794020" cy="1376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94020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32078">
                    <a:tc>
                      <a:txBody>
                        <a:bodyPr/>
                        <a:lstStyle/>
                        <a:p>
                          <a:r>
                            <a:rPr lang="zh-CN" altLang="en-US" sz="1050" dirty="0"/>
                            <a:t>梯度下降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075791">
                    <a:tc>
                      <a:txBody>
                        <a:bodyPr/>
                        <a:lstStyle/>
                        <a:p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输入：学习率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，初始参数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while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未满足停止条件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do</a:t>
                          </a: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从训练集中采集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个样本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，，其中数据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和对应目标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计算梯度估计：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更新参数：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 while</a:t>
                          </a:r>
                          <a:endParaRPr lang="zh-CN" altLang="zh-CN" sz="105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C45093F3-5D11-42C0-8814-080F480051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5763" y="601873"/>
              <a:ext cx="4794020" cy="1376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94020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r>
                            <a:rPr lang="zh-CN" altLang="en-US" sz="1050" dirty="0"/>
                            <a:t>梯度下降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1252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27" t="-22581" r="-508" b="-2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C7A4BC64-A0BF-43F9-997F-BB2AC82DFC49}"/>
              </a:ext>
            </a:extLst>
          </p:cNvPr>
          <p:cNvSpPr/>
          <p:nvPr/>
        </p:nvSpPr>
        <p:spPr>
          <a:xfrm>
            <a:off x="5323548" y="788825"/>
            <a:ext cx="3745135" cy="10027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</a:rPr>
              <a:t>学习率相当于步长，梯度给我们指引了方向</a:t>
            </a:r>
            <a:endParaRPr lang="en-US" altLang="zh-CN" b="1" dirty="0">
              <a:latin typeface="+mj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</a:rPr>
              <a:t>一个标量</a:t>
            </a:r>
            <a:r>
              <a:rPr lang="en-US" altLang="zh-CN" b="1" dirty="0">
                <a:latin typeface="+mj-ea"/>
              </a:rPr>
              <a:t>*</a:t>
            </a:r>
            <a:r>
              <a:rPr lang="zh-CN" altLang="en-US" b="1" dirty="0">
                <a:latin typeface="+mj-ea"/>
              </a:rPr>
              <a:t>一个矢量</a:t>
            </a:r>
            <a:r>
              <a:rPr lang="en-US" altLang="zh-CN" b="1" dirty="0">
                <a:latin typeface="+mj-ea"/>
              </a:rPr>
              <a:t>=</a:t>
            </a:r>
            <a:r>
              <a:rPr lang="zh-CN" altLang="en-US" b="1" dirty="0">
                <a:latin typeface="+mj-ea"/>
              </a:rPr>
              <a:t>一个矢量</a:t>
            </a:r>
            <a:endParaRPr lang="en-US" altLang="zh-CN" b="1" dirty="0">
              <a:latin typeface="+mj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</a:rPr>
              <a:t>就是为了引导如何去变化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71CBD1-3EF9-4764-B3BE-4F5175331591}"/>
              </a:ext>
            </a:extLst>
          </p:cNvPr>
          <p:cNvSpPr/>
          <p:nvPr/>
        </p:nvSpPr>
        <p:spPr>
          <a:xfrm>
            <a:off x="6251344" y="2207176"/>
            <a:ext cx="3745135" cy="35432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如果学习率过大呢？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818DA14-27E9-4F6D-A9BF-7C9A2C5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45" y="2096473"/>
            <a:ext cx="4404056" cy="296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4A5DAF9-FBD3-4EAF-9025-B393C9C98B3F}"/>
              </a:ext>
            </a:extLst>
          </p:cNvPr>
          <p:cNvSpPr/>
          <p:nvPr/>
        </p:nvSpPr>
        <p:spPr>
          <a:xfrm>
            <a:off x="6251343" y="2971911"/>
            <a:ext cx="3745135" cy="35432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如果学习率过小呢？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D3FCE3D-EA84-49B5-9642-ED1F63C2BD0C}"/>
                  </a:ext>
                </a:extLst>
              </p14:cNvPr>
              <p14:cNvContentPartPr/>
              <p14:nvPr/>
            </p14:nvContentPartPr>
            <p14:xfrm>
              <a:off x="1271520" y="1795320"/>
              <a:ext cx="3105720" cy="2433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D3FCE3D-EA84-49B5-9642-ED1F63C2BD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2160" y="1785960"/>
                <a:ext cx="3124440" cy="24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12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0FA41B-54E4-4AEF-AC8A-BA63A6E67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230" y="4279544"/>
            <a:ext cx="876422" cy="771633"/>
          </a:xfrm>
          <a:prstGeom prst="rect">
            <a:avLst/>
          </a:prstGeom>
        </p:spPr>
      </p:pic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35702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梯度下降</a:t>
            </a:r>
            <a:r>
              <a:rPr lang="en-US" altLang="zh-CN" sz="2400" b="1" dirty="0">
                <a:solidFill>
                  <a:schemeClr val="accent1"/>
                </a:solidFill>
              </a:rPr>
              <a:t>+Momentum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6F8DCE-25EE-4470-AF73-6A65D06E2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335" y="1373264"/>
            <a:ext cx="4766424" cy="27585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03D5E5-B05B-4747-9419-DA649EC15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1" y="1373264"/>
            <a:ext cx="4168266" cy="27585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10322F0-A0B2-4B28-A8FC-3414C4A2A954}"/>
                  </a:ext>
                </a:extLst>
              </p14:cNvPr>
              <p14:cNvContentPartPr/>
              <p14:nvPr/>
            </p14:nvContentPartPr>
            <p14:xfrm>
              <a:off x="5500800" y="1557360"/>
              <a:ext cx="3424320" cy="35247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10322F0-A0B2-4B28-A8FC-3414C4A2A9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1440" y="1548000"/>
                <a:ext cx="3443040" cy="354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726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B90B67-BD2D-4838-8A47-53F132E3B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31" y="52039"/>
            <a:ext cx="3859132" cy="5143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B6C82E-AA2D-4FDA-BBA1-345773667BA9}"/>
              </a:ext>
            </a:extLst>
          </p:cNvPr>
          <p:cNvSpPr txBox="1"/>
          <p:nvPr/>
        </p:nvSpPr>
        <p:spPr>
          <a:xfrm>
            <a:off x="475786" y="683941"/>
            <a:ext cx="4203604" cy="395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上面的过程就可以看成是：一个三维的线，找到最低点的过程。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k1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k2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两个数都可以通过梯度下降来实现更新。也就是山谷的两个方向</a:t>
            </a:r>
          </a:p>
        </p:txBody>
      </p:sp>
    </p:spTree>
    <p:extLst>
      <p:ext uri="{BB962C8B-B14F-4D97-AF65-F5344CB8AC3E}">
        <p14:creationId xmlns:p14="http://schemas.microsoft.com/office/powerpoint/2010/main" val="451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0FA41B-54E4-4AEF-AC8A-BA63A6E67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230" y="4279544"/>
            <a:ext cx="876422" cy="771633"/>
          </a:xfrm>
          <a:prstGeom prst="rect">
            <a:avLst/>
          </a:prstGeom>
        </p:spPr>
      </p:pic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35702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梯度下降</a:t>
            </a:r>
            <a:r>
              <a:rPr lang="en-US" altLang="zh-CN" sz="2400" b="1" dirty="0">
                <a:solidFill>
                  <a:schemeClr val="accent1"/>
                </a:solidFill>
              </a:rPr>
              <a:t>+Momentum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5">
                <a:extLst>
                  <a:ext uri="{FF2B5EF4-FFF2-40B4-BE49-F238E27FC236}">
                    <a16:creationId xmlns:a16="http://schemas.microsoft.com/office/drawing/2014/main" id="{4A88522E-04FF-445F-AC7F-8F066DD944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342443"/>
                  </p:ext>
                </p:extLst>
              </p:nvPr>
            </p:nvGraphicFramePr>
            <p:xfrm>
              <a:off x="250792" y="920401"/>
              <a:ext cx="4771717" cy="15543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71717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2798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zh-CN" sz="1050" kern="100" dirty="0">
                              <a:effectLst/>
                            </a:rPr>
                            <a:t>梯度下降</a:t>
                          </a:r>
                          <a:r>
                            <a:rPr lang="en-US" altLang="zh-CN" sz="1050" kern="100" dirty="0">
                              <a:effectLst/>
                            </a:rPr>
                            <a:t>+Momentum</a:t>
                          </a:r>
                          <a:endParaRPr lang="zh-CN" alt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302913">
                    <a:tc>
                      <a:txBody>
                        <a:bodyPr/>
                        <a:lstStyle/>
                        <a:p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输入：学习率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，初始参数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，动量参数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，动量参数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，累计梯度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while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未满足停止条件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do</a:t>
                          </a: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从训练集中采集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个样本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，，其中数据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和对应目标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计算梯度估计：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更新速度：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更新参数：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 while</a:t>
                          </a:r>
                          <a:endParaRPr lang="zh-CN" altLang="zh-CN" sz="105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5">
                <a:extLst>
                  <a:ext uri="{FF2B5EF4-FFF2-40B4-BE49-F238E27FC236}">
                    <a16:creationId xmlns:a16="http://schemas.microsoft.com/office/drawing/2014/main" id="{4A88522E-04FF-445F-AC7F-8F066DD944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342443"/>
                  </p:ext>
                </p:extLst>
              </p:nvPr>
            </p:nvGraphicFramePr>
            <p:xfrm>
              <a:off x="250792" y="920401"/>
              <a:ext cx="4771717" cy="15543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71717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zh-CN" sz="1050" kern="100" dirty="0">
                              <a:effectLst/>
                            </a:rPr>
                            <a:t>梯度下降</a:t>
                          </a:r>
                          <a:r>
                            <a:rPr lang="en-US" altLang="zh-CN" sz="1050" kern="100" dirty="0">
                              <a:effectLst/>
                            </a:rPr>
                            <a:t>+Momentum</a:t>
                          </a:r>
                          <a:endParaRPr lang="zh-CN" alt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3029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28" t="-19535" r="-639" b="-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FE2FAC24-0EA4-44E4-AE25-134684E7A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461" y="2245628"/>
            <a:ext cx="3864401" cy="2236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5">
                <a:extLst>
                  <a:ext uri="{FF2B5EF4-FFF2-40B4-BE49-F238E27FC236}">
                    <a16:creationId xmlns:a16="http://schemas.microsoft.com/office/drawing/2014/main" id="{23598664-1CA3-4A01-8C2C-155A377B60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670259"/>
                  </p:ext>
                </p:extLst>
              </p:nvPr>
            </p:nvGraphicFramePr>
            <p:xfrm>
              <a:off x="253231" y="2822877"/>
              <a:ext cx="4794020" cy="1376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94020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32078">
                    <a:tc>
                      <a:txBody>
                        <a:bodyPr/>
                        <a:lstStyle/>
                        <a:p>
                          <a:r>
                            <a:rPr lang="zh-CN" altLang="en-US" sz="1050" dirty="0"/>
                            <a:t>梯度下降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075791">
                    <a:tc>
                      <a:txBody>
                        <a:bodyPr/>
                        <a:lstStyle/>
                        <a:p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输入：学习率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，初始参数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while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未满足停止条件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do</a:t>
                          </a: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从训练集中采集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个样本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，，其中数据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和对应目标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计算梯度估计：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kern="1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050" kern="1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050" kern="1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05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更新参数：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 while</a:t>
                          </a:r>
                          <a:endParaRPr lang="zh-CN" altLang="zh-CN" sz="105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5">
                <a:extLst>
                  <a:ext uri="{FF2B5EF4-FFF2-40B4-BE49-F238E27FC236}">
                    <a16:creationId xmlns:a16="http://schemas.microsoft.com/office/drawing/2014/main" id="{23598664-1CA3-4A01-8C2C-155A377B60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670259"/>
                  </p:ext>
                </p:extLst>
              </p:nvPr>
            </p:nvGraphicFramePr>
            <p:xfrm>
              <a:off x="253231" y="2822877"/>
              <a:ext cx="4794020" cy="1376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94020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r>
                            <a:rPr lang="zh-CN" altLang="en-US" sz="1050" dirty="0"/>
                            <a:t>梯度下降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1252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27" t="-22703" r="-635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D582378E-01EB-4DC1-86AD-3EC88093F53B}"/>
              </a:ext>
            </a:extLst>
          </p:cNvPr>
          <p:cNvSpPr/>
          <p:nvPr/>
        </p:nvSpPr>
        <p:spPr>
          <a:xfrm>
            <a:off x="5398865" y="920401"/>
            <a:ext cx="3745135" cy="100065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累加的过程中：</a:t>
            </a:r>
            <a:endParaRPr lang="en-US" altLang="zh-CN" b="1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震荡的方向的梯度互相抵消</a:t>
            </a:r>
            <a:endParaRPr lang="en-US" altLang="zh-CN" b="1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梯度小的方向逐渐累加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C8AC8078-44DA-47F6-BBB5-F44C3ECC3CD8}"/>
                  </a:ext>
                </a:extLst>
              </p14:cNvPr>
              <p14:cNvContentPartPr/>
              <p14:nvPr/>
            </p14:nvContentPartPr>
            <p14:xfrm>
              <a:off x="1357200" y="1214280"/>
              <a:ext cx="7482240" cy="3834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C8AC8078-44DA-47F6-BBB5-F44C3ECC3C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47840" y="1204920"/>
                <a:ext cx="7500960" cy="38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0FA41B-54E4-4AEF-AC8A-BA63A6E67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230" y="4279544"/>
            <a:ext cx="876422" cy="771633"/>
          </a:xfrm>
          <a:prstGeom prst="rect">
            <a:avLst/>
          </a:prstGeom>
        </p:spPr>
      </p:pic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51675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err="1">
                <a:solidFill>
                  <a:schemeClr val="accent1"/>
                </a:solidFill>
              </a:rPr>
              <a:t>Adagrad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6F8DCE-25EE-4470-AF73-6A65D06E2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335" y="1373264"/>
            <a:ext cx="4766424" cy="27585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03D5E5-B05B-4747-9419-DA649EC15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1" y="1373264"/>
            <a:ext cx="4168266" cy="27585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4468C1D-42B5-4829-ADF1-F681ACA3C338}"/>
                  </a:ext>
                </a:extLst>
              </p14:cNvPr>
              <p14:cNvContentPartPr/>
              <p14:nvPr/>
            </p14:nvContentPartPr>
            <p14:xfrm>
              <a:off x="2914560" y="114120"/>
              <a:ext cx="5801040" cy="48250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4468C1D-42B5-4829-ADF1-F681ACA3C3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5200" y="104760"/>
                <a:ext cx="5819760" cy="48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5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3340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Adagrad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EB800050-E05C-424A-B49B-854C3488B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4567608"/>
                  </p:ext>
                </p:extLst>
              </p:nvPr>
            </p:nvGraphicFramePr>
            <p:xfrm>
              <a:off x="250792" y="1019019"/>
              <a:ext cx="4808888" cy="1614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888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38637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altLang="zh-CN" sz="1050" kern="100" dirty="0" err="1">
                              <a:effectLst/>
                            </a:rPr>
                            <a:t>Adagrad</a:t>
                          </a:r>
                          <a:endParaRPr lang="zh-CN" alt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299690">
                    <a:tc>
                      <a:txBody>
                        <a:bodyPr/>
                        <a:lstStyle/>
                        <a:p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输入：学习率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，初始参数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，小常数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，累计平方梯度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while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未满足停止条件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do</a:t>
                          </a: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从训练集中采集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个样本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，，其中数据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和对应目标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计算梯度估计：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累积平方梯度：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⨀</m:t>
                              </m:r>
                              <m:r>
                                <a:rPr lang="en-US" altLang="zh-CN" sz="1050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更新参数：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5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05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05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50" kern="1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50" kern="1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050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a:rPr lang="en-US" altLang="zh-CN" sz="105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 while</a:t>
                          </a:r>
                          <a:endParaRPr lang="zh-CN" altLang="zh-CN" sz="105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EB800050-E05C-424A-B49B-854C3488B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4567608"/>
                  </p:ext>
                </p:extLst>
              </p:nvPr>
            </p:nvGraphicFramePr>
            <p:xfrm>
              <a:off x="250792" y="1019019"/>
              <a:ext cx="4808888" cy="1614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888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altLang="zh-CN" sz="1050" kern="100" dirty="0" err="1">
                              <a:effectLst/>
                            </a:rPr>
                            <a:t>Adagrad</a:t>
                          </a:r>
                          <a:endParaRPr lang="zh-CN" alt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3628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7" t="-18750" r="-634" b="-22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5DB0CA2-D4B2-45B2-BFDA-4873069FF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461" y="2245628"/>
            <a:ext cx="3864401" cy="2236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5">
                <a:extLst>
                  <a:ext uri="{FF2B5EF4-FFF2-40B4-BE49-F238E27FC236}">
                    <a16:creationId xmlns:a16="http://schemas.microsoft.com/office/drawing/2014/main" id="{656DBCED-5B80-4CCA-B60B-1DCADB0AA3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15568"/>
                  </p:ext>
                </p:extLst>
              </p:nvPr>
            </p:nvGraphicFramePr>
            <p:xfrm>
              <a:off x="250792" y="2853279"/>
              <a:ext cx="4771717" cy="15543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71717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2798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zh-CN" sz="1050" kern="100" dirty="0">
                              <a:effectLst/>
                            </a:rPr>
                            <a:t>梯度下降</a:t>
                          </a:r>
                          <a:r>
                            <a:rPr lang="en-US" altLang="zh-CN" sz="1050" kern="100" dirty="0">
                              <a:effectLst/>
                            </a:rPr>
                            <a:t>+Momentum</a:t>
                          </a:r>
                          <a:endParaRPr lang="zh-CN" alt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302913">
                    <a:tc>
                      <a:txBody>
                        <a:bodyPr/>
                        <a:lstStyle/>
                        <a:p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输入：学习率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，初始参数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，动量参数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，动量参数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，累计梯度</m:t>
                              </m:r>
                              <m:r>
                                <a:rPr lang="en-US" altLang="zh-CN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while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未满足停止条件</a:t>
                          </a: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do</a:t>
                          </a:r>
                        </a:p>
                        <a:p>
                          <a:pPr algn="just"/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从训练集中</a:t>
                          </a:r>
                          <a:r>
                            <a:rPr lang="zh-CN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采集</a:t>
                          </a:r>
                          <a:r>
                            <a:rPr lang="en-US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zh-CN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个样本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，，其中数据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和对应目标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05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计算梯度估计：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f>
                                <m:f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kern="1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050" kern="1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050" kern="1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05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en-US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更新速度：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US" altLang="zh-CN" sz="105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just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CN" altLang="zh-CN" sz="105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更新参数：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05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05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altLang="zh-CN" sz="1050" kern="1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5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 while</a:t>
                          </a:r>
                          <a:endParaRPr lang="zh-CN" altLang="zh-CN" sz="105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5">
                <a:extLst>
                  <a:ext uri="{FF2B5EF4-FFF2-40B4-BE49-F238E27FC236}">
                    <a16:creationId xmlns:a16="http://schemas.microsoft.com/office/drawing/2014/main" id="{656DBCED-5B80-4CCA-B60B-1DCADB0AA3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15568"/>
                  </p:ext>
                </p:extLst>
              </p:nvPr>
            </p:nvGraphicFramePr>
            <p:xfrm>
              <a:off x="250792" y="2853279"/>
              <a:ext cx="4771717" cy="15543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71717">
                      <a:extLst>
                        <a:ext uri="{9D8B030D-6E8A-4147-A177-3AD203B41FA5}">
                          <a16:colId xmlns:a16="http://schemas.microsoft.com/office/drawing/2014/main" val="4172645041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zh-CN" sz="1050" kern="100" dirty="0">
                              <a:effectLst/>
                            </a:rPr>
                            <a:t>梯度下降</a:t>
                          </a:r>
                          <a:r>
                            <a:rPr lang="en-US" altLang="zh-CN" sz="1050" kern="100" dirty="0">
                              <a:effectLst/>
                            </a:rPr>
                            <a:t>+Momentum</a:t>
                          </a:r>
                          <a:endParaRPr lang="zh-CN" alt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301251"/>
                      </a:ext>
                    </a:extLst>
                  </a:tr>
                  <a:tr h="13029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8" t="-19535" r="-639" b="-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90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68CC513C-21F9-453D-B586-8697E061EB3A}"/>
              </a:ext>
            </a:extLst>
          </p:cNvPr>
          <p:cNvSpPr/>
          <p:nvPr/>
        </p:nvSpPr>
        <p:spPr>
          <a:xfrm>
            <a:off x="5398865" y="920401"/>
            <a:ext cx="3745135" cy="100065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原理：</a:t>
            </a:r>
            <a:endParaRPr lang="en-US" altLang="zh-CN" b="1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震荡的方向的步长很小</a:t>
            </a:r>
            <a:endParaRPr lang="en-US" altLang="zh-CN" b="1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梯度小的方向的步长变大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92622B-012C-4A05-B443-A1A022A034ED}"/>
              </a:ext>
            </a:extLst>
          </p:cNvPr>
          <p:cNvSpPr/>
          <p:nvPr/>
        </p:nvSpPr>
        <p:spPr>
          <a:xfrm>
            <a:off x="1426025" y="4611330"/>
            <a:ext cx="3745135" cy="35432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</a:rPr>
              <a:t>原理：改变梯度的值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7EBEDB2D-A67D-4C0D-AA4B-CE2BC583D2DA}"/>
              </a:ext>
            </a:extLst>
          </p:cNvPr>
          <p:cNvSpPr/>
          <p:nvPr/>
        </p:nvSpPr>
        <p:spPr>
          <a:xfrm>
            <a:off x="2029522" y="4252332"/>
            <a:ext cx="341971" cy="3048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84285C4-604C-4A46-B1B1-5F76240CE790}"/>
                  </a:ext>
                </a:extLst>
              </p14:cNvPr>
              <p14:cNvContentPartPr/>
              <p14:nvPr/>
            </p14:nvContentPartPr>
            <p14:xfrm>
              <a:off x="461880" y="324000"/>
              <a:ext cx="8268120" cy="4329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84285C4-604C-4A46-B1B1-5F76240CE7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520" y="314640"/>
                <a:ext cx="8286840" cy="43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25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8302</TotalTime>
  <Words>1663</Words>
  <Application>Microsoft Office PowerPoint</Application>
  <PresentationFormat>全屏显示(16:9)</PresentationFormat>
  <Paragraphs>170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微软雅黑</vt:lpstr>
      <vt:lpstr>幼圆</vt:lpstr>
      <vt:lpstr>Arial</vt:lpstr>
      <vt:lpstr>Arial Black</vt:lpstr>
      <vt:lpstr>Calibri</vt:lpstr>
      <vt:lpstr>Cambria Math</vt:lpstr>
      <vt:lpstr>Times New Roman</vt:lpstr>
      <vt:lpstr>Wingdings 2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蓝色实用开题报告</dc:title>
  <dc:creator>第一PPT</dc:creator>
  <cp:keywords>www.1ppt.com</cp:keywords>
  <dc:description>www.1ppt.com</dc:description>
  <cp:lastModifiedBy>Administrator</cp:lastModifiedBy>
  <cp:revision>492</cp:revision>
  <dcterms:created xsi:type="dcterms:W3CDTF">2014-06-03T07:56:23Z</dcterms:created>
  <dcterms:modified xsi:type="dcterms:W3CDTF">2023-03-22T09:59:20Z</dcterms:modified>
</cp:coreProperties>
</file>