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8" r:id="rId3"/>
    <p:sldId id="259" r:id="rId4"/>
    <p:sldId id="281" r:id="rId5"/>
    <p:sldId id="282" r:id="rId6"/>
    <p:sldId id="280" r:id="rId7"/>
    <p:sldId id="273" r:id="rId8"/>
    <p:sldId id="261" r:id="rId9"/>
    <p:sldId id="274" r:id="rId10"/>
    <p:sldId id="276" r:id="rId11"/>
    <p:sldId id="260" r:id="rId12"/>
    <p:sldId id="277" r:id="rId13"/>
    <p:sldId id="283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9209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4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3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598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8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4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8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619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631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231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Изображение выглядит как небо, облако, сини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2D023D3-8EC1-221F-5A2D-2228F3610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4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D625F-440F-6F51-BE54-1E1D008F8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Analysis of Fatal Police Shooting</a:t>
            </a:r>
            <a:endParaRPr lang="ru-UA" dirty="0">
              <a:solidFill>
                <a:schemeClr val="bg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FD22E2-C07A-0765-C690-499416F06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</a:rPr>
              <a:t>by Volodymyr Shereperov</a:t>
            </a:r>
            <a:endParaRPr lang="ru-U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диаграмма">
            <a:extLst>
              <a:ext uri="{FF2B5EF4-FFF2-40B4-BE49-F238E27FC236}">
                <a16:creationId xmlns:a16="http://schemas.microsoft.com/office/drawing/2014/main" id="{563F019D-CDEA-5266-F131-107F12081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1140712"/>
            <a:ext cx="6900380" cy="4576575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B3BDFDC-BB87-F5AE-48E2-D5A9C2724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711" y="1288196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violin plot also shows an almost complete identity between age and gender. However, it was interesting to notice some small differences.</a:t>
            </a: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50558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45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7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5" descr="Изображение выглядит как текст, снимок экрана, диаграмма, График">
            <a:extLst>
              <a:ext uri="{FF2B5EF4-FFF2-40B4-BE49-F238E27FC236}">
                <a16:creationId xmlns:a16="http://schemas.microsoft.com/office/drawing/2014/main" id="{BB1E7C97-AD1B-5F06-8D5A-0A9864D10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48" y="800100"/>
            <a:ext cx="7927504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6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5" descr="Изображение выглядит как текст, снимок экрана, диаграмма, График">
            <a:extLst>
              <a:ext uri="{FF2B5EF4-FFF2-40B4-BE49-F238E27FC236}">
                <a16:creationId xmlns:a16="http://schemas.microsoft.com/office/drawing/2014/main" id="{BB1E7C97-AD1B-5F06-8D5A-0A9864D10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1140712"/>
            <a:ext cx="6900380" cy="4576576"/>
          </a:xfrm>
          <a:prstGeom prst="rect">
            <a:avLst/>
          </a:prstGeom>
        </p:spPr>
      </p:pic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7C492DB3-0E39-865D-36D3-562CDC9CF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711" y="1263445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most common weapons are the gun (with a large predominance) and the knife. It can be concluded that the vast majority posed a threat to the police.</a:t>
            </a:r>
            <a:endParaRPr lang="ru-UA" sz="24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09289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6" descr="Изображение выглядит как текст, снимок экрана, Красочность, диаграмма">
            <a:extLst>
              <a:ext uri="{FF2B5EF4-FFF2-40B4-BE49-F238E27FC236}">
                <a16:creationId xmlns:a16="http://schemas.microsoft.com/office/drawing/2014/main" id="{586FF2F7-18F9-1E82-2F12-A58D4DEA7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34" y="480515"/>
            <a:ext cx="8755731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1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текст, снимок экрана, Красочность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001B632-3AA7-F82C-8E41-C8E496613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1107142"/>
            <a:ext cx="6900380" cy="4643715"/>
          </a:xfrm>
          <a:prstGeom prst="rect">
            <a:avLst/>
          </a:prstGeom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2611720C-D08D-C00F-73D4-28BEF477A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711" y="1273277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chart indicates a trend that the older the offender, the more often he prefers a gun.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15736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DB31D-3AA9-20AF-DAD0-D6AFCFB4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497F78-8726-9E99-0A97-609FCFA70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was determined that the trend of committing police shootings is slightly increasing. The criminals were more often young and middle-aged men who had dangerous weapons with them. The most used was the gun, with the use increasing with the age of the offender.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975818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DB31D-3AA9-20AF-DAD0-D6AFCFB4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497F78-8726-9E99-0A97-609FCFA70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main purpose of the analysis is to determine the categories of people shot by US police. I want to know whether such resistance on the part of the police was necessary. And also learn the trends in the behavior of offender.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704317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DB31D-3AA9-20AF-DAD0-D6AFCFB4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497F78-8726-9E99-0A97-609FCFA70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dataset that I have chosen contains information about the offenders as well as data on the incident. From it I took data on age, gender, weapons, date of crime</a:t>
            </a:r>
            <a:r>
              <a:rPr lang="ru-RU" sz="2400" dirty="0"/>
              <a:t>,</a:t>
            </a:r>
            <a:r>
              <a:rPr lang="en-US" sz="2400" dirty="0"/>
              <a:t> as well as</a:t>
            </a:r>
            <a:r>
              <a:rPr lang="ru-RU" sz="2400" dirty="0"/>
              <a:t> </a:t>
            </a:r>
            <a:r>
              <a:rPr lang="en-US" sz="2400" dirty="0"/>
              <a:t>the total number of incidents.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35718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7259806-014D-28D9-E385-83EAE22EE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9" name="Объект 18">
            <a:extLst>
              <a:ext uri="{FF2B5EF4-FFF2-40B4-BE49-F238E27FC236}">
                <a16:creationId xmlns:a16="http://schemas.microsoft.com/office/drawing/2014/main" id="{F40CC957-BB87-BAA4-689C-5035CEBDF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6" y="1131252"/>
            <a:ext cx="10625429" cy="459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1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FD400-FE22-F802-1266-68A62FAE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4" name="Объект 13" descr="Изображение выглядит как текст, снимок экрана, число, Шрифт">
            <a:extLst>
              <a:ext uri="{FF2B5EF4-FFF2-40B4-BE49-F238E27FC236}">
                <a16:creationId xmlns:a16="http://schemas.microsoft.com/office/drawing/2014/main" id="{96A4A1E2-E214-0A23-A557-16B9A3EF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59" y="800100"/>
            <a:ext cx="10463283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3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4" descr="Изображение выглядит как текст, диаграмма, линия, График">
            <a:extLst>
              <a:ext uri="{FF2B5EF4-FFF2-40B4-BE49-F238E27FC236}">
                <a16:creationId xmlns:a16="http://schemas.microsoft.com/office/drawing/2014/main" id="{CCB89EF9-C225-76DE-E02C-B11AF72F7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48" y="800100"/>
            <a:ext cx="7927504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4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диаграмма, линия, График">
            <a:extLst>
              <a:ext uri="{FF2B5EF4-FFF2-40B4-BE49-F238E27FC236}">
                <a16:creationId xmlns:a16="http://schemas.microsoft.com/office/drawing/2014/main" id="{36D3E073-15B5-A10B-751C-6BE43D635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1140712"/>
            <a:ext cx="6900380" cy="4576576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3F27C651-AA06-728E-3808-5EA0D225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711" y="1239035"/>
            <a:ext cx="3053039" cy="39319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The graph shows a too sharp change in the number of incidents. Such data come out due to too small a data sample</a:t>
            </a:r>
            <a:r>
              <a:rPr lang="ru-RU" sz="2400" dirty="0"/>
              <a:t> (5 </a:t>
            </a:r>
            <a:r>
              <a:rPr lang="en-US" sz="2400" dirty="0"/>
              <a:t>years). However, according to the trend line, the number of incidents is increasing every year. This makes the issue relevant.</a:t>
            </a:r>
            <a:endParaRPr lang="ru-UA" sz="2400" dirty="0"/>
          </a:p>
          <a:p>
            <a:endParaRPr lang="en-US" sz="1600" dirty="0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5689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снимок экрана, текст, График, диаграмма">
            <a:extLst>
              <a:ext uri="{FF2B5EF4-FFF2-40B4-BE49-F238E27FC236}">
                <a16:creationId xmlns:a16="http://schemas.microsoft.com/office/drawing/2014/main" id="{AC734981-E4A8-FA76-32DB-8D6BCA0E6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57" y="800100"/>
            <a:ext cx="7812887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4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снимок экрана, текст, График, диаграмма">
            <a:extLst>
              <a:ext uri="{FF2B5EF4-FFF2-40B4-BE49-F238E27FC236}">
                <a16:creationId xmlns:a16="http://schemas.microsoft.com/office/drawing/2014/main" id="{AC734981-E4A8-FA76-32DB-8D6BCA0E6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1107142"/>
            <a:ext cx="6900380" cy="4643715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B3BDFDC-BB87-F5AE-48E2-D5A9C2724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711" y="1214284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main age category of offenders: 23-3</a:t>
            </a:r>
            <a:r>
              <a:rPr lang="ru-RU" sz="2400" dirty="0"/>
              <a:t>5</a:t>
            </a:r>
            <a:r>
              <a:rPr lang="en-US" sz="2400" dirty="0"/>
              <a:t> years old.</a:t>
            </a:r>
            <a:r>
              <a:rPr lang="ru-RU" sz="2400" dirty="0"/>
              <a:t> </a:t>
            </a:r>
            <a:r>
              <a:rPr lang="en-US" sz="2400" dirty="0"/>
              <a:t>We can also see a slight increase in numbers starting at age 44.</a:t>
            </a:r>
            <a:endParaRPr lang="ru-UA" sz="2400" dirty="0"/>
          </a:p>
          <a:p>
            <a:endParaRPr lang="en-US" sz="1600" dirty="0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84735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Уголки">
  <a:themeElements>
    <a:clrScheme name="Другая 1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0070C0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464</TotalTime>
  <Words>301</Words>
  <Application>Microsoft Office PowerPoint</Application>
  <PresentationFormat>Широкоэкранный</PresentationFormat>
  <Paragraphs>13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Franklin Gothic Book</vt:lpstr>
      <vt:lpstr>Уголки</vt:lpstr>
      <vt:lpstr>Analysis of Fatal Police Shooting</vt:lpstr>
      <vt:lpstr>Introduction</vt:lpstr>
      <vt:lpstr>Dataset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people in police shooting</dc:title>
  <dc:creator>Volodymyr Shereperov</dc:creator>
  <cp:lastModifiedBy>Volodymyr Shereperov</cp:lastModifiedBy>
  <cp:revision>18</cp:revision>
  <dcterms:created xsi:type="dcterms:W3CDTF">2023-06-27T01:53:23Z</dcterms:created>
  <dcterms:modified xsi:type="dcterms:W3CDTF">2023-07-04T01:50:25Z</dcterms:modified>
</cp:coreProperties>
</file>