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45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37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1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25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20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6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31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60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5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8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5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7222C4-AE97-4AB0-898E-B893D6627AC4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232D72-9CD0-4150-B2F8-F39AEAF16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5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-165040" y="317675"/>
            <a:ext cx="11328066" cy="2766528"/>
          </a:xfrm>
        </p:spPr>
        <p:txBody>
          <a:bodyPr/>
          <a:lstStyle/>
          <a:p>
            <a:pPr algn="ctr"/>
            <a:r>
              <a:rPr lang="ru-RU" dirty="0"/>
              <a:t>Как распознать оружие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Усманов Н.Н ИС-21</a:t>
            </a:r>
          </a:p>
          <a:p>
            <a:r>
              <a:rPr lang="ru-RU"/>
              <a:t>Островский С – ИС-21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72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685801" y="1929203"/>
            <a:ext cx="5390803" cy="2942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современном мире нужно научиться </a:t>
            </a:r>
            <a:r>
              <a:rPr lang="ru-RU" dirty="0" err="1"/>
              <a:t>распозновать</a:t>
            </a:r>
            <a:r>
              <a:rPr lang="ru-RU" dirty="0"/>
              <a:t> </a:t>
            </a:r>
            <a:r>
              <a:rPr lang="ru-RU" dirty="0" err="1"/>
              <a:t>преступника,с</a:t>
            </a:r>
            <a:r>
              <a:rPr lang="ru-RU" dirty="0"/>
              <a:t> момента когда он уже входит в здание или спускается по экскаватору в метро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09" y="1929203"/>
            <a:ext cx="3386644" cy="29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8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аудитории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68929" y="1521380"/>
            <a:ext cx="3512126" cy="3311189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Теоретически,нашим</a:t>
            </a:r>
            <a:r>
              <a:rPr lang="ru-RU" dirty="0"/>
              <a:t> проектом может использоваться </a:t>
            </a:r>
            <a:r>
              <a:rPr lang="ru-RU" dirty="0" err="1"/>
              <a:t>везде,но</a:t>
            </a:r>
            <a:r>
              <a:rPr lang="ru-RU" dirty="0"/>
              <a:t> мы </a:t>
            </a:r>
            <a:r>
              <a:rPr lang="ru-RU" dirty="0" err="1"/>
              <a:t>ограничемся</a:t>
            </a:r>
            <a:r>
              <a:rPr lang="ru-RU" dirty="0"/>
              <a:t> условной школой.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9" y="2106647"/>
            <a:ext cx="3956984" cy="27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она будет работать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5598622" cy="33111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ДОЛЖНЫ ОБУЧИТЬ НЕЙРОСЕТЬ ОТЛИЧАТЬ ЗОНТИК ОТ ОРУЖИЯ,ЧТОБЫ НЕ БЫЛО ТАКИХ СИТУАЦИЙ,ЧТО ОНА ПРИМЕТ ЗА ОРУЖИЕ НЕ ТО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29" y="2379280"/>
            <a:ext cx="2433789" cy="24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4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269381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54</TotalTime>
  <Words>62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Главное мероприятие</vt:lpstr>
      <vt:lpstr>Как распознать оружие?</vt:lpstr>
      <vt:lpstr>Проблема</vt:lpstr>
      <vt:lpstr>Исследование аудитории</vt:lpstr>
      <vt:lpstr>Как она будет работать?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СТАРТАПА</dc:title>
  <dc:creator>User345</dc:creator>
  <cp:lastModifiedBy>нурсултон усмонов</cp:lastModifiedBy>
  <cp:revision>8</cp:revision>
  <dcterms:created xsi:type="dcterms:W3CDTF">2022-10-06T17:41:38Z</dcterms:created>
  <dcterms:modified xsi:type="dcterms:W3CDTF">2022-10-20T04:57:13Z</dcterms:modified>
</cp:coreProperties>
</file>