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E95325E-DA42-4D81-9E41-79A374A396D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C32A775-58A1-4FFC-8CD2-B2227BA49AC1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406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325E-DA42-4D81-9E41-79A374A396D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A775-58A1-4FFC-8CD2-B2227BA49A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40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325E-DA42-4D81-9E41-79A374A396D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A775-58A1-4FFC-8CD2-B2227BA49A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10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325E-DA42-4D81-9E41-79A374A396D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A775-58A1-4FFC-8CD2-B2227BA49A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04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E95325E-DA42-4D81-9E41-79A374A396D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C32A775-58A1-4FFC-8CD2-B2227BA49AC1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76057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325E-DA42-4D81-9E41-79A374A396D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A775-58A1-4FFC-8CD2-B2227BA49A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508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325E-DA42-4D81-9E41-79A374A396D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A775-58A1-4FFC-8CD2-B2227BA49A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8909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325E-DA42-4D81-9E41-79A374A396D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A775-58A1-4FFC-8CD2-B2227BA49A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0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325E-DA42-4D81-9E41-79A374A396D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A775-58A1-4FFC-8CD2-B2227BA49A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17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E95325E-DA42-4D81-9E41-79A374A396D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C32A775-58A1-4FFC-8CD2-B2227BA49AC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7965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E95325E-DA42-4D81-9E41-79A374A396D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C32A775-58A1-4FFC-8CD2-B2227BA49A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86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95325E-DA42-4D81-9E41-79A374A396D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C32A775-58A1-4FFC-8CD2-B2227BA49AC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7806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2%D0%B5%D0%BB%D0%B8%D0%BA%D0%BE%D0%B1%D1%80%D0%B8%D1%82%D0%B0%D0%BD%D0%B8%D1%8F" TargetMode="External"/><Relationship Id="rId13" Type="http://schemas.openxmlformats.org/officeDocument/2006/relationships/hyperlink" Target="https://ru.wikipedia.org/wiki/Windows" TargetMode="External"/><Relationship Id="rId18" Type="http://schemas.openxmlformats.org/officeDocument/2006/relationships/hyperlink" Target="https://ru.wikipedia.org/wiki/%D0%92%D0%B8%D0%B4%D0%B6%D0%B5%D1%82" TargetMode="External"/><Relationship Id="rId26" Type="http://schemas.openxmlformats.org/officeDocument/2006/relationships/hyperlink" Target="https://ru.wikipedia.org/wiki/Qt_Designer" TargetMode="External"/><Relationship Id="rId3" Type="http://schemas.openxmlformats.org/officeDocument/2006/relationships/hyperlink" Target="https://ru.wikipedia.org/wiki/%D0%A4%D1%80%D0%B5%D0%B9%D0%BC%D0%B2%D0%BE%D1%80%D0%BA" TargetMode="External"/><Relationship Id="rId21" Type="http://schemas.openxmlformats.org/officeDocument/2006/relationships/hyperlink" Target="https://ru.wikipedia.org/wiki/ODBC" TargetMode="External"/><Relationship Id="rId7" Type="http://schemas.openxmlformats.org/officeDocument/2006/relationships/hyperlink" Target="https://ru.wikipedia.org/wiki/%D0%9F%D0%BB%D0%B0%D0%B3%D0%B8%D0%BD" TargetMode="External"/><Relationship Id="rId12" Type="http://schemas.openxmlformats.org/officeDocument/2006/relationships/hyperlink" Target="https://ru.wikipedia.org/wiki/MacOS" TargetMode="External"/><Relationship Id="rId17" Type="http://schemas.openxmlformats.org/officeDocument/2006/relationships/hyperlink" Target="https://ru.wikipedia.org/wiki/PyQt#cite_note-%D0%BE%D1%81%D0%BD.%D0%BE%D0%BF%D0%B8%D1%81-3" TargetMode="External"/><Relationship Id="rId25" Type="http://schemas.openxmlformats.org/officeDocument/2006/relationships/hyperlink" Target="https://ru.wikipedia.org/wiki/Scintilla" TargetMode="External"/><Relationship Id="rId2" Type="http://schemas.openxmlformats.org/officeDocument/2006/relationships/hyperlink" Target="https://ru.wikipedia.org/wiki/%D0%93%D1%80%D0%B0%D1%84%D0%B8%D1%87%D0%B5%D1%81%D0%BA%D0%B8%D0%B9_%D0%B8%D0%BD%D1%82%D0%B5%D1%80%D1%84%D0%B5%D0%B9%D1%81_%D0%BF%D0%BE%D0%BB%D1%8C%D0%B7%D0%BE%D0%B2%D0%B0%D1%82%D0%B5%D0%BB%D1%8F" TargetMode="External"/><Relationship Id="rId16" Type="http://schemas.openxmlformats.org/officeDocument/2006/relationships/hyperlink" Target="https://ru.wikipedia.org/wiki/PyQt#cite_note-%D0%BE%D1%81%D0%BD-2" TargetMode="External"/><Relationship Id="rId20" Type="http://schemas.openxmlformats.org/officeDocument/2006/relationships/hyperlink" Target="https://ru.wikipedia.org/wiki/SQ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Python" TargetMode="External"/><Relationship Id="rId11" Type="http://schemas.openxmlformats.org/officeDocument/2006/relationships/hyperlink" Target="https://ru.wikipedia.org/wiki/Unix-%D0%BF%D0%BE%D0%B4%D0%BE%D0%B1%D0%BD%D0%B0%D1%8F_%D0%BE%D0%BF%D0%B5%D1%80%D0%B0%D1%86%D0%B8%D0%BE%D0%BD%D0%BD%D0%B0%D1%8F_%D1%81%D0%B8%D1%81%D1%82%D0%B5%D0%BC%D0%B0" TargetMode="External"/><Relationship Id="rId24" Type="http://schemas.openxmlformats.org/officeDocument/2006/relationships/hyperlink" Target="https://ru.wikipedia.org/wiki/Oracle_(%D0%A1%D0%A3%D0%91%D0%94)" TargetMode="External"/><Relationship Id="rId5" Type="http://schemas.openxmlformats.org/officeDocument/2006/relationships/hyperlink" Target="https://ru.wikipedia.org/wiki/%D0%AF%D0%B7%D1%8B%D0%BA_%D0%BF%D1%80%D0%BE%D0%B3%D1%80%D0%B0%D0%BC%D0%BC%D0%B8%D1%80%D0%BE%D0%B2%D0%B0%D0%BD%D0%B8%D1%8F" TargetMode="External"/><Relationship Id="rId15" Type="http://schemas.openxmlformats.org/officeDocument/2006/relationships/hyperlink" Target="https://ru.wikipedia.org/wiki/%D0%9F%D1%80%D0%BE%D0%BF%D1%80%D0%B8%D0%B5%D1%82%D0%B0%D1%80%D0%BD%D0%BE%D0%B5_%D0%BF%D1%80%D0%BE%D0%B3%D1%80%D0%B0%D0%BC%D0%BC%D0%BD%D0%BE%D0%B5_%D0%BE%D0%B1%D0%B5%D1%81%D0%BF%D0%B5%D1%87%D0%B5%D0%BD%D0%B8%D0%B5" TargetMode="External"/><Relationship Id="rId23" Type="http://schemas.openxmlformats.org/officeDocument/2006/relationships/hyperlink" Target="https://ru.wikipedia.org/wiki/PostgreSQL" TargetMode="External"/><Relationship Id="rId10" Type="http://schemas.openxmlformats.org/officeDocument/2006/relationships/hyperlink" Target="https://ru.wikipedia.org/wiki/Linux" TargetMode="External"/><Relationship Id="rId19" Type="http://schemas.openxmlformats.org/officeDocument/2006/relationships/hyperlink" Target="https://ru.wikipedia.org/wiki/%D0%91%D0%B0%D0%B7%D0%B0_%D0%B4%D0%B0%D0%BD%D0%BD%D1%8B%D1%85" TargetMode="External"/><Relationship Id="rId4" Type="http://schemas.openxmlformats.org/officeDocument/2006/relationships/hyperlink" Target="https://ru.wikipedia.org/wiki/Qt" TargetMode="External"/><Relationship Id="rId9" Type="http://schemas.openxmlformats.org/officeDocument/2006/relationships/hyperlink" Target="https://ru.wikipedia.org/wiki/PyQt#cite_note-nokia.rb-1" TargetMode="External"/><Relationship Id="rId14" Type="http://schemas.openxmlformats.org/officeDocument/2006/relationships/hyperlink" Target="https://ru.wikipedia.org/wiki/GPL" TargetMode="External"/><Relationship Id="rId22" Type="http://schemas.openxmlformats.org/officeDocument/2006/relationships/hyperlink" Target="https://ru.wikipedia.org/wiki/MySQL" TargetMode="External"/><Relationship Id="rId27" Type="http://schemas.openxmlformats.org/officeDocument/2006/relationships/hyperlink" Target="https://ru.wikipedia.org/wiki/Qt_Creato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2B686-1959-2429-AB03-13F6F14DA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Pyqt5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359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CC519-C8C5-7BFE-8BD9-46793356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qt5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26A543-96A6-E357-644C-0AF33B77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68963"/>
            <a:ext cx="11087878" cy="5589037"/>
          </a:xfrm>
        </p:spPr>
        <p:txBody>
          <a:bodyPr>
            <a:noAutofit/>
          </a:bodyPr>
          <a:lstStyle/>
          <a:p>
            <a:pPr algn="l"/>
            <a:r>
              <a:rPr lang="ru-RU" sz="16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PyQt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— набор расширений (</a:t>
            </a:r>
            <a:r>
              <a:rPr lang="ru-RU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биндингов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 </a:t>
            </a:r>
            <a:r>
              <a:rPr lang="ru-RU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Графический интерфейс пользователя"/>
              </a:rPr>
              <a:t>графического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Фреймворк"/>
              </a:rPr>
              <a:t>фреймворка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1600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Qt"/>
              </a:rPr>
              <a:t>Qt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для </a:t>
            </a:r>
            <a:r>
              <a:rPr lang="ru-RU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Язык программирования"/>
              </a:rPr>
              <a:t>языка программирования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Python"/>
              </a:rPr>
              <a:t>Python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выполненный в виде </a:t>
            </a:r>
            <a:r>
              <a:rPr lang="ru-RU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Плагин"/>
              </a:rPr>
              <a:t>расширения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Python.PyQt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разработан </a:t>
            </a:r>
            <a:r>
              <a:rPr lang="ru-RU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Великобритания"/>
              </a:rPr>
              <a:t>британской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компанией </a:t>
            </a:r>
            <a:r>
              <a:rPr lang="ru-RU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Riverbank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Computing</a:t>
            </a:r>
            <a:r>
              <a:rPr lang="ru-RU" sz="1600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9"/>
              </a:rPr>
              <a:t>[1]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PyQt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работает на всех платформах, поддерживаемых </a:t>
            </a:r>
            <a:r>
              <a:rPr lang="ru-RU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Qt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ru-RU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0" tooltip="Linux"/>
              </a:rPr>
              <a:t>Linux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и другие </a:t>
            </a:r>
            <a:r>
              <a:rPr lang="ru-RU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1" tooltip="Unix-подобная операционная система"/>
              </a:rPr>
              <a:t>UNIX-подобные ОС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ru-RU" sz="1600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2" tooltip="MacOS"/>
              </a:rPr>
              <a:t>macOS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и </a:t>
            </a:r>
            <a:r>
              <a:rPr lang="ru-RU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3" tooltip="Windows"/>
              </a:rPr>
              <a:t>Windows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Существует 3 версии: PyQt6, PyQt5 и PyQt4, поддерживающие соответствующие версии </a:t>
            </a:r>
            <a:r>
              <a:rPr lang="ru-RU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Qt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PyQt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распространяется под лицензиями </a:t>
            </a:r>
            <a:r>
              <a:rPr lang="ru-RU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4" tooltip="GPL"/>
              </a:rPr>
              <a:t>GPL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(2 и 3 версии) и </a:t>
            </a:r>
            <a:r>
              <a:rPr lang="ru-RU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5" tooltip="Проприетарное программное обеспечение"/>
              </a:rPr>
              <a:t>коммерческой</a:t>
            </a:r>
            <a:r>
              <a:rPr lang="ru-RU" sz="1600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6"/>
              </a:rPr>
              <a:t>[2]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ru-RU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PyQt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практически полностью реализует возможности </a:t>
            </a:r>
            <a:r>
              <a:rPr lang="ru-RU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Qt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Это более 600 классов</a:t>
            </a:r>
            <a:r>
              <a:rPr lang="ru-RU" sz="1600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7"/>
              </a:rPr>
              <a:t>[3]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более 6000 функций и методов, </a:t>
            </a:r>
            <a:r>
              <a:rPr lang="ru-RU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включая:Существующий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набор </a:t>
            </a:r>
            <a:r>
              <a:rPr lang="ru-RU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8" tooltip="Виджет"/>
              </a:rPr>
              <a:t>виджетов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графического интерфейса;</a:t>
            </a:r>
          </a:p>
          <a:p>
            <a:pPr marL="0" indent="0" algn="l">
              <a:buNone/>
            </a:pP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стили виджетов;</a:t>
            </a:r>
          </a:p>
          <a:p>
            <a:pPr marL="0" indent="0" algn="l">
              <a:buNone/>
            </a:pP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доступ к </a:t>
            </a:r>
            <a:r>
              <a:rPr lang="ru-RU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9" tooltip="База данных"/>
              </a:rPr>
              <a:t>базам данных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с помощью </a:t>
            </a:r>
            <a:r>
              <a:rPr lang="ru-RU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0" tooltip="SQL"/>
              </a:rPr>
              <a:t>SQL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ru-RU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1" tooltip="ODBC"/>
              </a:rPr>
              <a:t>ODBC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ru-RU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2" tooltip="MySQL"/>
              </a:rPr>
              <a:t>MySQL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ru-RU" sz="1600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3" tooltip="PostgreSQL"/>
              </a:rPr>
              <a:t>PostgreSQL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ru-RU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4" tooltip="Oracle (СУБД)"/>
              </a:rPr>
              <a:t>Oracle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);</a:t>
            </a:r>
          </a:p>
          <a:p>
            <a:pPr marL="0" indent="0" algn="l">
              <a:buNone/>
            </a:pP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ru-RU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QScintilla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основанный на </a:t>
            </a:r>
            <a:r>
              <a:rPr lang="ru-RU" sz="1600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5" tooltip="Scintilla"/>
              </a:rPr>
              <a:t>Scintilla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виджет текстового редактора;</a:t>
            </a:r>
          </a:p>
          <a:p>
            <a:pPr algn="l"/>
            <a:r>
              <a:rPr lang="ru-RU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PyQt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также включает в себя </a:t>
            </a:r>
            <a:r>
              <a:rPr lang="ru-RU" sz="1600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6" tooltip="Qt Designer"/>
              </a:rPr>
              <a:t>Qt</a:t>
            </a:r>
            <a:r>
              <a:rPr lang="ru-RU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6" tooltip="Qt Designer"/>
              </a:rPr>
              <a:t> </a:t>
            </a:r>
            <a:r>
              <a:rPr lang="ru-RU" sz="1600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6" tooltip="Qt Designer"/>
              </a:rPr>
              <a:t>Designer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ru-RU" sz="1600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7" tooltip="Qt Creator"/>
              </a:rPr>
              <a:t>Qt</a:t>
            </a:r>
            <a:r>
              <a:rPr lang="ru-RU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7" tooltip="Qt Creator"/>
              </a:rPr>
              <a:t> </a:t>
            </a:r>
            <a:r>
              <a:rPr lang="ru-RU" sz="1600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7" tooltip="Qt Creator"/>
              </a:rPr>
              <a:t>Creator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 — дизайнер графического интерфейса пользователя. Программа </a:t>
            </a:r>
            <a:r>
              <a:rPr lang="ru-RU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pyuic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генерирует Python код из файлов, созданных в </a:t>
            </a:r>
            <a:r>
              <a:rPr lang="ru-RU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Qt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Designer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Это делает </a:t>
            </a:r>
            <a:r>
              <a:rPr lang="ru-RU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PyQt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очень полезным инструментом для быстрого прототипирования. Кроме того, можно добавлять новые графические элементы управления, написанные на Python, в </a:t>
            </a:r>
            <a:r>
              <a:rPr lang="ru-RU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Qt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Designer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143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F27CCF-A14E-3F7D-6424-AA9CADBF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Где я проходил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A30BC0F-4F25-A332-BBDA-28AD48B9B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1912" y="2012192"/>
            <a:ext cx="4878630" cy="28336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B2216D-FBE0-454B-9A21-FC452B07932D}"/>
              </a:ext>
            </a:extLst>
          </p:cNvPr>
          <p:cNvSpPr txBox="1"/>
          <p:nvPr/>
        </p:nvSpPr>
        <p:spPr>
          <a:xfrm>
            <a:off x="1251678" y="60230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https://youtu.be/HuszbTeETYo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152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4A6C1F2-C48D-4833-9F82-536272892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949" y="0"/>
            <a:ext cx="23041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0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4C944-FBF7-49FA-6D47-0A2947F71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я узнал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A7FB0-40C9-E280-8817-143AAAA3B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изучил </a:t>
            </a:r>
            <a:r>
              <a:rPr lang="ru-RU" dirty="0" err="1"/>
              <a:t>возможноти</a:t>
            </a:r>
            <a:r>
              <a:rPr lang="ru-RU" dirty="0"/>
              <a:t> </a:t>
            </a:r>
            <a:r>
              <a:rPr lang="en-US" dirty="0"/>
              <a:t>qt5</a:t>
            </a:r>
            <a:endParaRPr lang="ru-RU" dirty="0"/>
          </a:p>
          <a:p>
            <a:r>
              <a:rPr lang="ru-RU" dirty="0"/>
              <a:t>2. получил новые знания в сфере </a:t>
            </a:r>
            <a:r>
              <a:rPr lang="ru-RU" dirty="0" err="1"/>
              <a:t>ооп</a:t>
            </a:r>
            <a:endParaRPr lang="ru-RU" dirty="0"/>
          </a:p>
          <a:p>
            <a:r>
              <a:rPr lang="ru-RU" dirty="0"/>
              <a:t>3. 2 раза плакал</a:t>
            </a:r>
          </a:p>
          <a:p>
            <a:r>
              <a:rPr lang="ru-RU" dirty="0"/>
              <a:t>4.продвинулся в выполнении </a:t>
            </a:r>
            <a:r>
              <a:rPr lang="ru-RU" dirty="0" err="1"/>
              <a:t>курсача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6993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CE7B7-598B-4562-B73C-EFC4BFA6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42161E-DB32-0067-0407-7DCFEEED9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528448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10</TotalTime>
  <Words>276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Corbel</vt:lpstr>
      <vt:lpstr>Gill Sans MT</vt:lpstr>
      <vt:lpstr>Impact</vt:lpstr>
      <vt:lpstr>Эмблема</vt:lpstr>
      <vt:lpstr>Pyqt5</vt:lpstr>
      <vt:lpstr>qt5</vt:lpstr>
      <vt:lpstr>  Где я проходил</vt:lpstr>
      <vt:lpstr>Презентация PowerPoint</vt:lpstr>
      <vt:lpstr>Что я узнал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Pyqt5</dc:title>
  <dc:creator>409-10</dc:creator>
  <cp:lastModifiedBy>Администратор</cp:lastModifiedBy>
  <cp:revision>2</cp:revision>
  <dcterms:created xsi:type="dcterms:W3CDTF">2023-04-07T09:42:50Z</dcterms:created>
  <dcterms:modified xsi:type="dcterms:W3CDTF">2023-05-05T08:59:28Z</dcterms:modified>
</cp:coreProperties>
</file>