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5CDFB1-F5CE-4631-B201-FD2F51CF4DE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D4E43A24-7EBF-43A0-A263-36FE468B4E1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556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FB1-F5CE-4631-B201-FD2F51CF4DE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3A24-7EBF-43A0-A263-36FE468B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22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FB1-F5CE-4631-B201-FD2F51CF4DE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3A24-7EBF-43A0-A263-36FE468B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25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FB1-F5CE-4631-B201-FD2F51CF4DE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3A24-7EBF-43A0-A263-36FE468B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32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FB1-F5CE-4631-B201-FD2F51CF4DE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3A24-7EBF-43A0-A263-36FE468B4E1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4193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FB1-F5CE-4631-B201-FD2F51CF4DE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3A24-7EBF-43A0-A263-36FE468B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15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FB1-F5CE-4631-B201-FD2F51CF4DE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3A24-7EBF-43A0-A263-36FE468B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00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FB1-F5CE-4631-B201-FD2F51CF4DE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3A24-7EBF-43A0-A263-36FE468B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9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FB1-F5CE-4631-B201-FD2F51CF4DE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3A24-7EBF-43A0-A263-36FE468B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89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FB1-F5CE-4631-B201-FD2F51CF4DE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3A24-7EBF-43A0-A263-36FE468B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2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DFB1-F5CE-4631-B201-FD2F51CF4DE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43A24-7EBF-43A0-A263-36FE468B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86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F5CDFB1-F5CE-4631-B201-FD2F51CF4DE0}" type="datetimeFigureOut">
              <a:rPr lang="ru-RU" smtClean="0"/>
              <a:t>02.03.2023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D4E43A24-7EBF-43A0-A263-36FE468B4E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741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014633" y="149629"/>
            <a:ext cx="9144000" cy="1529542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Программирование на с</a:t>
            </a:r>
            <a:r>
              <a:rPr lang="en-US" sz="4000" dirty="0" smtClean="0"/>
              <a:t>#</a:t>
            </a:r>
            <a:r>
              <a:rPr lang="ru-RU" sz="4000" dirty="0" smtClean="0"/>
              <a:t> </a:t>
            </a:r>
            <a:r>
              <a:rPr lang="en-US" sz="4000" dirty="0" smtClean="0"/>
              <a:t>Code basic</a:t>
            </a:r>
            <a:endParaRPr lang="ru-RU" sz="4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80" y="1679171"/>
            <a:ext cx="10566447" cy="40010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22524" y="578565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Усманов Н. ИС - 21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8636" y="149629"/>
            <a:ext cx="1296093" cy="129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7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202" y="3229914"/>
            <a:ext cx="4492280" cy="337057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977" y="556953"/>
            <a:ext cx="9692640" cy="49876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23207" y="1213658"/>
            <a:ext cx="905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Курс разбит на несколько разных </a:t>
            </a:r>
            <a:r>
              <a:rPr lang="ru-RU" dirty="0" err="1" smtClean="0"/>
              <a:t>подразделов,связанных</a:t>
            </a:r>
            <a:r>
              <a:rPr lang="ru-RU" dirty="0" smtClean="0"/>
              <a:t> с конкретной темой.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23207" y="1915500"/>
            <a:ext cx="39901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Основы </a:t>
            </a:r>
            <a:r>
              <a:rPr lang="en-US" dirty="0" smtClean="0"/>
              <a:t>C#</a:t>
            </a:r>
          </a:p>
          <a:p>
            <a:pPr marL="342900" indent="-342900">
              <a:buAutoNum type="arabicPeriod"/>
            </a:pPr>
            <a:r>
              <a:rPr lang="ru-RU" dirty="0" smtClean="0"/>
              <a:t>Арифметика</a:t>
            </a:r>
          </a:p>
          <a:p>
            <a:pPr marL="342900" indent="-342900">
              <a:buAutoNum type="arabicPeriod"/>
            </a:pPr>
            <a:r>
              <a:rPr lang="ru-RU" dirty="0" smtClean="0"/>
              <a:t>Строки</a:t>
            </a:r>
          </a:p>
          <a:p>
            <a:pPr marL="342900" indent="-342900">
              <a:buAutoNum type="arabicPeriod"/>
            </a:pPr>
            <a:r>
              <a:rPr lang="ru-RU" dirty="0" smtClean="0"/>
              <a:t>Переменные</a:t>
            </a:r>
          </a:p>
          <a:p>
            <a:pPr marL="342900" indent="-342900">
              <a:buAutoNum type="arabicPeriod"/>
            </a:pPr>
            <a:r>
              <a:rPr lang="ru-RU" dirty="0" smtClean="0"/>
              <a:t>Типы данных</a:t>
            </a:r>
          </a:p>
          <a:p>
            <a:pPr marL="342900" indent="-342900">
              <a:buAutoNum type="arabicPeriod"/>
            </a:pPr>
            <a:r>
              <a:rPr lang="ru-RU" dirty="0" smtClean="0"/>
              <a:t>Вызов методов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Определение методов</a:t>
            </a:r>
          </a:p>
          <a:p>
            <a:pPr marL="342900" indent="-342900">
              <a:buAutoNum type="arabicPeriod"/>
            </a:pPr>
            <a:r>
              <a:rPr lang="ru-RU" dirty="0" smtClean="0"/>
              <a:t>Логика</a:t>
            </a:r>
          </a:p>
          <a:p>
            <a:pPr marL="342900" indent="-342900">
              <a:buAutoNum type="arabicPeriod"/>
            </a:pPr>
            <a:r>
              <a:rPr lang="ru-RU" dirty="0" smtClean="0"/>
              <a:t>Условные конструкции</a:t>
            </a:r>
          </a:p>
          <a:p>
            <a:pPr marL="342900" indent="-342900">
              <a:buAutoNum type="arabicPeriod"/>
            </a:pPr>
            <a:r>
              <a:rPr lang="ru-RU" dirty="0" smtClean="0"/>
              <a:t>Циклы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748" y="1915500"/>
            <a:ext cx="3592761" cy="193567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368" y="2119745"/>
            <a:ext cx="4055464" cy="43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3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0164" y="299259"/>
            <a:ext cx="9692640" cy="1325562"/>
          </a:xfrm>
        </p:spPr>
        <p:txBody>
          <a:bodyPr/>
          <a:lstStyle/>
          <a:p>
            <a:r>
              <a:rPr lang="ru-RU" dirty="0" smtClean="0"/>
              <a:t>Инструменты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73331" y="2078181"/>
            <a:ext cx="888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Процесс написание кода проходил на самом </a:t>
            </a:r>
            <a:r>
              <a:rPr lang="ru-RU" dirty="0" err="1" smtClean="0"/>
              <a:t>сайте,в</a:t>
            </a:r>
            <a:r>
              <a:rPr lang="ru-RU" dirty="0" smtClean="0"/>
              <a:t> встроенном компиляторе и проходил на нем же тесты на правильность ответов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73331" y="3059708"/>
            <a:ext cx="934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Сторонние библиотеки не применялись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3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3356" y="232757"/>
            <a:ext cx="9692640" cy="1325562"/>
          </a:xfrm>
        </p:spPr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79" y="1641882"/>
            <a:ext cx="6897063" cy="7811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0479" y="2506604"/>
            <a:ext cx="4006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Мое решение</a:t>
            </a:r>
            <a:endParaRPr lang="ru-RU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79" y="3214490"/>
            <a:ext cx="3448531" cy="428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0478" y="3737710"/>
            <a:ext cx="4501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/>
              <a:t>Решение учителя</a:t>
            </a:r>
            <a:endParaRPr lang="ru-RU" sz="4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478" y="4445596"/>
            <a:ext cx="4677428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8393" y="394236"/>
            <a:ext cx="9692640" cy="776923"/>
          </a:xfrm>
        </p:spPr>
        <p:txBody>
          <a:bodyPr/>
          <a:lstStyle/>
          <a:p>
            <a:r>
              <a:rPr lang="ru-RU" dirty="0" smtClean="0"/>
              <a:t>Мое мнение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48393" y="1319045"/>
            <a:ext cx="8653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Курс </a:t>
            </a:r>
            <a:r>
              <a:rPr lang="ru-RU" dirty="0" err="1" smtClean="0"/>
              <a:t>понравился,тк</a:t>
            </a:r>
            <a:r>
              <a:rPr lang="ru-RU" dirty="0" smtClean="0"/>
              <a:t> это уже 2 курс который я прохожу на </a:t>
            </a:r>
            <a:r>
              <a:rPr lang="en-US" dirty="0" smtClean="0"/>
              <a:t>Code </a:t>
            </a:r>
            <a:r>
              <a:rPr lang="en-US" dirty="0" err="1" smtClean="0"/>
              <a:t>besic</a:t>
            </a:r>
            <a:r>
              <a:rPr lang="en-US" dirty="0" smtClean="0"/>
              <a:t>.</a:t>
            </a:r>
            <a:r>
              <a:rPr lang="ru-RU" dirty="0" smtClean="0"/>
              <a:t> Из плюсов могу отметить </a:t>
            </a:r>
            <a:r>
              <a:rPr lang="ru-RU" dirty="0" err="1" smtClean="0"/>
              <a:t>объяснения,удобный</a:t>
            </a:r>
            <a:r>
              <a:rPr lang="ru-RU" dirty="0" smtClean="0"/>
              <a:t> компилятор на сайте и систему подсказок. Из минусов – </a:t>
            </a:r>
            <a:r>
              <a:rPr lang="ru-RU" dirty="0" err="1" smtClean="0"/>
              <a:t>филлерные</a:t>
            </a:r>
            <a:r>
              <a:rPr lang="ru-RU" dirty="0" smtClean="0"/>
              <a:t> задания.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93" y="3272028"/>
            <a:ext cx="5663045" cy="31826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393" y="2827881"/>
            <a:ext cx="450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Я после прохождения этого курса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467302" y="2687253"/>
            <a:ext cx="4380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В планах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633556" y="3433156"/>
            <a:ext cx="4148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 бы не против пройти курс по </a:t>
            </a:r>
            <a:r>
              <a:rPr lang="en-US" dirty="0" smtClean="0"/>
              <a:t>Java/C++/</a:t>
            </a:r>
            <a:r>
              <a:rPr lang="en-US" dirty="0" err="1" smtClean="0"/>
              <a:t>TypeScript</a:t>
            </a:r>
            <a:r>
              <a:rPr lang="en-US" dirty="0" smtClean="0"/>
              <a:t> </a:t>
            </a:r>
            <a:r>
              <a:rPr lang="ru-RU" dirty="0" smtClean="0"/>
              <a:t>в целях ознакомления с этими языками на </a:t>
            </a:r>
            <a:r>
              <a:rPr lang="en-US" dirty="0" smtClean="0"/>
              <a:t>Code </a:t>
            </a:r>
            <a:r>
              <a:rPr lang="en-US" dirty="0" err="1" smtClean="0"/>
              <a:t>beisic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05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471" y="304799"/>
            <a:ext cx="9692640" cy="58218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Пельменные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94267" y="1380067"/>
            <a:ext cx="89069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Я </a:t>
            </a:r>
            <a:r>
              <a:rPr lang="ru-RU" dirty="0" err="1" smtClean="0"/>
              <a:t>узнал,что</a:t>
            </a:r>
            <a:r>
              <a:rPr lang="ru-RU" dirty="0" smtClean="0"/>
              <a:t> переменные можно объявлять через </a:t>
            </a:r>
            <a:r>
              <a:rPr lang="en-US" dirty="0" err="1" smtClean="0"/>
              <a:t>var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/>
              <a:t>C# статически типизированный язык, это значит что тип переменной задается при определении и больше не </a:t>
            </a:r>
            <a:r>
              <a:rPr lang="ru-RU" dirty="0" smtClean="0"/>
              <a:t>меняется</a:t>
            </a:r>
          </a:p>
          <a:p>
            <a:pPr marL="342900" indent="-342900">
              <a:buAutoNum type="arabicPeriod"/>
            </a:pPr>
            <a:r>
              <a:rPr lang="ru-RU" dirty="0"/>
              <a:t>Любая строка — выражение. Конкатенация строк — тоже выражение. Когда программа видит выражение, она вычисляет его и </a:t>
            </a:r>
            <a:r>
              <a:rPr lang="ru-RU" b="1" dirty="0"/>
              <a:t>возвращает</a:t>
            </a:r>
            <a:r>
              <a:rPr lang="ru-RU" dirty="0"/>
              <a:t> </a:t>
            </a:r>
            <a:r>
              <a:rPr lang="ru-RU" dirty="0" smtClean="0"/>
              <a:t>результат</a:t>
            </a:r>
          </a:p>
          <a:p>
            <a:pPr marL="342900" indent="-342900">
              <a:buAutoNum type="arabicPeriod"/>
            </a:pPr>
            <a:r>
              <a:rPr lang="ru-RU" dirty="0"/>
              <a:t>Переменные и конкатенацию можно объединять. Синтаксически ничего не меняется: мы умеем конкатенировать (склеивать) две строки</a:t>
            </a:r>
            <a:r>
              <a:rPr lang="ru-RU" dirty="0" smtClean="0"/>
              <a:t>:</a:t>
            </a:r>
          </a:p>
          <a:p>
            <a:pPr marL="342900" indent="-342900">
              <a:buAutoNum type="arabicPeriod"/>
            </a:pPr>
            <a:r>
              <a:rPr lang="ru-RU" dirty="0" smtClean="0"/>
              <a:t>Новые подходы к </a:t>
            </a:r>
            <a:r>
              <a:rPr lang="ru-RU" dirty="0" err="1" smtClean="0"/>
              <a:t>именнованию</a:t>
            </a:r>
            <a:r>
              <a:rPr lang="ru-RU" dirty="0" smtClean="0"/>
              <a:t> переменных</a:t>
            </a:r>
          </a:p>
          <a:p>
            <a:pPr marL="342900" indent="-342900">
              <a:buAutoNum type="arabicPeriod"/>
            </a:pPr>
            <a:r>
              <a:rPr lang="ru-RU" dirty="0" err="1" smtClean="0"/>
              <a:t>Интерполиция</a:t>
            </a:r>
            <a:r>
              <a:rPr lang="ru-RU" dirty="0" smtClean="0"/>
              <a:t> – </a:t>
            </a:r>
            <a:r>
              <a:rPr lang="ru-RU" dirty="0" err="1" smtClean="0"/>
              <a:t>контактенация</a:t>
            </a:r>
            <a:r>
              <a:rPr lang="ru-RU" dirty="0" smtClean="0"/>
              <a:t> </a:t>
            </a:r>
            <a:r>
              <a:rPr lang="ru-RU" dirty="0" err="1" smtClean="0"/>
              <a:t>перемененых</a:t>
            </a:r>
            <a:r>
              <a:rPr lang="ru-RU" dirty="0" smtClean="0"/>
              <a:t> в одну строку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979" y="5225433"/>
            <a:ext cx="4477375" cy="126700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54" y="4791075"/>
            <a:ext cx="5419725" cy="20669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703" y="4538648"/>
            <a:ext cx="39719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61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1050" y="199506"/>
            <a:ext cx="9692640" cy="1325562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797339" y="6513606"/>
            <a:ext cx="5342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Темная тема потому что ночью глаза болят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1150468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Другая 8">
      <a:dk1>
        <a:srgbClr val="181818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50</TotalTime>
  <Words>217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Программирование на с# Code basic</vt:lpstr>
      <vt:lpstr>Структура курса</vt:lpstr>
      <vt:lpstr>Инструменты</vt:lpstr>
      <vt:lpstr>Задание</vt:lpstr>
      <vt:lpstr>Мое мнение</vt:lpstr>
      <vt:lpstr>Пельменные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с# Code basic</dc:title>
  <dc:creator>User345</dc:creator>
  <cp:lastModifiedBy>User345</cp:lastModifiedBy>
  <cp:revision>7</cp:revision>
  <dcterms:created xsi:type="dcterms:W3CDTF">2023-01-26T15:04:05Z</dcterms:created>
  <dcterms:modified xsi:type="dcterms:W3CDTF">2023-03-02T17:53:23Z</dcterms:modified>
</cp:coreProperties>
</file>