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sldIdLst>
    <p:sldId id="256" r:id="rId2"/>
    <p:sldId id="257" r:id="rId3"/>
    <p:sldId id="273" r:id="rId4"/>
    <p:sldId id="274" r:id="rId5"/>
    <p:sldId id="275" r:id="rId6"/>
    <p:sldId id="259" r:id="rId7"/>
    <p:sldId id="262" r:id="rId8"/>
    <p:sldId id="260" r:id="rId9"/>
    <p:sldId id="261" r:id="rId10"/>
    <p:sldId id="263" r:id="rId11"/>
    <p:sldId id="266" r:id="rId12"/>
    <p:sldId id="267" r:id="rId13"/>
    <p:sldId id="268" r:id="rId14"/>
    <p:sldId id="270" r:id="rId15"/>
    <p:sldId id="271" r:id="rId16"/>
    <p:sldId id="276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8956C5-4330-40BA-9318-BE335D3D88E1}" v="2608" dt="2022-05-12T16:25:40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7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6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0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6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2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6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4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7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5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8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48" r:id="rId6"/>
    <p:sldLayoutId id="2147484044" r:id="rId7"/>
    <p:sldLayoutId id="2147484045" r:id="rId8"/>
    <p:sldLayoutId id="2147484046" r:id="rId9"/>
    <p:sldLayoutId id="2147484047" r:id="rId10"/>
    <p:sldLayoutId id="214748404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A74781-2FA5-447B-BA88-59723CAC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39077-3FE4-268E-259E-ACD27D450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5798910" cy="2387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cs typeface="Posterama"/>
              </a:rPr>
              <a:t>Anomaly detection on Scientific Publications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EF034-B01E-1722-BB45-A831FDF44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5538716" cy="165576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David-Gabriel ION</a:t>
            </a:r>
          </a:p>
          <a:p>
            <a:endParaRPr lang="en-US" dirty="0"/>
          </a:p>
          <a:p>
            <a:r>
              <a:rPr lang="en-US" dirty="0"/>
              <a:t>Project advisor:</a:t>
            </a:r>
          </a:p>
          <a:p>
            <a:r>
              <a:rPr lang="en-US" dirty="0">
                <a:ea typeface="+mn-lt"/>
                <a:cs typeface="+mn-lt"/>
              </a:rPr>
              <a:t>Prof. dr. </a:t>
            </a:r>
            <a:r>
              <a:rPr lang="en-US" dirty="0" err="1">
                <a:ea typeface="+mn-lt"/>
                <a:cs typeface="+mn-lt"/>
              </a:rPr>
              <a:t>ing.</a:t>
            </a:r>
            <a:r>
              <a:rPr lang="en-US" dirty="0">
                <a:ea typeface="+mn-lt"/>
                <a:cs typeface="+mn-lt"/>
              </a:rPr>
              <a:t> Ciprian DOBRE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B806EA99-E66A-A615-B76B-8A99047D29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5" r="3" b="3"/>
          <a:stretch/>
        </p:blipFill>
        <p:spPr>
          <a:xfrm>
            <a:off x="6408746" y="341196"/>
            <a:ext cx="5783254" cy="5827839"/>
          </a:xfrm>
          <a:custGeom>
            <a:avLst/>
            <a:gdLst/>
            <a:ahLst/>
            <a:cxnLst/>
            <a:rect l="l" t="t" r="r" b="b"/>
            <a:pathLst>
              <a:path w="5783254" h="5827839">
                <a:moveTo>
                  <a:pt x="4737899" y="4735529"/>
                </a:moveTo>
                <a:cubicBezTo>
                  <a:pt x="5039532" y="4735529"/>
                  <a:pt x="5284054" y="4980051"/>
                  <a:pt x="5284054" y="5281684"/>
                </a:cubicBezTo>
                <a:cubicBezTo>
                  <a:pt x="5284054" y="5583317"/>
                  <a:pt x="5039532" y="5827839"/>
                  <a:pt x="4737899" y="5827839"/>
                </a:cubicBezTo>
                <a:cubicBezTo>
                  <a:pt x="4436266" y="5827839"/>
                  <a:pt x="4191744" y="5583317"/>
                  <a:pt x="4191744" y="5281684"/>
                </a:cubicBezTo>
                <a:cubicBezTo>
                  <a:pt x="4191744" y="4980051"/>
                  <a:pt x="4436266" y="4735529"/>
                  <a:pt x="4737899" y="4735529"/>
                </a:cubicBezTo>
                <a:close/>
                <a:moveTo>
                  <a:pt x="926278" y="4451445"/>
                </a:moveTo>
                <a:cubicBezTo>
                  <a:pt x="1155542" y="4451445"/>
                  <a:pt x="1341398" y="4637301"/>
                  <a:pt x="1341398" y="4866565"/>
                </a:cubicBezTo>
                <a:cubicBezTo>
                  <a:pt x="1341398" y="5095829"/>
                  <a:pt x="1155542" y="5281685"/>
                  <a:pt x="926278" y="5281685"/>
                </a:cubicBezTo>
                <a:cubicBezTo>
                  <a:pt x="697014" y="5281685"/>
                  <a:pt x="511158" y="5095829"/>
                  <a:pt x="511158" y="4866565"/>
                </a:cubicBezTo>
                <a:cubicBezTo>
                  <a:pt x="511158" y="4637301"/>
                  <a:pt x="697014" y="4451445"/>
                  <a:pt x="926278" y="4451445"/>
                </a:cubicBezTo>
                <a:close/>
                <a:moveTo>
                  <a:pt x="1681949" y="4088725"/>
                </a:moveTo>
                <a:cubicBezTo>
                  <a:pt x="1834038" y="4088725"/>
                  <a:pt x="1957331" y="4212018"/>
                  <a:pt x="1957331" y="4364107"/>
                </a:cubicBezTo>
                <a:cubicBezTo>
                  <a:pt x="1957331" y="4516196"/>
                  <a:pt x="1834038" y="4639489"/>
                  <a:pt x="1681949" y="4639489"/>
                </a:cubicBezTo>
                <a:cubicBezTo>
                  <a:pt x="1529860" y="4639489"/>
                  <a:pt x="1406567" y="4516196"/>
                  <a:pt x="1406567" y="4364107"/>
                </a:cubicBezTo>
                <a:cubicBezTo>
                  <a:pt x="1406567" y="4212018"/>
                  <a:pt x="1529860" y="4088725"/>
                  <a:pt x="1681949" y="4088725"/>
                </a:cubicBezTo>
                <a:close/>
                <a:moveTo>
                  <a:pt x="1693411" y="509182"/>
                </a:moveTo>
                <a:cubicBezTo>
                  <a:pt x="1845500" y="509182"/>
                  <a:pt x="1968793" y="632475"/>
                  <a:pt x="1968793" y="784564"/>
                </a:cubicBezTo>
                <a:cubicBezTo>
                  <a:pt x="1968793" y="936653"/>
                  <a:pt x="1845500" y="1059946"/>
                  <a:pt x="1693411" y="1059946"/>
                </a:cubicBezTo>
                <a:cubicBezTo>
                  <a:pt x="1541322" y="1059946"/>
                  <a:pt x="1418029" y="936653"/>
                  <a:pt x="1418029" y="784564"/>
                </a:cubicBezTo>
                <a:cubicBezTo>
                  <a:pt x="1418029" y="632475"/>
                  <a:pt x="1541322" y="509182"/>
                  <a:pt x="1693411" y="509182"/>
                </a:cubicBezTo>
                <a:close/>
                <a:moveTo>
                  <a:pt x="3016437" y="478512"/>
                </a:moveTo>
                <a:cubicBezTo>
                  <a:pt x="3052905" y="476034"/>
                  <a:pt x="3089701" y="476075"/>
                  <a:pt x="3126794" y="478680"/>
                </a:cubicBezTo>
                <a:cubicBezTo>
                  <a:pt x="3225709" y="485628"/>
                  <a:pt x="3326735" y="510816"/>
                  <a:pt x="3429286" y="555125"/>
                </a:cubicBezTo>
                <a:cubicBezTo>
                  <a:pt x="3588377" y="623860"/>
                  <a:pt x="3726579" y="757508"/>
                  <a:pt x="3852460" y="883435"/>
                </a:cubicBezTo>
                <a:cubicBezTo>
                  <a:pt x="4189958" y="1221166"/>
                  <a:pt x="4581366" y="1207328"/>
                  <a:pt x="4939713" y="1000031"/>
                </a:cubicBezTo>
                <a:cubicBezTo>
                  <a:pt x="5194103" y="852348"/>
                  <a:pt x="5433141" y="675268"/>
                  <a:pt x="5697634" y="549718"/>
                </a:cubicBezTo>
                <a:lnTo>
                  <a:pt x="5783254" y="513561"/>
                </a:lnTo>
                <a:lnTo>
                  <a:pt x="5783254" y="4871711"/>
                </a:lnTo>
                <a:lnTo>
                  <a:pt x="5743328" y="4864473"/>
                </a:lnTo>
                <a:cubicBezTo>
                  <a:pt x="5605918" y="4834320"/>
                  <a:pt x="5469797" y="4789559"/>
                  <a:pt x="5333250" y="4737862"/>
                </a:cubicBezTo>
                <a:cubicBezTo>
                  <a:pt x="5018374" y="4618749"/>
                  <a:pt x="4676802" y="4500296"/>
                  <a:pt x="4354677" y="4623045"/>
                </a:cubicBezTo>
                <a:cubicBezTo>
                  <a:pt x="4093969" y="4722577"/>
                  <a:pt x="3874992" y="4932580"/>
                  <a:pt x="3639124" y="5095915"/>
                </a:cubicBezTo>
                <a:cubicBezTo>
                  <a:pt x="3490411" y="5199039"/>
                  <a:pt x="3351637" y="5318395"/>
                  <a:pt x="3196098" y="5409413"/>
                </a:cubicBezTo>
                <a:cubicBezTo>
                  <a:pt x="2798576" y="5642084"/>
                  <a:pt x="2315054" y="5309217"/>
                  <a:pt x="2216541" y="5005202"/>
                </a:cubicBezTo>
                <a:cubicBezTo>
                  <a:pt x="2172959" y="4870183"/>
                  <a:pt x="2182102" y="4711777"/>
                  <a:pt x="2195718" y="4566594"/>
                </a:cubicBezTo>
                <a:cubicBezTo>
                  <a:pt x="2235161" y="4141667"/>
                  <a:pt x="1842961" y="3903370"/>
                  <a:pt x="1509426" y="3909896"/>
                </a:cubicBezTo>
                <a:cubicBezTo>
                  <a:pt x="539234" y="3931048"/>
                  <a:pt x="29168" y="3302144"/>
                  <a:pt x="354" y="2455296"/>
                </a:cubicBezTo>
                <a:cubicBezTo>
                  <a:pt x="-4549" y="2310187"/>
                  <a:pt x="42804" y="2163767"/>
                  <a:pt x="65932" y="2017226"/>
                </a:cubicBezTo>
                <a:cubicBezTo>
                  <a:pt x="138904" y="1706535"/>
                  <a:pt x="262471" y="1430265"/>
                  <a:pt x="548743" y="1259879"/>
                </a:cubicBezTo>
                <a:cubicBezTo>
                  <a:pt x="731311" y="1151231"/>
                  <a:pt x="929316" y="1141485"/>
                  <a:pt x="1139870" y="1171590"/>
                </a:cubicBezTo>
                <a:cubicBezTo>
                  <a:pt x="1368879" y="1204173"/>
                  <a:pt x="1602397" y="1224911"/>
                  <a:pt x="1832320" y="1214571"/>
                </a:cubicBezTo>
                <a:cubicBezTo>
                  <a:pt x="2045424" y="1204861"/>
                  <a:pt x="2179434" y="1036538"/>
                  <a:pt x="2309408" y="884812"/>
                </a:cubicBezTo>
                <a:cubicBezTo>
                  <a:pt x="2521947" y="636609"/>
                  <a:pt x="2761159" y="495859"/>
                  <a:pt x="3016437" y="478512"/>
                </a:cubicBezTo>
                <a:close/>
                <a:moveTo>
                  <a:pt x="4470143" y="0"/>
                </a:moveTo>
                <a:cubicBezTo>
                  <a:pt x="4685857" y="0"/>
                  <a:pt x="4860728" y="174871"/>
                  <a:pt x="4860728" y="390585"/>
                </a:cubicBezTo>
                <a:cubicBezTo>
                  <a:pt x="4860728" y="606299"/>
                  <a:pt x="4685857" y="781170"/>
                  <a:pt x="4470143" y="781170"/>
                </a:cubicBezTo>
                <a:cubicBezTo>
                  <a:pt x="4254429" y="781170"/>
                  <a:pt x="4079558" y="606299"/>
                  <a:pt x="4079558" y="390585"/>
                </a:cubicBezTo>
                <a:cubicBezTo>
                  <a:pt x="4079558" y="174871"/>
                  <a:pt x="4254429" y="0"/>
                  <a:pt x="447014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0630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988800-4054-4E60-A352-60CF604AB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1FB661E-0D75-43BF-813D-0FBD5093E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17625" cy="6840668"/>
          </a:xfrm>
          <a:custGeom>
            <a:avLst/>
            <a:gdLst>
              <a:gd name="connsiteX0" fmla="*/ 4958378 w 6317625"/>
              <a:gd name="connsiteY0" fmla="*/ 6031137 h 6840668"/>
              <a:gd name="connsiteX1" fmla="*/ 5305315 w 6317625"/>
              <a:gd name="connsiteY1" fmla="*/ 6282257 h 6840668"/>
              <a:gd name="connsiteX2" fmla="*/ 5065129 w 6317625"/>
              <a:gd name="connsiteY2" fmla="*/ 6696958 h 6840668"/>
              <a:gd name="connsiteX3" fmla="*/ 4650427 w 6317625"/>
              <a:gd name="connsiteY3" fmla="*/ 6456771 h 6840668"/>
              <a:gd name="connsiteX4" fmla="*/ 4890615 w 6317625"/>
              <a:gd name="connsiteY4" fmla="*/ 6042071 h 6840668"/>
              <a:gd name="connsiteX5" fmla="*/ 4958378 w 6317625"/>
              <a:gd name="connsiteY5" fmla="*/ 6031137 h 6840668"/>
              <a:gd name="connsiteX6" fmla="*/ 892226 w 6317625"/>
              <a:gd name="connsiteY6" fmla="*/ 3293470 h 6840668"/>
              <a:gd name="connsiteX7" fmla="*/ 1475080 w 6317625"/>
              <a:gd name="connsiteY7" fmla="*/ 3715351 h 6840668"/>
              <a:gd name="connsiteX8" fmla="*/ 1071567 w 6317625"/>
              <a:gd name="connsiteY8" fmla="*/ 4412048 h 6840668"/>
              <a:gd name="connsiteX9" fmla="*/ 374869 w 6317625"/>
              <a:gd name="connsiteY9" fmla="*/ 4008535 h 6840668"/>
              <a:gd name="connsiteX10" fmla="*/ 778382 w 6317625"/>
              <a:gd name="connsiteY10" fmla="*/ 3311837 h 6840668"/>
              <a:gd name="connsiteX11" fmla="*/ 892226 w 6317625"/>
              <a:gd name="connsiteY11" fmla="*/ 3293470 h 6840668"/>
              <a:gd name="connsiteX12" fmla="*/ 1515375 w 6317625"/>
              <a:gd name="connsiteY12" fmla="*/ 663501 h 6840668"/>
              <a:gd name="connsiteX13" fmla="*/ 1862311 w 6317625"/>
              <a:gd name="connsiteY13" fmla="*/ 914620 h 6840668"/>
              <a:gd name="connsiteX14" fmla="*/ 1622124 w 6317625"/>
              <a:gd name="connsiteY14" fmla="*/ 1329322 h 6840668"/>
              <a:gd name="connsiteX15" fmla="*/ 1207424 w 6317625"/>
              <a:gd name="connsiteY15" fmla="*/ 1089135 h 6840668"/>
              <a:gd name="connsiteX16" fmla="*/ 1447610 w 6317625"/>
              <a:gd name="connsiteY16" fmla="*/ 674434 h 6840668"/>
              <a:gd name="connsiteX17" fmla="*/ 1515375 w 6317625"/>
              <a:gd name="connsiteY17" fmla="*/ 663501 h 6840668"/>
              <a:gd name="connsiteX18" fmla="*/ 2542954 w 6317625"/>
              <a:gd name="connsiteY18" fmla="*/ 0 h 6840668"/>
              <a:gd name="connsiteX19" fmla="*/ 6317625 w 6317625"/>
              <a:gd name="connsiteY19" fmla="*/ 0 h 6840668"/>
              <a:gd name="connsiteX20" fmla="*/ 6317625 w 6317625"/>
              <a:gd name="connsiteY20" fmla="*/ 6840668 h 6840668"/>
              <a:gd name="connsiteX21" fmla="*/ 6230037 w 6317625"/>
              <a:gd name="connsiteY21" fmla="*/ 6814791 h 6840668"/>
              <a:gd name="connsiteX22" fmla="*/ 5013461 w 6317625"/>
              <a:gd name="connsiteY22" fmla="*/ 5538903 h 6840668"/>
              <a:gd name="connsiteX23" fmla="*/ 3720873 w 6317625"/>
              <a:gd name="connsiteY23" fmla="*/ 6063409 h 6840668"/>
              <a:gd name="connsiteX24" fmla="*/ 2775987 w 6317625"/>
              <a:gd name="connsiteY24" fmla="*/ 5162980 h 6840668"/>
              <a:gd name="connsiteX25" fmla="*/ 2210002 w 6317625"/>
              <a:gd name="connsiteY25" fmla="*/ 5455137 h 6840668"/>
              <a:gd name="connsiteX26" fmla="*/ 1437015 w 6317625"/>
              <a:gd name="connsiteY26" fmla="*/ 6401298 h 6840668"/>
              <a:gd name="connsiteX27" fmla="*/ 75055 w 6317625"/>
              <a:gd name="connsiteY27" fmla="*/ 6031719 h 6840668"/>
              <a:gd name="connsiteX28" fmla="*/ 406869 w 6317625"/>
              <a:gd name="connsiteY28" fmla="*/ 4883188 h 6840668"/>
              <a:gd name="connsiteX29" fmla="*/ 1425737 w 6317625"/>
              <a:gd name="connsiteY29" fmla="*/ 4614510 h 6840668"/>
              <a:gd name="connsiteX30" fmla="*/ 2401798 w 6317625"/>
              <a:gd name="connsiteY30" fmla="*/ 3834988 h 6840668"/>
              <a:gd name="connsiteX31" fmla="*/ 1823833 w 6317625"/>
              <a:gd name="connsiteY31" fmla="*/ 3299773 h 6840668"/>
              <a:gd name="connsiteX32" fmla="*/ 964802 w 6317625"/>
              <a:gd name="connsiteY32" fmla="*/ 2659918 h 6840668"/>
              <a:gd name="connsiteX33" fmla="*/ 1218949 w 6317625"/>
              <a:gd name="connsiteY33" fmla="*/ 1977364 h 6840668"/>
              <a:gd name="connsiteX34" fmla="*/ 2387241 w 6317625"/>
              <a:gd name="connsiteY34" fmla="*/ 1909455 h 6840668"/>
              <a:gd name="connsiteX35" fmla="*/ 2947668 w 6317625"/>
              <a:gd name="connsiteY35" fmla="*/ 1386658 h 6840668"/>
              <a:gd name="connsiteX36" fmla="*/ 2498714 w 6317625"/>
              <a:gd name="connsiteY36" fmla="*/ 259434 h 6840668"/>
              <a:gd name="connsiteX37" fmla="*/ 2511421 w 6317625"/>
              <a:gd name="connsiteY37" fmla="*/ 121590 h 684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317625" h="6840668">
                <a:moveTo>
                  <a:pt x="4958378" y="6031137"/>
                </a:moveTo>
                <a:cubicBezTo>
                  <a:pt x="5115727" y="6021909"/>
                  <a:pt x="5263149" y="6124019"/>
                  <a:pt x="5305315" y="6282257"/>
                </a:cubicBezTo>
                <a:cubicBezTo>
                  <a:pt x="5353507" y="6463099"/>
                  <a:pt x="5245971" y="6648768"/>
                  <a:pt x="5065129" y="6696958"/>
                </a:cubicBezTo>
                <a:cubicBezTo>
                  <a:pt x="4884289" y="6745149"/>
                  <a:pt x="4698617" y="6637614"/>
                  <a:pt x="4650427" y="6456771"/>
                </a:cubicBezTo>
                <a:cubicBezTo>
                  <a:pt x="4602235" y="6275928"/>
                  <a:pt x="4709771" y="6090262"/>
                  <a:pt x="4890615" y="6042071"/>
                </a:cubicBezTo>
                <a:cubicBezTo>
                  <a:pt x="4913219" y="6036047"/>
                  <a:pt x="4935901" y="6032455"/>
                  <a:pt x="4958378" y="6031137"/>
                </a:cubicBezTo>
                <a:close/>
                <a:moveTo>
                  <a:pt x="892226" y="3293470"/>
                </a:moveTo>
                <a:cubicBezTo>
                  <a:pt x="1156570" y="3277966"/>
                  <a:pt x="1404240" y="3449513"/>
                  <a:pt x="1475080" y="3715351"/>
                </a:cubicBezTo>
                <a:cubicBezTo>
                  <a:pt x="1556041" y="4019167"/>
                  <a:pt x="1375383" y="4331088"/>
                  <a:pt x="1071567" y="4412048"/>
                </a:cubicBezTo>
                <a:cubicBezTo>
                  <a:pt x="767753" y="4493009"/>
                  <a:pt x="455831" y="4312351"/>
                  <a:pt x="374869" y="4008535"/>
                </a:cubicBezTo>
                <a:cubicBezTo>
                  <a:pt x="293908" y="3704721"/>
                  <a:pt x="474567" y="3392798"/>
                  <a:pt x="778382" y="3311837"/>
                </a:cubicBezTo>
                <a:cubicBezTo>
                  <a:pt x="816360" y="3301718"/>
                  <a:pt x="854463" y="3295686"/>
                  <a:pt x="892226" y="3293470"/>
                </a:cubicBezTo>
                <a:close/>
                <a:moveTo>
                  <a:pt x="1515375" y="663501"/>
                </a:moveTo>
                <a:cubicBezTo>
                  <a:pt x="1672721" y="654272"/>
                  <a:pt x="1820145" y="756383"/>
                  <a:pt x="1862311" y="914620"/>
                </a:cubicBezTo>
                <a:cubicBezTo>
                  <a:pt x="1910502" y="1095462"/>
                  <a:pt x="1802968" y="1281132"/>
                  <a:pt x="1622124" y="1329322"/>
                </a:cubicBezTo>
                <a:cubicBezTo>
                  <a:pt x="1441283" y="1377513"/>
                  <a:pt x="1255615" y="1269977"/>
                  <a:pt x="1207424" y="1089135"/>
                </a:cubicBezTo>
                <a:cubicBezTo>
                  <a:pt x="1159233" y="908294"/>
                  <a:pt x="1266769" y="722625"/>
                  <a:pt x="1447610" y="674434"/>
                </a:cubicBezTo>
                <a:cubicBezTo>
                  <a:pt x="1470217" y="668411"/>
                  <a:pt x="1492896" y="664821"/>
                  <a:pt x="1515375" y="663501"/>
                </a:cubicBezTo>
                <a:close/>
                <a:moveTo>
                  <a:pt x="2542954" y="0"/>
                </a:moveTo>
                <a:lnTo>
                  <a:pt x="6317625" y="0"/>
                </a:lnTo>
                <a:lnTo>
                  <a:pt x="6317625" y="6840668"/>
                </a:lnTo>
                <a:lnTo>
                  <a:pt x="6230037" y="6814791"/>
                </a:lnTo>
                <a:cubicBezTo>
                  <a:pt x="5511511" y="6546277"/>
                  <a:pt x="5563886" y="5634137"/>
                  <a:pt x="5013461" y="5538903"/>
                </a:cubicBezTo>
                <a:cubicBezTo>
                  <a:pt x="4504461" y="5450825"/>
                  <a:pt x="4212037" y="6187406"/>
                  <a:pt x="3720873" y="6063409"/>
                </a:cubicBezTo>
                <a:cubicBezTo>
                  <a:pt x="3249852" y="5944482"/>
                  <a:pt x="3223909" y="5195131"/>
                  <a:pt x="2775987" y="5162980"/>
                </a:cubicBezTo>
                <a:cubicBezTo>
                  <a:pt x="2577088" y="5148695"/>
                  <a:pt x="2416139" y="5282749"/>
                  <a:pt x="2210002" y="5455137"/>
                </a:cubicBezTo>
                <a:cubicBezTo>
                  <a:pt x="1759503" y="5831872"/>
                  <a:pt x="1735837" y="6203943"/>
                  <a:pt x="1437015" y="6401298"/>
                </a:cubicBezTo>
                <a:cubicBezTo>
                  <a:pt x="1022137" y="6675287"/>
                  <a:pt x="277340" y="6489917"/>
                  <a:pt x="75055" y="6031719"/>
                </a:cubicBezTo>
                <a:cubicBezTo>
                  <a:pt x="-100071" y="5635034"/>
                  <a:pt x="39649" y="5119308"/>
                  <a:pt x="406869" y="4883188"/>
                </a:cubicBezTo>
                <a:cubicBezTo>
                  <a:pt x="668038" y="4715275"/>
                  <a:pt x="978899" y="4781854"/>
                  <a:pt x="1425737" y="4614510"/>
                </a:cubicBezTo>
                <a:cubicBezTo>
                  <a:pt x="1483018" y="4593066"/>
                  <a:pt x="2421509" y="4233274"/>
                  <a:pt x="2401798" y="3834988"/>
                </a:cubicBezTo>
                <a:cubicBezTo>
                  <a:pt x="2389953" y="3595533"/>
                  <a:pt x="2054344" y="3420191"/>
                  <a:pt x="1823833" y="3299773"/>
                </a:cubicBezTo>
                <a:cubicBezTo>
                  <a:pt x="1207509" y="2977771"/>
                  <a:pt x="1033713" y="2885600"/>
                  <a:pt x="964802" y="2659918"/>
                </a:cubicBezTo>
                <a:cubicBezTo>
                  <a:pt x="895511" y="2432959"/>
                  <a:pt x="1010317" y="2120581"/>
                  <a:pt x="1218949" y="1977364"/>
                </a:cubicBezTo>
                <a:cubicBezTo>
                  <a:pt x="1546835" y="1752277"/>
                  <a:pt x="1872903" y="2105427"/>
                  <a:pt x="2387241" y="1909455"/>
                </a:cubicBezTo>
                <a:cubicBezTo>
                  <a:pt x="2455367" y="1883513"/>
                  <a:pt x="2884207" y="1718365"/>
                  <a:pt x="2947668" y="1386658"/>
                </a:cubicBezTo>
                <a:cubicBezTo>
                  <a:pt x="3028995" y="961696"/>
                  <a:pt x="2497170" y="773992"/>
                  <a:pt x="2498714" y="259434"/>
                </a:cubicBezTo>
                <a:cubicBezTo>
                  <a:pt x="2498850" y="213850"/>
                  <a:pt x="2503216" y="167716"/>
                  <a:pt x="2511421" y="1215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33C18E-2529-4306-7355-2CC07A217D6F}"/>
              </a:ext>
            </a:extLst>
          </p:cNvPr>
          <p:cNvSpPr/>
          <p:nvPr/>
        </p:nvSpPr>
        <p:spPr>
          <a:xfrm>
            <a:off x="4121112" y="3558"/>
            <a:ext cx="8069855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CD7BBF-C7E7-3DD1-3257-F5F1DDAB5C4E}"/>
              </a:ext>
            </a:extLst>
          </p:cNvPr>
          <p:cNvSpPr txBox="1">
            <a:spLocks/>
          </p:cNvSpPr>
          <p:nvPr/>
        </p:nvSpPr>
        <p:spPr>
          <a:xfrm>
            <a:off x="-3672" y="1587986"/>
            <a:ext cx="4129781" cy="1423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cs typeface="Posterama"/>
              </a:rPr>
              <a:t>ROC Curve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F9AA8A1-03C2-0F57-C338-F5AC67F8F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365" y="297320"/>
            <a:ext cx="6268597" cy="62358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04481B-3026-1D33-B2E4-B528E8B7FD22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26A6B-D11A-6FB2-D463-6C7C968DDDE4}"/>
              </a:ext>
            </a:extLst>
          </p:cNvPr>
          <p:cNvSpPr txBox="1"/>
          <p:nvPr/>
        </p:nvSpPr>
        <p:spPr>
          <a:xfrm>
            <a:off x="3719" y="2940204"/>
            <a:ext cx="410922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200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Using the real negative examples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/>
              <a:t>Imbalanced dataset (7:1 ratio)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Harder to tune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Could have used </a:t>
            </a:r>
            <a:r>
              <a:rPr lang="en-US" dirty="0" err="1"/>
              <a:t>FBeta</a:t>
            </a:r>
            <a:r>
              <a:rPr lang="en-US" dirty="0"/>
              <a:t> score, but that introduces another parameter</a:t>
            </a:r>
          </a:p>
        </p:txBody>
      </p:sp>
    </p:spTree>
    <p:extLst>
      <p:ext uri="{BB962C8B-B14F-4D97-AF65-F5344CB8AC3E}">
        <p14:creationId xmlns:p14="http://schemas.microsoft.com/office/powerpoint/2010/main" val="334724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988800-4054-4E60-A352-60CF604AB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1FB661E-0D75-43BF-813D-0FBD5093E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17625" cy="6840668"/>
          </a:xfrm>
          <a:custGeom>
            <a:avLst/>
            <a:gdLst>
              <a:gd name="connsiteX0" fmla="*/ 4958378 w 6317625"/>
              <a:gd name="connsiteY0" fmla="*/ 6031137 h 6840668"/>
              <a:gd name="connsiteX1" fmla="*/ 5305315 w 6317625"/>
              <a:gd name="connsiteY1" fmla="*/ 6282257 h 6840668"/>
              <a:gd name="connsiteX2" fmla="*/ 5065129 w 6317625"/>
              <a:gd name="connsiteY2" fmla="*/ 6696958 h 6840668"/>
              <a:gd name="connsiteX3" fmla="*/ 4650427 w 6317625"/>
              <a:gd name="connsiteY3" fmla="*/ 6456771 h 6840668"/>
              <a:gd name="connsiteX4" fmla="*/ 4890615 w 6317625"/>
              <a:gd name="connsiteY4" fmla="*/ 6042071 h 6840668"/>
              <a:gd name="connsiteX5" fmla="*/ 4958378 w 6317625"/>
              <a:gd name="connsiteY5" fmla="*/ 6031137 h 6840668"/>
              <a:gd name="connsiteX6" fmla="*/ 892226 w 6317625"/>
              <a:gd name="connsiteY6" fmla="*/ 3293470 h 6840668"/>
              <a:gd name="connsiteX7" fmla="*/ 1475080 w 6317625"/>
              <a:gd name="connsiteY7" fmla="*/ 3715351 h 6840668"/>
              <a:gd name="connsiteX8" fmla="*/ 1071567 w 6317625"/>
              <a:gd name="connsiteY8" fmla="*/ 4412048 h 6840668"/>
              <a:gd name="connsiteX9" fmla="*/ 374869 w 6317625"/>
              <a:gd name="connsiteY9" fmla="*/ 4008535 h 6840668"/>
              <a:gd name="connsiteX10" fmla="*/ 778382 w 6317625"/>
              <a:gd name="connsiteY10" fmla="*/ 3311837 h 6840668"/>
              <a:gd name="connsiteX11" fmla="*/ 892226 w 6317625"/>
              <a:gd name="connsiteY11" fmla="*/ 3293470 h 6840668"/>
              <a:gd name="connsiteX12" fmla="*/ 1515375 w 6317625"/>
              <a:gd name="connsiteY12" fmla="*/ 663501 h 6840668"/>
              <a:gd name="connsiteX13" fmla="*/ 1862311 w 6317625"/>
              <a:gd name="connsiteY13" fmla="*/ 914620 h 6840668"/>
              <a:gd name="connsiteX14" fmla="*/ 1622124 w 6317625"/>
              <a:gd name="connsiteY14" fmla="*/ 1329322 h 6840668"/>
              <a:gd name="connsiteX15" fmla="*/ 1207424 w 6317625"/>
              <a:gd name="connsiteY15" fmla="*/ 1089135 h 6840668"/>
              <a:gd name="connsiteX16" fmla="*/ 1447610 w 6317625"/>
              <a:gd name="connsiteY16" fmla="*/ 674434 h 6840668"/>
              <a:gd name="connsiteX17" fmla="*/ 1515375 w 6317625"/>
              <a:gd name="connsiteY17" fmla="*/ 663501 h 6840668"/>
              <a:gd name="connsiteX18" fmla="*/ 2542954 w 6317625"/>
              <a:gd name="connsiteY18" fmla="*/ 0 h 6840668"/>
              <a:gd name="connsiteX19" fmla="*/ 6317625 w 6317625"/>
              <a:gd name="connsiteY19" fmla="*/ 0 h 6840668"/>
              <a:gd name="connsiteX20" fmla="*/ 6317625 w 6317625"/>
              <a:gd name="connsiteY20" fmla="*/ 6840668 h 6840668"/>
              <a:gd name="connsiteX21" fmla="*/ 6230037 w 6317625"/>
              <a:gd name="connsiteY21" fmla="*/ 6814791 h 6840668"/>
              <a:gd name="connsiteX22" fmla="*/ 5013461 w 6317625"/>
              <a:gd name="connsiteY22" fmla="*/ 5538903 h 6840668"/>
              <a:gd name="connsiteX23" fmla="*/ 3720873 w 6317625"/>
              <a:gd name="connsiteY23" fmla="*/ 6063409 h 6840668"/>
              <a:gd name="connsiteX24" fmla="*/ 2775987 w 6317625"/>
              <a:gd name="connsiteY24" fmla="*/ 5162980 h 6840668"/>
              <a:gd name="connsiteX25" fmla="*/ 2210002 w 6317625"/>
              <a:gd name="connsiteY25" fmla="*/ 5455137 h 6840668"/>
              <a:gd name="connsiteX26" fmla="*/ 1437015 w 6317625"/>
              <a:gd name="connsiteY26" fmla="*/ 6401298 h 6840668"/>
              <a:gd name="connsiteX27" fmla="*/ 75055 w 6317625"/>
              <a:gd name="connsiteY27" fmla="*/ 6031719 h 6840668"/>
              <a:gd name="connsiteX28" fmla="*/ 406869 w 6317625"/>
              <a:gd name="connsiteY28" fmla="*/ 4883188 h 6840668"/>
              <a:gd name="connsiteX29" fmla="*/ 1425737 w 6317625"/>
              <a:gd name="connsiteY29" fmla="*/ 4614510 h 6840668"/>
              <a:gd name="connsiteX30" fmla="*/ 2401798 w 6317625"/>
              <a:gd name="connsiteY30" fmla="*/ 3834988 h 6840668"/>
              <a:gd name="connsiteX31" fmla="*/ 1823833 w 6317625"/>
              <a:gd name="connsiteY31" fmla="*/ 3299773 h 6840668"/>
              <a:gd name="connsiteX32" fmla="*/ 964802 w 6317625"/>
              <a:gd name="connsiteY32" fmla="*/ 2659918 h 6840668"/>
              <a:gd name="connsiteX33" fmla="*/ 1218949 w 6317625"/>
              <a:gd name="connsiteY33" fmla="*/ 1977364 h 6840668"/>
              <a:gd name="connsiteX34" fmla="*/ 2387241 w 6317625"/>
              <a:gd name="connsiteY34" fmla="*/ 1909455 h 6840668"/>
              <a:gd name="connsiteX35" fmla="*/ 2947668 w 6317625"/>
              <a:gd name="connsiteY35" fmla="*/ 1386658 h 6840668"/>
              <a:gd name="connsiteX36" fmla="*/ 2498714 w 6317625"/>
              <a:gd name="connsiteY36" fmla="*/ 259434 h 6840668"/>
              <a:gd name="connsiteX37" fmla="*/ 2511421 w 6317625"/>
              <a:gd name="connsiteY37" fmla="*/ 121590 h 684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317625" h="6840668">
                <a:moveTo>
                  <a:pt x="4958378" y="6031137"/>
                </a:moveTo>
                <a:cubicBezTo>
                  <a:pt x="5115727" y="6021909"/>
                  <a:pt x="5263149" y="6124019"/>
                  <a:pt x="5305315" y="6282257"/>
                </a:cubicBezTo>
                <a:cubicBezTo>
                  <a:pt x="5353507" y="6463099"/>
                  <a:pt x="5245971" y="6648768"/>
                  <a:pt x="5065129" y="6696958"/>
                </a:cubicBezTo>
                <a:cubicBezTo>
                  <a:pt x="4884289" y="6745149"/>
                  <a:pt x="4698617" y="6637614"/>
                  <a:pt x="4650427" y="6456771"/>
                </a:cubicBezTo>
                <a:cubicBezTo>
                  <a:pt x="4602235" y="6275928"/>
                  <a:pt x="4709771" y="6090262"/>
                  <a:pt x="4890615" y="6042071"/>
                </a:cubicBezTo>
                <a:cubicBezTo>
                  <a:pt x="4913219" y="6036047"/>
                  <a:pt x="4935901" y="6032455"/>
                  <a:pt x="4958378" y="6031137"/>
                </a:cubicBezTo>
                <a:close/>
                <a:moveTo>
                  <a:pt x="892226" y="3293470"/>
                </a:moveTo>
                <a:cubicBezTo>
                  <a:pt x="1156570" y="3277966"/>
                  <a:pt x="1404240" y="3449513"/>
                  <a:pt x="1475080" y="3715351"/>
                </a:cubicBezTo>
                <a:cubicBezTo>
                  <a:pt x="1556041" y="4019167"/>
                  <a:pt x="1375383" y="4331088"/>
                  <a:pt x="1071567" y="4412048"/>
                </a:cubicBezTo>
                <a:cubicBezTo>
                  <a:pt x="767753" y="4493009"/>
                  <a:pt x="455831" y="4312351"/>
                  <a:pt x="374869" y="4008535"/>
                </a:cubicBezTo>
                <a:cubicBezTo>
                  <a:pt x="293908" y="3704721"/>
                  <a:pt x="474567" y="3392798"/>
                  <a:pt x="778382" y="3311837"/>
                </a:cubicBezTo>
                <a:cubicBezTo>
                  <a:pt x="816360" y="3301718"/>
                  <a:pt x="854463" y="3295686"/>
                  <a:pt x="892226" y="3293470"/>
                </a:cubicBezTo>
                <a:close/>
                <a:moveTo>
                  <a:pt x="1515375" y="663501"/>
                </a:moveTo>
                <a:cubicBezTo>
                  <a:pt x="1672721" y="654272"/>
                  <a:pt x="1820145" y="756383"/>
                  <a:pt x="1862311" y="914620"/>
                </a:cubicBezTo>
                <a:cubicBezTo>
                  <a:pt x="1910502" y="1095462"/>
                  <a:pt x="1802968" y="1281132"/>
                  <a:pt x="1622124" y="1329322"/>
                </a:cubicBezTo>
                <a:cubicBezTo>
                  <a:pt x="1441283" y="1377513"/>
                  <a:pt x="1255615" y="1269977"/>
                  <a:pt x="1207424" y="1089135"/>
                </a:cubicBezTo>
                <a:cubicBezTo>
                  <a:pt x="1159233" y="908294"/>
                  <a:pt x="1266769" y="722625"/>
                  <a:pt x="1447610" y="674434"/>
                </a:cubicBezTo>
                <a:cubicBezTo>
                  <a:pt x="1470217" y="668411"/>
                  <a:pt x="1492896" y="664821"/>
                  <a:pt x="1515375" y="663501"/>
                </a:cubicBezTo>
                <a:close/>
                <a:moveTo>
                  <a:pt x="2542954" y="0"/>
                </a:moveTo>
                <a:lnTo>
                  <a:pt x="6317625" y="0"/>
                </a:lnTo>
                <a:lnTo>
                  <a:pt x="6317625" y="6840668"/>
                </a:lnTo>
                <a:lnTo>
                  <a:pt x="6230037" y="6814791"/>
                </a:lnTo>
                <a:cubicBezTo>
                  <a:pt x="5511511" y="6546277"/>
                  <a:pt x="5563886" y="5634137"/>
                  <a:pt x="5013461" y="5538903"/>
                </a:cubicBezTo>
                <a:cubicBezTo>
                  <a:pt x="4504461" y="5450825"/>
                  <a:pt x="4212037" y="6187406"/>
                  <a:pt x="3720873" y="6063409"/>
                </a:cubicBezTo>
                <a:cubicBezTo>
                  <a:pt x="3249852" y="5944482"/>
                  <a:pt x="3223909" y="5195131"/>
                  <a:pt x="2775987" y="5162980"/>
                </a:cubicBezTo>
                <a:cubicBezTo>
                  <a:pt x="2577088" y="5148695"/>
                  <a:pt x="2416139" y="5282749"/>
                  <a:pt x="2210002" y="5455137"/>
                </a:cubicBezTo>
                <a:cubicBezTo>
                  <a:pt x="1759503" y="5831872"/>
                  <a:pt x="1735837" y="6203943"/>
                  <a:pt x="1437015" y="6401298"/>
                </a:cubicBezTo>
                <a:cubicBezTo>
                  <a:pt x="1022137" y="6675287"/>
                  <a:pt x="277340" y="6489917"/>
                  <a:pt x="75055" y="6031719"/>
                </a:cubicBezTo>
                <a:cubicBezTo>
                  <a:pt x="-100071" y="5635034"/>
                  <a:pt x="39649" y="5119308"/>
                  <a:pt x="406869" y="4883188"/>
                </a:cubicBezTo>
                <a:cubicBezTo>
                  <a:pt x="668038" y="4715275"/>
                  <a:pt x="978899" y="4781854"/>
                  <a:pt x="1425737" y="4614510"/>
                </a:cubicBezTo>
                <a:cubicBezTo>
                  <a:pt x="1483018" y="4593066"/>
                  <a:pt x="2421509" y="4233274"/>
                  <a:pt x="2401798" y="3834988"/>
                </a:cubicBezTo>
                <a:cubicBezTo>
                  <a:pt x="2389953" y="3595533"/>
                  <a:pt x="2054344" y="3420191"/>
                  <a:pt x="1823833" y="3299773"/>
                </a:cubicBezTo>
                <a:cubicBezTo>
                  <a:pt x="1207509" y="2977771"/>
                  <a:pt x="1033713" y="2885600"/>
                  <a:pt x="964802" y="2659918"/>
                </a:cubicBezTo>
                <a:cubicBezTo>
                  <a:pt x="895511" y="2432959"/>
                  <a:pt x="1010317" y="2120581"/>
                  <a:pt x="1218949" y="1977364"/>
                </a:cubicBezTo>
                <a:cubicBezTo>
                  <a:pt x="1546835" y="1752277"/>
                  <a:pt x="1872903" y="2105427"/>
                  <a:pt x="2387241" y="1909455"/>
                </a:cubicBezTo>
                <a:cubicBezTo>
                  <a:pt x="2455367" y="1883513"/>
                  <a:pt x="2884207" y="1718365"/>
                  <a:pt x="2947668" y="1386658"/>
                </a:cubicBezTo>
                <a:cubicBezTo>
                  <a:pt x="3028995" y="961696"/>
                  <a:pt x="2497170" y="773992"/>
                  <a:pt x="2498714" y="259434"/>
                </a:cubicBezTo>
                <a:cubicBezTo>
                  <a:pt x="2498850" y="213850"/>
                  <a:pt x="2503216" y="167716"/>
                  <a:pt x="2511421" y="1215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33C18E-2529-4306-7355-2CC07A217D6F}"/>
              </a:ext>
            </a:extLst>
          </p:cNvPr>
          <p:cNvSpPr/>
          <p:nvPr/>
        </p:nvSpPr>
        <p:spPr>
          <a:xfrm>
            <a:off x="4121112" y="3558"/>
            <a:ext cx="8069855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BF9AA8A1-03C2-0F57-C338-F5AC67F8F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365" y="309715"/>
            <a:ext cx="6268597" cy="621102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6D92571-3B59-D6FD-2826-9E1364F9D986}"/>
              </a:ext>
            </a:extLst>
          </p:cNvPr>
          <p:cNvSpPr txBox="1">
            <a:spLocks/>
          </p:cNvSpPr>
          <p:nvPr/>
        </p:nvSpPr>
        <p:spPr>
          <a:xfrm>
            <a:off x="-3672" y="1587986"/>
            <a:ext cx="4129781" cy="1423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cs typeface="Posterama"/>
              </a:rPr>
              <a:t>ROC Curve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D8FB3-3490-ECD9-ECE7-410C9FE7564A}"/>
              </a:ext>
            </a:extLst>
          </p:cNvPr>
          <p:cNvSpPr txBox="1"/>
          <p:nvPr/>
        </p:nvSpPr>
        <p:spPr>
          <a:xfrm>
            <a:off x="3719" y="2940204"/>
            <a:ext cx="41092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200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Using random publication-author pairs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Easier to tune using F1 score</a:t>
            </a:r>
          </a:p>
        </p:txBody>
      </p:sp>
    </p:spTree>
    <p:extLst>
      <p:ext uri="{BB962C8B-B14F-4D97-AF65-F5344CB8AC3E}">
        <p14:creationId xmlns:p14="http://schemas.microsoft.com/office/powerpoint/2010/main" val="138540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988800-4054-4E60-A352-60CF604AB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1FB661E-0D75-43BF-813D-0FBD5093E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17625" cy="6840668"/>
          </a:xfrm>
          <a:custGeom>
            <a:avLst/>
            <a:gdLst>
              <a:gd name="connsiteX0" fmla="*/ 4958378 w 6317625"/>
              <a:gd name="connsiteY0" fmla="*/ 6031137 h 6840668"/>
              <a:gd name="connsiteX1" fmla="*/ 5305315 w 6317625"/>
              <a:gd name="connsiteY1" fmla="*/ 6282257 h 6840668"/>
              <a:gd name="connsiteX2" fmla="*/ 5065129 w 6317625"/>
              <a:gd name="connsiteY2" fmla="*/ 6696958 h 6840668"/>
              <a:gd name="connsiteX3" fmla="*/ 4650427 w 6317625"/>
              <a:gd name="connsiteY3" fmla="*/ 6456771 h 6840668"/>
              <a:gd name="connsiteX4" fmla="*/ 4890615 w 6317625"/>
              <a:gd name="connsiteY4" fmla="*/ 6042071 h 6840668"/>
              <a:gd name="connsiteX5" fmla="*/ 4958378 w 6317625"/>
              <a:gd name="connsiteY5" fmla="*/ 6031137 h 6840668"/>
              <a:gd name="connsiteX6" fmla="*/ 892226 w 6317625"/>
              <a:gd name="connsiteY6" fmla="*/ 3293470 h 6840668"/>
              <a:gd name="connsiteX7" fmla="*/ 1475080 w 6317625"/>
              <a:gd name="connsiteY7" fmla="*/ 3715351 h 6840668"/>
              <a:gd name="connsiteX8" fmla="*/ 1071567 w 6317625"/>
              <a:gd name="connsiteY8" fmla="*/ 4412048 h 6840668"/>
              <a:gd name="connsiteX9" fmla="*/ 374869 w 6317625"/>
              <a:gd name="connsiteY9" fmla="*/ 4008535 h 6840668"/>
              <a:gd name="connsiteX10" fmla="*/ 778382 w 6317625"/>
              <a:gd name="connsiteY10" fmla="*/ 3311837 h 6840668"/>
              <a:gd name="connsiteX11" fmla="*/ 892226 w 6317625"/>
              <a:gd name="connsiteY11" fmla="*/ 3293470 h 6840668"/>
              <a:gd name="connsiteX12" fmla="*/ 1515375 w 6317625"/>
              <a:gd name="connsiteY12" fmla="*/ 663501 h 6840668"/>
              <a:gd name="connsiteX13" fmla="*/ 1862311 w 6317625"/>
              <a:gd name="connsiteY13" fmla="*/ 914620 h 6840668"/>
              <a:gd name="connsiteX14" fmla="*/ 1622124 w 6317625"/>
              <a:gd name="connsiteY14" fmla="*/ 1329322 h 6840668"/>
              <a:gd name="connsiteX15" fmla="*/ 1207424 w 6317625"/>
              <a:gd name="connsiteY15" fmla="*/ 1089135 h 6840668"/>
              <a:gd name="connsiteX16" fmla="*/ 1447610 w 6317625"/>
              <a:gd name="connsiteY16" fmla="*/ 674434 h 6840668"/>
              <a:gd name="connsiteX17" fmla="*/ 1515375 w 6317625"/>
              <a:gd name="connsiteY17" fmla="*/ 663501 h 6840668"/>
              <a:gd name="connsiteX18" fmla="*/ 2542954 w 6317625"/>
              <a:gd name="connsiteY18" fmla="*/ 0 h 6840668"/>
              <a:gd name="connsiteX19" fmla="*/ 6317625 w 6317625"/>
              <a:gd name="connsiteY19" fmla="*/ 0 h 6840668"/>
              <a:gd name="connsiteX20" fmla="*/ 6317625 w 6317625"/>
              <a:gd name="connsiteY20" fmla="*/ 6840668 h 6840668"/>
              <a:gd name="connsiteX21" fmla="*/ 6230037 w 6317625"/>
              <a:gd name="connsiteY21" fmla="*/ 6814791 h 6840668"/>
              <a:gd name="connsiteX22" fmla="*/ 5013461 w 6317625"/>
              <a:gd name="connsiteY22" fmla="*/ 5538903 h 6840668"/>
              <a:gd name="connsiteX23" fmla="*/ 3720873 w 6317625"/>
              <a:gd name="connsiteY23" fmla="*/ 6063409 h 6840668"/>
              <a:gd name="connsiteX24" fmla="*/ 2775987 w 6317625"/>
              <a:gd name="connsiteY24" fmla="*/ 5162980 h 6840668"/>
              <a:gd name="connsiteX25" fmla="*/ 2210002 w 6317625"/>
              <a:gd name="connsiteY25" fmla="*/ 5455137 h 6840668"/>
              <a:gd name="connsiteX26" fmla="*/ 1437015 w 6317625"/>
              <a:gd name="connsiteY26" fmla="*/ 6401298 h 6840668"/>
              <a:gd name="connsiteX27" fmla="*/ 75055 w 6317625"/>
              <a:gd name="connsiteY27" fmla="*/ 6031719 h 6840668"/>
              <a:gd name="connsiteX28" fmla="*/ 406869 w 6317625"/>
              <a:gd name="connsiteY28" fmla="*/ 4883188 h 6840668"/>
              <a:gd name="connsiteX29" fmla="*/ 1425737 w 6317625"/>
              <a:gd name="connsiteY29" fmla="*/ 4614510 h 6840668"/>
              <a:gd name="connsiteX30" fmla="*/ 2401798 w 6317625"/>
              <a:gd name="connsiteY30" fmla="*/ 3834988 h 6840668"/>
              <a:gd name="connsiteX31" fmla="*/ 1823833 w 6317625"/>
              <a:gd name="connsiteY31" fmla="*/ 3299773 h 6840668"/>
              <a:gd name="connsiteX32" fmla="*/ 964802 w 6317625"/>
              <a:gd name="connsiteY32" fmla="*/ 2659918 h 6840668"/>
              <a:gd name="connsiteX33" fmla="*/ 1218949 w 6317625"/>
              <a:gd name="connsiteY33" fmla="*/ 1977364 h 6840668"/>
              <a:gd name="connsiteX34" fmla="*/ 2387241 w 6317625"/>
              <a:gd name="connsiteY34" fmla="*/ 1909455 h 6840668"/>
              <a:gd name="connsiteX35" fmla="*/ 2947668 w 6317625"/>
              <a:gd name="connsiteY35" fmla="*/ 1386658 h 6840668"/>
              <a:gd name="connsiteX36" fmla="*/ 2498714 w 6317625"/>
              <a:gd name="connsiteY36" fmla="*/ 259434 h 6840668"/>
              <a:gd name="connsiteX37" fmla="*/ 2511421 w 6317625"/>
              <a:gd name="connsiteY37" fmla="*/ 121590 h 684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317625" h="6840668">
                <a:moveTo>
                  <a:pt x="4958378" y="6031137"/>
                </a:moveTo>
                <a:cubicBezTo>
                  <a:pt x="5115727" y="6021909"/>
                  <a:pt x="5263149" y="6124019"/>
                  <a:pt x="5305315" y="6282257"/>
                </a:cubicBezTo>
                <a:cubicBezTo>
                  <a:pt x="5353507" y="6463099"/>
                  <a:pt x="5245971" y="6648768"/>
                  <a:pt x="5065129" y="6696958"/>
                </a:cubicBezTo>
                <a:cubicBezTo>
                  <a:pt x="4884289" y="6745149"/>
                  <a:pt x="4698617" y="6637614"/>
                  <a:pt x="4650427" y="6456771"/>
                </a:cubicBezTo>
                <a:cubicBezTo>
                  <a:pt x="4602235" y="6275928"/>
                  <a:pt x="4709771" y="6090262"/>
                  <a:pt x="4890615" y="6042071"/>
                </a:cubicBezTo>
                <a:cubicBezTo>
                  <a:pt x="4913219" y="6036047"/>
                  <a:pt x="4935901" y="6032455"/>
                  <a:pt x="4958378" y="6031137"/>
                </a:cubicBezTo>
                <a:close/>
                <a:moveTo>
                  <a:pt x="892226" y="3293470"/>
                </a:moveTo>
                <a:cubicBezTo>
                  <a:pt x="1156570" y="3277966"/>
                  <a:pt x="1404240" y="3449513"/>
                  <a:pt x="1475080" y="3715351"/>
                </a:cubicBezTo>
                <a:cubicBezTo>
                  <a:pt x="1556041" y="4019167"/>
                  <a:pt x="1375383" y="4331088"/>
                  <a:pt x="1071567" y="4412048"/>
                </a:cubicBezTo>
                <a:cubicBezTo>
                  <a:pt x="767753" y="4493009"/>
                  <a:pt x="455831" y="4312351"/>
                  <a:pt x="374869" y="4008535"/>
                </a:cubicBezTo>
                <a:cubicBezTo>
                  <a:pt x="293908" y="3704721"/>
                  <a:pt x="474567" y="3392798"/>
                  <a:pt x="778382" y="3311837"/>
                </a:cubicBezTo>
                <a:cubicBezTo>
                  <a:pt x="816360" y="3301718"/>
                  <a:pt x="854463" y="3295686"/>
                  <a:pt x="892226" y="3293470"/>
                </a:cubicBezTo>
                <a:close/>
                <a:moveTo>
                  <a:pt x="1515375" y="663501"/>
                </a:moveTo>
                <a:cubicBezTo>
                  <a:pt x="1672721" y="654272"/>
                  <a:pt x="1820145" y="756383"/>
                  <a:pt x="1862311" y="914620"/>
                </a:cubicBezTo>
                <a:cubicBezTo>
                  <a:pt x="1910502" y="1095462"/>
                  <a:pt x="1802968" y="1281132"/>
                  <a:pt x="1622124" y="1329322"/>
                </a:cubicBezTo>
                <a:cubicBezTo>
                  <a:pt x="1441283" y="1377513"/>
                  <a:pt x="1255615" y="1269977"/>
                  <a:pt x="1207424" y="1089135"/>
                </a:cubicBezTo>
                <a:cubicBezTo>
                  <a:pt x="1159233" y="908294"/>
                  <a:pt x="1266769" y="722625"/>
                  <a:pt x="1447610" y="674434"/>
                </a:cubicBezTo>
                <a:cubicBezTo>
                  <a:pt x="1470217" y="668411"/>
                  <a:pt x="1492896" y="664821"/>
                  <a:pt x="1515375" y="663501"/>
                </a:cubicBezTo>
                <a:close/>
                <a:moveTo>
                  <a:pt x="2542954" y="0"/>
                </a:moveTo>
                <a:lnTo>
                  <a:pt x="6317625" y="0"/>
                </a:lnTo>
                <a:lnTo>
                  <a:pt x="6317625" y="6840668"/>
                </a:lnTo>
                <a:lnTo>
                  <a:pt x="6230037" y="6814791"/>
                </a:lnTo>
                <a:cubicBezTo>
                  <a:pt x="5511511" y="6546277"/>
                  <a:pt x="5563886" y="5634137"/>
                  <a:pt x="5013461" y="5538903"/>
                </a:cubicBezTo>
                <a:cubicBezTo>
                  <a:pt x="4504461" y="5450825"/>
                  <a:pt x="4212037" y="6187406"/>
                  <a:pt x="3720873" y="6063409"/>
                </a:cubicBezTo>
                <a:cubicBezTo>
                  <a:pt x="3249852" y="5944482"/>
                  <a:pt x="3223909" y="5195131"/>
                  <a:pt x="2775987" y="5162980"/>
                </a:cubicBezTo>
                <a:cubicBezTo>
                  <a:pt x="2577088" y="5148695"/>
                  <a:pt x="2416139" y="5282749"/>
                  <a:pt x="2210002" y="5455137"/>
                </a:cubicBezTo>
                <a:cubicBezTo>
                  <a:pt x="1759503" y="5831872"/>
                  <a:pt x="1735837" y="6203943"/>
                  <a:pt x="1437015" y="6401298"/>
                </a:cubicBezTo>
                <a:cubicBezTo>
                  <a:pt x="1022137" y="6675287"/>
                  <a:pt x="277340" y="6489917"/>
                  <a:pt x="75055" y="6031719"/>
                </a:cubicBezTo>
                <a:cubicBezTo>
                  <a:pt x="-100071" y="5635034"/>
                  <a:pt x="39649" y="5119308"/>
                  <a:pt x="406869" y="4883188"/>
                </a:cubicBezTo>
                <a:cubicBezTo>
                  <a:pt x="668038" y="4715275"/>
                  <a:pt x="978899" y="4781854"/>
                  <a:pt x="1425737" y="4614510"/>
                </a:cubicBezTo>
                <a:cubicBezTo>
                  <a:pt x="1483018" y="4593066"/>
                  <a:pt x="2421509" y="4233274"/>
                  <a:pt x="2401798" y="3834988"/>
                </a:cubicBezTo>
                <a:cubicBezTo>
                  <a:pt x="2389953" y="3595533"/>
                  <a:pt x="2054344" y="3420191"/>
                  <a:pt x="1823833" y="3299773"/>
                </a:cubicBezTo>
                <a:cubicBezTo>
                  <a:pt x="1207509" y="2977771"/>
                  <a:pt x="1033713" y="2885600"/>
                  <a:pt x="964802" y="2659918"/>
                </a:cubicBezTo>
                <a:cubicBezTo>
                  <a:pt x="895511" y="2432959"/>
                  <a:pt x="1010317" y="2120581"/>
                  <a:pt x="1218949" y="1977364"/>
                </a:cubicBezTo>
                <a:cubicBezTo>
                  <a:pt x="1546835" y="1752277"/>
                  <a:pt x="1872903" y="2105427"/>
                  <a:pt x="2387241" y="1909455"/>
                </a:cubicBezTo>
                <a:cubicBezTo>
                  <a:pt x="2455367" y="1883513"/>
                  <a:pt x="2884207" y="1718365"/>
                  <a:pt x="2947668" y="1386658"/>
                </a:cubicBezTo>
                <a:cubicBezTo>
                  <a:pt x="3028995" y="961696"/>
                  <a:pt x="2497170" y="773992"/>
                  <a:pt x="2498714" y="259434"/>
                </a:cubicBezTo>
                <a:cubicBezTo>
                  <a:pt x="2498850" y="213850"/>
                  <a:pt x="2503216" y="167716"/>
                  <a:pt x="2511421" y="1215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33C18E-2529-4306-7355-2CC07A217D6F}"/>
              </a:ext>
            </a:extLst>
          </p:cNvPr>
          <p:cNvSpPr/>
          <p:nvPr/>
        </p:nvSpPr>
        <p:spPr>
          <a:xfrm>
            <a:off x="4121112" y="3558"/>
            <a:ext cx="8069855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CD7BBF-C7E7-3DD1-3257-F5F1DDAB5C4E}"/>
              </a:ext>
            </a:extLst>
          </p:cNvPr>
          <p:cNvSpPr txBox="1">
            <a:spLocks/>
          </p:cNvSpPr>
          <p:nvPr/>
        </p:nvSpPr>
        <p:spPr>
          <a:xfrm>
            <a:off x="-3672" y="2088397"/>
            <a:ext cx="4129781" cy="1423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cs typeface="Posterama"/>
              </a:rPr>
              <a:t>F1 Score</a:t>
            </a:r>
            <a:endParaRPr lang="en-US" dirty="0"/>
          </a:p>
        </p:txBody>
      </p:sp>
      <p:pic>
        <p:nvPicPr>
          <p:cNvPr id="6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BF9AA8A1-03C2-0F57-C338-F5AC67F8F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365" y="359603"/>
            <a:ext cx="6268597" cy="611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3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988800-4054-4E60-A352-60CF604AB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1FB661E-0D75-43BF-813D-0FBD5093E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17625" cy="6840668"/>
          </a:xfrm>
          <a:custGeom>
            <a:avLst/>
            <a:gdLst>
              <a:gd name="connsiteX0" fmla="*/ 4958378 w 6317625"/>
              <a:gd name="connsiteY0" fmla="*/ 6031137 h 6840668"/>
              <a:gd name="connsiteX1" fmla="*/ 5305315 w 6317625"/>
              <a:gd name="connsiteY1" fmla="*/ 6282257 h 6840668"/>
              <a:gd name="connsiteX2" fmla="*/ 5065129 w 6317625"/>
              <a:gd name="connsiteY2" fmla="*/ 6696958 h 6840668"/>
              <a:gd name="connsiteX3" fmla="*/ 4650427 w 6317625"/>
              <a:gd name="connsiteY3" fmla="*/ 6456771 h 6840668"/>
              <a:gd name="connsiteX4" fmla="*/ 4890615 w 6317625"/>
              <a:gd name="connsiteY4" fmla="*/ 6042071 h 6840668"/>
              <a:gd name="connsiteX5" fmla="*/ 4958378 w 6317625"/>
              <a:gd name="connsiteY5" fmla="*/ 6031137 h 6840668"/>
              <a:gd name="connsiteX6" fmla="*/ 892226 w 6317625"/>
              <a:gd name="connsiteY6" fmla="*/ 3293470 h 6840668"/>
              <a:gd name="connsiteX7" fmla="*/ 1475080 w 6317625"/>
              <a:gd name="connsiteY7" fmla="*/ 3715351 h 6840668"/>
              <a:gd name="connsiteX8" fmla="*/ 1071567 w 6317625"/>
              <a:gd name="connsiteY8" fmla="*/ 4412048 h 6840668"/>
              <a:gd name="connsiteX9" fmla="*/ 374869 w 6317625"/>
              <a:gd name="connsiteY9" fmla="*/ 4008535 h 6840668"/>
              <a:gd name="connsiteX10" fmla="*/ 778382 w 6317625"/>
              <a:gd name="connsiteY10" fmla="*/ 3311837 h 6840668"/>
              <a:gd name="connsiteX11" fmla="*/ 892226 w 6317625"/>
              <a:gd name="connsiteY11" fmla="*/ 3293470 h 6840668"/>
              <a:gd name="connsiteX12" fmla="*/ 1515375 w 6317625"/>
              <a:gd name="connsiteY12" fmla="*/ 663501 h 6840668"/>
              <a:gd name="connsiteX13" fmla="*/ 1862311 w 6317625"/>
              <a:gd name="connsiteY13" fmla="*/ 914620 h 6840668"/>
              <a:gd name="connsiteX14" fmla="*/ 1622124 w 6317625"/>
              <a:gd name="connsiteY14" fmla="*/ 1329322 h 6840668"/>
              <a:gd name="connsiteX15" fmla="*/ 1207424 w 6317625"/>
              <a:gd name="connsiteY15" fmla="*/ 1089135 h 6840668"/>
              <a:gd name="connsiteX16" fmla="*/ 1447610 w 6317625"/>
              <a:gd name="connsiteY16" fmla="*/ 674434 h 6840668"/>
              <a:gd name="connsiteX17" fmla="*/ 1515375 w 6317625"/>
              <a:gd name="connsiteY17" fmla="*/ 663501 h 6840668"/>
              <a:gd name="connsiteX18" fmla="*/ 2542954 w 6317625"/>
              <a:gd name="connsiteY18" fmla="*/ 0 h 6840668"/>
              <a:gd name="connsiteX19" fmla="*/ 6317625 w 6317625"/>
              <a:gd name="connsiteY19" fmla="*/ 0 h 6840668"/>
              <a:gd name="connsiteX20" fmla="*/ 6317625 w 6317625"/>
              <a:gd name="connsiteY20" fmla="*/ 6840668 h 6840668"/>
              <a:gd name="connsiteX21" fmla="*/ 6230037 w 6317625"/>
              <a:gd name="connsiteY21" fmla="*/ 6814791 h 6840668"/>
              <a:gd name="connsiteX22" fmla="*/ 5013461 w 6317625"/>
              <a:gd name="connsiteY22" fmla="*/ 5538903 h 6840668"/>
              <a:gd name="connsiteX23" fmla="*/ 3720873 w 6317625"/>
              <a:gd name="connsiteY23" fmla="*/ 6063409 h 6840668"/>
              <a:gd name="connsiteX24" fmla="*/ 2775987 w 6317625"/>
              <a:gd name="connsiteY24" fmla="*/ 5162980 h 6840668"/>
              <a:gd name="connsiteX25" fmla="*/ 2210002 w 6317625"/>
              <a:gd name="connsiteY25" fmla="*/ 5455137 h 6840668"/>
              <a:gd name="connsiteX26" fmla="*/ 1437015 w 6317625"/>
              <a:gd name="connsiteY26" fmla="*/ 6401298 h 6840668"/>
              <a:gd name="connsiteX27" fmla="*/ 75055 w 6317625"/>
              <a:gd name="connsiteY27" fmla="*/ 6031719 h 6840668"/>
              <a:gd name="connsiteX28" fmla="*/ 406869 w 6317625"/>
              <a:gd name="connsiteY28" fmla="*/ 4883188 h 6840668"/>
              <a:gd name="connsiteX29" fmla="*/ 1425737 w 6317625"/>
              <a:gd name="connsiteY29" fmla="*/ 4614510 h 6840668"/>
              <a:gd name="connsiteX30" fmla="*/ 2401798 w 6317625"/>
              <a:gd name="connsiteY30" fmla="*/ 3834988 h 6840668"/>
              <a:gd name="connsiteX31" fmla="*/ 1823833 w 6317625"/>
              <a:gd name="connsiteY31" fmla="*/ 3299773 h 6840668"/>
              <a:gd name="connsiteX32" fmla="*/ 964802 w 6317625"/>
              <a:gd name="connsiteY32" fmla="*/ 2659918 h 6840668"/>
              <a:gd name="connsiteX33" fmla="*/ 1218949 w 6317625"/>
              <a:gd name="connsiteY33" fmla="*/ 1977364 h 6840668"/>
              <a:gd name="connsiteX34" fmla="*/ 2387241 w 6317625"/>
              <a:gd name="connsiteY34" fmla="*/ 1909455 h 6840668"/>
              <a:gd name="connsiteX35" fmla="*/ 2947668 w 6317625"/>
              <a:gd name="connsiteY35" fmla="*/ 1386658 h 6840668"/>
              <a:gd name="connsiteX36" fmla="*/ 2498714 w 6317625"/>
              <a:gd name="connsiteY36" fmla="*/ 259434 h 6840668"/>
              <a:gd name="connsiteX37" fmla="*/ 2511421 w 6317625"/>
              <a:gd name="connsiteY37" fmla="*/ 121590 h 684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317625" h="6840668">
                <a:moveTo>
                  <a:pt x="4958378" y="6031137"/>
                </a:moveTo>
                <a:cubicBezTo>
                  <a:pt x="5115727" y="6021909"/>
                  <a:pt x="5263149" y="6124019"/>
                  <a:pt x="5305315" y="6282257"/>
                </a:cubicBezTo>
                <a:cubicBezTo>
                  <a:pt x="5353507" y="6463099"/>
                  <a:pt x="5245971" y="6648768"/>
                  <a:pt x="5065129" y="6696958"/>
                </a:cubicBezTo>
                <a:cubicBezTo>
                  <a:pt x="4884289" y="6745149"/>
                  <a:pt x="4698617" y="6637614"/>
                  <a:pt x="4650427" y="6456771"/>
                </a:cubicBezTo>
                <a:cubicBezTo>
                  <a:pt x="4602235" y="6275928"/>
                  <a:pt x="4709771" y="6090262"/>
                  <a:pt x="4890615" y="6042071"/>
                </a:cubicBezTo>
                <a:cubicBezTo>
                  <a:pt x="4913219" y="6036047"/>
                  <a:pt x="4935901" y="6032455"/>
                  <a:pt x="4958378" y="6031137"/>
                </a:cubicBezTo>
                <a:close/>
                <a:moveTo>
                  <a:pt x="892226" y="3293470"/>
                </a:moveTo>
                <a:cubicBezTo>
                  <a:pt x="1156570" y="3277966"/>
                  <a:pt x="1404240" y="3449513"/>
                  <a:pt x="1475080" y="3715351"/>
                </a:cubicBezTo>
                <a:cubicBezTo>
                  <a:pt x="1556041" y="4019167"/>
                  <a:pt x="1375383" y="4331088"/>
                  <a:pt x="1071567" y="4412048"/>
                </a:cubicBezTo>
                <a:cubicBezTo>
                  <a:pt x="767753" y="4493009"/>
                  <a:pt x="455831" y="4312351"/>
                  <a:pt x="374869" y="4008535"/>
                </a:cubicBezTo>
                <a:cubicBezTo>
                  <a:pt x="293908" y="3704721"/>
                  <a:pt x="474567" y="3392798"/>
                  <a:pt x="778382" y="3311837"/>
                </a:cubicBezTo>
                <a:cubicBezTo>
                  <a:pt x="816360" y="3301718"/>
                  <a:pt x="854463" y="3295686"/>
                  <a:pt x="892226" y="3293470"/>
                </a:cubicBezTo>
                <a:close/>
                <a:moveTo>
                  <a:pt x="1515375" y="663501"/>
                </a:moveTo>
                <a:cubicBezTo>
                  <a:pt x="1672721" y="654272"/>
                  <a:pt x="1820145" y="756383"/>
                  <a:pt x="1862311" y="914620"/>
                </a:cubicBezTo>
                <a:cubicBezTo>
                  <a:pt x="1910502" y="1095462"/>
                  <a:pt x="1802968" y="1281132"/>
                  <a:pt x="1622124" y="1329322"/>
                </a:cubicBezTo>
                <a:cubicBezTo>
                  <a:pt x="1441283" y="1377513"/>
                  <a:pt x="1255615" y="1269977"/>
                  <a:pt x="1207424" y="1089135"/>
                </a:cubicBezTo>
                <a:cubicBezTo>
                  <a:pt x="1159233" y="908294"/>
                  <a:pt x="1266769" y="722625"/>
                  <a:pt x="1447610" y="674434"/>
                </a:cubicBezTo>
                <a:cubicBezTo>
                  <a:pt x="1470217" y="668411"/>
                  <a:pt x="1492896" y="664821"/>
                  <a:pt x="1515375" y="663501"/>
                </a:cubicBezTo>
                <a:close/>
                <a:moveTo>
                  <a:pt x="2542954" y="0"/>
                </a:moveTo>
                <a:lnTo>
                  <a:pt x="6317625" y="0"/>
                </a:lnTo>
                <a:lnTo>
                  <a:pt x="6317625" y="6840668"/>
                </a:lnTo>
                <a:lnTo>
                  <a:pt x="6230037" y="6814791"/>
                </a:lnTo>
                <a:cubicBezTo>
                  <a:pt x="5511511" y="6546277"/>
                  <a:pt x="5563886" y="5634137"/>
                  <a:pt x="5013461" y="5538903"/>
                </a:cubicBezTo>
                <a:cubicBezTo>
                  <a:pt x="4504461" y="5450825"/>
                  <a:pt x="4212037" y="6187406"/>
                  <a:pt x="3720873" y="6063409"/>
                </a:cubicBezTo>
                <a:cubicBezTo>
                  <a:pt x="3249852" y="5944482"/>
                  <a:pt x="3223909" y="5195131"/>
                  <a:pt x="2775987" y="5162980"/>
                </a:cubicBezTo>
                <a:cubicBezTo>
                  <a:pt x="2577088" y="5148695"/>
                  <a:pt x="2416139" y="5282749"/>
                  <a:pt x="2210002" y="5455137"/>
                </a:cubicBezTo>
                <a:cubicBezTo>
                  <a:pt x="1759503" y="5831872"/>
                  <a:pt x="1735837" y="6203943"/>
                  <a:pt x="1437015" y="6401298"/>
                </a:cubicBezTo>
                <a:cubicBezTo>
                  <a:pt x="1022137" y="6675287"/>
                  <a:pt x="277340" y="6489917"/>
                  <a:pt x="75055" y="6031719"/>
                </a:cubicBezTo>
                <a:cubicBezTo>
                  <a:pt x="-100071" y="5635034"/>
                  <a:pt x="39649" y="5119308"/>
                  <a:pt x="406869" y="4883188"/>
                </a:cubicBezTo>
                <a:cubicBezTo>
                  <a:pt x="668038" y="4715275"/>
                  <a:pt x="978899" y="4781854"/>
                  <a:pt x="1425737" y="4614510"/>
                </a:cubicBezTo>
                <a:cubicBezTo>
                  <a:pt x="1483018" y="4593066"/>
                  <a:pt x="2421509" y="4233274"/>
                  <a:pt x="2401798" y="3834988"/>
                </a:cubicBezTo>
                <a:cubicBezTo>
                  <a:pt x="2389953" y="3595533"/>
                  <a:pt x="2054344" y="3420191"/>
                  <a:pt x="1823833" y="3299773"/>
                </a:cubicBezTo>
                <a:cubicBezTo>
                  <a:pt x="1207509" y="2977771"/>
                  <a:pt x="1033713" y="2885600"/>
                  <a:pt x="964802" y="2659918"/>
                </a:cubicBezTo>
                <a:cubicBezTo>
                  <a:pt x="895511" y="2432959"/>
                  <a:pt x="1010317" y="2120581"/>
                  <a:pt x="1218949" y="1977364"/>
                </a:cubicBezTo>
                <a:cubicBezTo>
                  <a:pt x="1546835" y="1752277"/>
                  <a:pt x="1872903" y="2105427"/>
                  <a:pt x="2387241" y="1909455"/>
                </a:cubicBezTo>
                <a:cubicBezTo>
                  <a:pt x="2455367" y="1883513"/>
                  <a:pt x="2884207" y="1718365"/>
                  <a:pt x="2947668" y="1386658"/>
                </a:cubicBezTo>
                <a:cubicBezTo>
                  <a:pt x="3028995" y="961696"/>
                  <a:pt x="2497170" y="773992"/>
                  <a:pt x="2498714" y="259434"/>
                </a:cubicBezTo>
                <a:cubicBezTo>
                  <a:pt x="2498850" y="213850"/>
                  <a:pt x="2503216" y="167716"/>
                  <a:pt x="2511421" y="1215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33C18E-2529-4306-7355-2CC07A217D6F}"/>
              </a:ext>
            </a:extLst>
          </p:cNvPr>
          <p:cNvSpPr/>
          <p:nvPr/>
        </p:nvSpPr>
        <p:spPr>
          <a:xfrm>
            <a:off x="4121112" y="3558"/>
            <a:ext cx="8069855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BF9AA8A1-03C2-0F57-C338-F5AC67F8F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989" y="359603"/>
            <a:ext cx="5513349" cy="611125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56499D3-6944-520D-D6EF-D0EF97E5880E}"/>
              </a:ext>
            </a:extLst>
          </p:cNvPr>
          <p:cNvSpPr txBox="1">
            <a:spLocks/>
          </p:cNvSpPr>
          <p:nvPr/>
        </p:nvSpPr>
        <p:spPr>
          <a:xfrm>
            <a:off x="-3672" y="1949936"/>
            <a:ext cx="4129781" cy="1423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900" dirty="0">
                <a:cs typeface="Posterama"/>
              </a:rPr>
              <a:t>Confusion Matrix</a:t>
            </a:r>
          </a:p>
          <a:p>
            <a:pPr algn="ctr"/>
            <a:r>
              <a:rPr lang="en-US" sz="2400" dirty="0">
                <a:cs typeface="Posterama"/>
              </a:rPr>
              <a:t>On the synthetic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03BF2-1102-C996-D0C9-C4987C670327}"/>
              </a:ext>
            </a:extLst>
          </p:cNvPr>
          <p:cNvSpPr txBox="1"/>
          <p:nvPr/>
        </p:nvSpPr>
        <p:spPr>
          <a:xfrm>
            <a:off x="-5806" y="3435504"/>
            <a:ext cx="41092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200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86% accuracy</a:t>
            </a:r>
          </a:p>
        </p:txBody>
      </p:sp>
    </p:spTree>
    <p:extLst>
      <p:ext uri="{BB962C8B-B14F-4D97-AF65-F5344CB8AC3E}">
        <p14:creationId xmlns:p14="http://schemas.microsoft.com/office/powerpoint/2010/main" val="3228116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988800-4054-4E60-A352-60CF604AB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1FB661E-0D75-43BF-813D-0FBD5093E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17625" cy="6840668"/>
          </a:xfrm>
          <a:custGeom>
            <a:avLst/>
            <a:gdLst>
              <a:gd name="connsiteX0" fmla="*/ 4958378 w 6317625"/>
              <a:gd name="connsiteY0" fmla="*/ 6031137 h 6840668"/>
              <a:gd name="connsiteX1" fmla="*/ 5305315 w 6317625"/>
              <a:gd name="connsiteY1" fmla="*/ 6282257 h 6840668"/>
              <a:gd name="connsiteX2" fmla="*/ 5065129 w 6317625"/>
              <a:gd name="connsiteY2" fmla="*/ 6696958 h 6840668"/>
              <a:gd name="connsiteX3" fmla="*/ 4650427 w 6317625"/>
              <a:gd name="connsiteY3" fmla="*/ 6456771 h 6840668"/>
              <a:gd name="connsiteX4" fmla="*/ 4890615 w 6317625"/>
              <a:gd name="connsiteY4" fmla="*/ 6042071 h 6840668"/>
              <a:gd name="connsiteX5" fmla="*/ 4958378 w 6317625"/>
              <a:gd name="connsiteY5" fmla="*/ 6031137 h 6840668"/>
              <a:gd name="connsiteX6" fmla="*/ 892226 w 6317625"/>
              <a:gd name="connsiteY6" fmla="*/ 3293470 h 6840668"/>
              <a:gd name="connsiteX7" fmla="*/ 1475080 w 6317625"/>
              <a:gd name="connsiteY7" fmla="*/ 3715351 h 6840668"/>
              <a:gd name="connsiteX8" fmla="*/ 1071567 w 6317625"/>
              <a:gd name="connsiteY8" fmla="*/ 4412048 h 6840668"/>
              <a:gd name="connsiteX9" fmla="*/ 374869 w 6317625"/>
              <a:gd name="connsiteY9" fmla="*/ 4008535 h 6840668"/>
              <a:gd name="connsiteX10" fmla="*/ 778382 w 6317625"/>
              <a:gd name="connsiteY10" fmla="*/ 3311837 h 6840668"/>
              <a:gd name="connsiteX11" fmla="*/ 892226 w 6317625"/>
              <a:gd name="connsiteY11" fmla="*/ 3293470 h 6840668"/>
              <a:gd name="connsiteX12" fmla="*/ 1515375 w 6317625"/>
              <a:gd name="connsiteY12" fmla="*/ 663501 h 6840668"/>
              <a:gd name="connsiteX13" fmla="*/ 1862311 w 6317625"/>
              <a:gd name="connsiteY13" fmla="*/ 914620 h 6840668"/>
              <a:gd name="connsiteX14" fmla="*/ 1622124 w 6317625"/>
              <a:gd name="connsiteY14" fmla="*/ 1329322 h 6840668"/>
              <a:gd name="connsiteX15" fmla="*/ 1207424 w 6317625"/>
              <a:gd name="connsiteY15" fmla="*/ 1089135 h 6840668"/>
              <a:gd name="connsiteX16" fmla="*/ 1447610 w 6317625"/>
              <a:gd name="connsiteY16" fmla="*/ 674434 h 6840668"/>
              <a:gd name="connsiteX17" fmla="*/ 1515375 w 6317625"/>
              <a:gd name="connsiteY17" fmla="*/ 663501 h 6840668"/>
              <a:gd name="connsiteX18" fmla="*/ 2542954 w 6317625"/>
              <a:gd name="connsiteY18" fmla="*/ 0 h 6840668"/>
              <a:gd name="connsiteX19" fmla="*/ 6317625 w 6317625"/>
              <a:gd name="connsiteY19" fmla="*/ 0 h 6840668"/>
              <a:gd name="connsiteX20" fmla="*/ 6317625 w 6317625"/>
              <a:gd name="connsiteY20" fmla="*/ 6840668 h 6840668"/>
              <a:gd name="connsiteX21" fmla="*/ 6230037 w 6317625"/>
              <a:gd name="connsiteY21" fmla="*/ 6814791 h 6840668"/>
              <a:gd name="connsiteX22" fmla="*/ 5013461 w 6317625"/>
              <a:gd name="connsiteY22" fmla="*/ 5538903 h 6840668"/>
              <a:gd name="connsiteX23" fmla="*/ 3720873 w 6317625"/>
              <a:gd name="connsiteY23" fmla="*/ 6063409 h 6840668"/>
              <a:gd name="connsiteX24" fmla="*/ 2775987 w 6317625"/>
              <a:gd name="connsiteY24" fmla="*/ 5162980 h 6840668"/>
              <a:gd name="connsiteX25" fmla="*/ 2210002 w 6317625"/>
              <a:gd name="connsiteY25" fmla="*/ 5455137 h 6840668"/>
              <a:gd name="connsiteX26" fmla="*/ 1437015 w 6317625"/>
              <a:gd name="connsiteY26" fmla="*/ 6401298 h 6840668"/>
              <a:gd name="connsiteX27" fmla="*/ 75055 w 6317625"/>
              <a:gd name="connsiteY27" fmla="*/ 6031719 h 6840668"/>
              <a:gd name="connsiteX28" fmla="*/ 406869 w 6317625"/>
              <a:gd name="connsiteY28" fmla="*/ 4883188 h 6840668"/>
              <a:gd name="connsiteX29" fmla="*/ 1425737 w 6317625"/>
              <a:gd name="connsiteY29" fmla="*/ 4614510 h 6840668"/>
              <a:gd name="connsiteX30" fmla="*/ 2401798 w 6317625"/>
              <a:gd name="connsiteY30" fmla="*/ 3834988 h 6840668"/>
              <a:gd name="connsiteX31" fmla="*/ 1823833 w 6317625"/>
              <a:gd name="connsiteY31" fmla="*/ 3299773 h 6840668"/>
              <a:gd name="connsiteX32" fmla="*/ 964802 w 6317625"/>
              <a:gd name="connsiteY32" fmla="*/ 2659918 h 6840668"/>
              <a:gd name="connsiteX33" fmla="*/ 1218949 w 6317625"/>
              <a:gd name="connsiteY33" fmla="*/ 1977364 h 6840668"/>
              <a:gd name="connsiteX34" fmla="*/ 2387241 w 6317625"/>
              <a:gd name="connsiteY34" fmla="*/ 1909455 h 6840668"/>
              <a:gd name="connsiteX35" fmla="*/ 2947668 w 6317625"/>
              <a:gd name="connsiteY35" fmla="*/ 1386658 h 6840668"/>
              <a:gd name="connsiteX36" fmla="*/ 2498714 w 6317625"/>
              <a:gd name="connsiteY36" fmla="*/ 259434 h 6840668"/>
              <a:gd name="connsiteX37" fmla="*/ 2511421 w 6317625"/>
              <a:gd name="connsiteY37" fmla="*/ 121590 h 684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317625" h="6840668">
                <a:moveTo>
                  <a:pt x="4958378" y="6031137"/>
                </a:moveTo>
                <a:cubicBezTo>
                  <a:pt x="5115727" y="6021909"/>
                  <a:pt x="5263149" y="6124019"/>
                  <a:pt x="5305315" y="6282257"/>
                </a:cubicBezTo>
                <a:cubicBezTo>
                  <a:pt x="5353507" y="6463099"/>
                  <a:pt x="5245971" y="6648768"/>
                  <a:pt x="5065129" y="6696958"/>
                </a:cubicBezTo>
                <a:cubicBezTo>
                  <a:pt x="4884289" y="6745149"/>
                  <a:pt x="4698617" y="6637614"/>
                  <a:pt x="4650427" y="6456771"/>
                </a:cubicBezTo>
                <a:cubicBezTo>
                  <a:pt x="4602235" y="6275928"/>
                  <a:pt x="4709771" y="6090262"/>
                  <a:pt x="4890615" y="6042071"/>
                </a:cubicBezTo>
                <a:cubicBezTo>
                  <a:pt x="4913219" y="6036047"/>
                  <a:pt x="4935901" y="6032455"/>
                  <a:pt x="4958378" y="6031137"/>
                </a:cubicBezTo>
                <a:close/>
                <a:moveTo>
                  <a:pt x="892226" y="3293470"/>
                </a:moveTo>
                <a:cubicBezTo>
                  <a:pt x="1156570" y="3277966"/>
                  <a:pt x="1404240" y="3449513"/>
                  <a:pt x="1475080" y="3715351"/>
                </a:cubicBezTo>
                <a:cubicBezTo>
                  <a:pt x="1556041" y="4019167"/>
                  <a:pt x="1375383" y="4331088"/>
                  <a:pt x="1071567" y="4412048"/>
                </a:cubicBezTo>
                <a:cubicBezTo>
                  <a:pt x="767753" y="4493009"/>
                  <a:pt x="455831" y="4312351"/>
                  <a:pt x="374869" y="4008535"/>
                </a:cubicBezTo>
                <a:cubicBezTo>
                  <a:pt x="293908" y="3704721"/>
                  <a:pt x="474567" y="3392798"/>
                  <a:pt x="778382" y="3311837"/>
                </a:cubicBezTo>
                <a:cubicBezTo>
                  <a:pt x="816360" y="3301718"/>
                  <a:pt x="854463" y="3295686"/>
                  <a:pt x="892226" y="3293470"/>
                </a:cubicBezTo>
                <a:close/>
                <a:moveTo>
                  <a:pt x="1515375" y="663501"/>
                </a:moveTo>
                <a:cubicBezTo>
                  <a:pt x="1672721" y="654272"/>
                  <a:pt x="1820145" y="756383"/>
                  <a:pt x="1862311" y="914620"/>
                </a:cubicBezTo>
                <a:cubicBezTo>
                  <a:pt x="1910502" y="1095462"/>
                  <a:pt x="1802968" y="1281132"/>
                  <a:pt x="1622124" y="1329322"/>
                </a:cubicBezTo>
                <a:cubicBezTo>
                  <a:pt x="1441283" y="1377513"/>
                  <a:pt x="1255615" y="1269977"/>
                  <a:pt x="1207424" y="1089135"/>
                </a:cubicBezTo>
                <a:cubicBezTo>
                  <a:pt x="1159233" y="908294"/>
                  <a:pt x="1266769" y="722625"/>
                  <a:pt x="1447610" y="674434"/>
                </a:cubicBezTo>
                <a:cubicBezTo>
                  <a:pt x="1470217" y="668411"/>
                  <a:pt x="1492896" y="664821"/>
                  <a:pt x="1515375" y="663501"/>
                </a:cubicBezTo>
                <a:close/>
                <a:moveTo>
                  <a:pt x="2542954" y="0"/>
                </a:moveTo>
                <a:lnTo>
                  <a:pt x="6317625" y="0"/>
                </a:lnTo>
                <a:lnTo>
                  <a:pt x="6317625" y="6840668"/>
                </a:lnTo>
                <a:lnTo>
                  <a:pt x="6230037" y="6814791"/>
                </a:lnTo>
                <a:cubicBezTo>
                  <a:pt x="5511511" y="6546277"/>
                  <a:pt x="5563886" y="5634137"/>
                  <a:pt x="5013461" y="5538903"/>
                </a:cubicBezTo>
                <a:cubicBezTo>
                  <a:pt x="4504461" y="5450825"/>
                  <a:pt x="4212037" y="6187406"/>
                  <a:pt x="3720873" y="6063409"/>
                </a:cubicBezTo>
                <a:cubicBezTo>
                  <a:pt x="3249852" y="5944482"/>
                  <a:pt x="3223909" y="5195131"/>
                  <a:pt x="2775987" y="5162980"/>
                </a:cubicBezTo>
                <a:cubicBezTo>
                  <a:pt x="2577088" y="5148695"/>
                  <a:pt x="2416139" y="5282749"/>
                  <a:pt x="2210002" y="5455137"/>
                </a:cubicBezTo>
                <a:cubicBezTo>
                  <a:pt x="1759503" y="5831872"/>
                  <a:pt x="1735837" y="6203943"/>
                  <a:pt x="1437015" y="6401298"/>
                </a:cubicBezTo>
                <a:cubicBezTo>
                  <a:pt x="1022137" y="6675287"/>
                  <a:pt x="277340" y="6489917"/>
                  <a:pt x="75055" y="6031719"/>
                </a:cubicBezTo>
                <a:cubicBezTo>
                  <a:pt x="-100071" y="5635034"/>
                  <a:pt x="39649" y="5119308"/>
                  <a:pt x="406869" y="4883188"/>
                </a:cubicBezTo>
                <a:cubicBezTo>
                  <a:pt x="668038" y="4715275"/>
                  <a:pt x="978899" y="4781854"/>
                  <a:pt x="1425737" y="4614510"/>
                </a:cubicBezTo>
                <a:cubicBezTo>
                  <a:pt x="1483018" y="4593066"/>
                  <a:pt x="2421509" y="4233274"/>
                  <a:pt x="2401798" y="3834988"/>
                </a:cubicBezTo>
                <a:cubicBezTo>
                  <a:pt x="2389953" y="3595533"/>
                  <a:pt x="2054344" y="3420191"/>
                  <a:pt x="1823833" y="3299773"/>
                </a:cubicBezTo>
                <a:cubicBezTo>
                  <a:pt x="1207509" y="2977771"/>
                  <a:pt x="1033713" y="2885600"/>
                  <a:pt x="964802" y="2659918"/>
                </a:cubicBezTo>
                <a:cubicBezTo>
                  <a:pt x="895511" y="2432959"/>
                  <a:pt x="1010317" y="2120581"/>
                  <a:pt x="1218949" y="1977364"/>
                </a:cubicBezTo>
                <a:cubicBezTo>
                  <a:pt x="1546835" y="1752277"/>
                  <a:pt x="1872903" y="2105427"/>
                  <a:pt x="2387241" y="1909455"/>
                </a:cubicBezTo>
                <a:cubicBezTo>
                  <a:pt x="2455367" y="1883513"/>
                  <a:pt x="2884207" y="1718365"/>
                  <a:pt x="2947668" y="1386658"/>
                </a:cubicBezTo>
                <a:cubicBezTo>
                  <a:pt x="3028995" y="961696"/>
                  <a:pt x="2497170" y="773992"/>
                  <a:pt x="2498714" y="259434"/>
                </a:cubicBezTo>
                <a:cubicBezTo>
                  <a:pt x="2498850" y="213850"/>
                  <a:pt x="2503216" y="167716"/>
                  <a:pt x="2511421" y="1215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33C18E-2529-4306-7355-2CC07A217D6F}"/>
              </a:ext>
            </a:extLst>
          </p:cNvPr>
          <p:cNvSpPr/>
          <p:nvPr/>
        </p:nvSpPr>
        <p:spPr>
          <a:xfrm>
            <a:off x="4121112" y="3558"/>
            <a:ext cx="8069855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CD7BBF-C7E7-3DD1-3257-F5F1DDAB5C4E}"/>
              </a:ext>
            </a:extLst>
          </p:cNvPr>
          <p:cNvSpPr txBox="1">
            <a:spLocks/>
          </p:cNvSpPr>
          <p:nvPr/>
        </p:nvSpPr>
        <p:spPr>
          <a:xfrm>
            <a:off x="-3672" y="2145547"/>
            <a:ext cx="4129781" cy="1423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900" dirty="0">
                <a:cs typeface="Posterama"/>
              </a:rPr>
              <a:t>Confusion Matrix</a:t>
            </a:r>
          </a:p>
          <a:p>
            <a:pPr algn="ctr"/>
            <a:r>
              <a:rPr lang="en-US" sz="2400" dirty="0">
                <a:cs typeface="Posterama"/>
              </a:rPr>
              <a:t>On the cross-validation dataset</a:t>
            </a:r>
          </a:p>
        </p:txBody>
      </p:sp>
      <p:pic>
        <p:nvPicPr>
          <p:cNvPr id="6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BF9AA8A1-03C2-0F57-C338-F5AC67F8F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989" y="359603"/>
            <a:ext cx="5513349" cy="61112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FB939D-F5B4-D424-7587-3839ADD9CD69}"/>
              </a:ext>
            </a:extLst>
          </p:cNvPr>
          <p:cNvSpPr txBox="1"/>
          <p:nvPr/>
        </p:nvSpPr>
        <p:spPr>
          <a:xfrm>
            <a:off x="-5806" y="3435504"/>
            <a:ext cx="41092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200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81% accuracy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0.84 F1 score</a:t>
            </a:r>
          </a:p>
        </p:txBody>
      </p:sp>
    </p:spTree>
    <p:extLst>
      <p:ext uri="{BB962C8B-B14F-4D97-AF65-F5344CB8AC3E}">
        <p14:creationId xmlns:p14="http://schemas.microsoft.com/office/powerpoint/2010/main" val="93296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988800-4054-4E60-A352-60CF604AB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1FB661E-0D75-43BF-813D-0FBD5093E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17625" cy="6840668"/>
          </a:xfrm>
          <a:custGeom>
            <a:avLst/>
            <a:gdLst>
              <a:gd name="connsiteX0" fmla="*/ 4958378 w 6317625"/>
              <a:gd name="connsiteY0" fmla="*/ 6031137 h 6840668"/>
              <a:gd name="connsiteX1" fmla="*/ 5305315 w 6317625"/>
              <a:gd name="connsiteY1" fmla="*/ 6282257 h 6840668"/>
              <a:gd name="connsiteX2" fmla="*/ 5065129 w 6317625"/>
              <a:gd name="connsiteY2" fmla="*/ 6696958 h 6840668"/>
              <a:gd name="connsiteX3" fmla="*/ 4650427 w 6317625"/>
              <a:gd name="connsiteY3" fmla="*/ 6456771 h 6840668"/>
              <a:gd name="connsiteX4" fmla="*/ 4890615 w 6317625"/>
              <a:gd name="connsiteY4" fmla="*/ 6042071 h 6840668"/>
              <a:gd name="connsiteX5" fmla="*/ 4958378 w 6317625"/>
              <a:gd name="connsiteY5" fmla="*/ 6031137 h 6840668"/>
              <a:gd name="connsiteX6" fmla="*/ 892226 w 6317625"/>
              <a:gd name="connsiteY6" fmla="*/ 3293470 h 6840668"/>
              <a:gd name="connsiteX7" fmla="*/ 1475080 w 6317625"/>
              <a:gd name="connsiteY7" fmla="*/ 3715351 h 6840668"/>
              <a:gd name="connsiteX8" fmla="*/ 1071567 w 6317625"/>
              <a:gd name="connsiteY8" fmla="*/ 4412048 h 6840668"/>
              <a:gd name="connsiteX9" fmla="*/ 374869 w 6317625"/>
              <a:gd name="connsiteY9" fmla="*/ 4008535 h 6840668"/>
              <a:gd name="connsiteX10" fmla="*/ 778382 w 6317625"/>
              <a:gd name="connsiteY10" fmla="*/ 3311837 h 6840668"/>
              <a:gd name="connsiteX11" fmla="*/ 892226 w 6317625"/>
              <a:gd name="connsiteY11" fmla="*/ 3293470 h 6840668"/>
              <a:gd name="connsiteX12" fmla="*/ 1515375 w 6317625"/>
              <a:gd name="connsiteY12" fmla="*/ 663501 h 6840668"/>
              <a:gd name="connsiteX13" fmla="*/ 1862311 w 6317625"/>
              <a:gd name="connsiteY13" fmla="*/ 914620 h 6840668"/>
              <a:gd name="connsiteX14" fmla="*/ 1622124 w 6317625"/>
              <a:gd name="connsiteY14" fmla="*/ 1329322 h 6840668"/>
              <a:gd name="connsiteX15" fmla="*/ 1207424 w 6317625"/>
              <a:gd name="connsiteY15" fmla="*/ 1089135 h 6840668"/>
              <a:gd name="connsiteX16" fmla="*/ 1447610 w 6317625"/>
              <a:gd name="connsiteY16" fmla="*/ 674434 h 6840668"/>
              <a:gd name="connsiteX17" fmla="*/ 1515375 w 6317625"/>
              <a:gd name="connsiteY17" fmla="*/ 663501 h 6840668"/>
              <a:gd name="connsiteX18" fmla="*/ 2542954 w 6317625"/>
              <a:gd name="connsiteY18" fmla="*/ 0 h 6840668"/>
              <a:gd name="connsiteX19" fmla="*/ 6317625 w 6317625"/>
              <a:gd name="connsiteY19" fmla="*/ 0 h 6840668"/>
              <a:gd name="connsiteX20" fmla="*/ 6317625 w 6317625"/>
              <a:gd name="connsiteY20" fmla="*/ 6840668 h 6840668"/>
              <a:gd name="connsiteX21" fmla="*/ 6230037 w 6317625"/>
              <a:gd name="connsiteY21" fmla="*/ 6814791 h 6840668"/>
              <a:gd name="connsiteX22" fmla="*/ 5013461 w 6317625"/>
              <a:gd name="connsiteY22" fmla="*/ 5538903 h 6840668"/>
              <a:gd name="connsiteX23" fmla="*/ 3720873 w 6317625"/>
              <a:gd name="connsiteY23" fmla="*/ 6063409 h 6840668"/>
              <a:gd name="connsiteX24" fmla="*/ 2775987 w 6317625"/>
              <a:gd name="connsiteY24" fmla="*/ 5162980 h 6840668"/>
              <a:gd name="connsiteX25" fmla="*/ 2210002 w 6317625"/>
              <a:gd name="connsiteY25" fmla="*/ 5455137 h 6840668"/>
              <a:gd name="connsiteX26" fmla="*/ 1437015 w 6317625"/>
              <a:gd name="connsiteY26" fmla="*/ 6401298 h 6840668"/>
              <a:gd name="connsiteX27" fmla="*/ 75055 w 6317625"/>
              <a:gd name="connsiteY27" fmla="*/ 6031719 h 6840668"/>
              <a:gd name="connsiteX28" fmla="*/ 406869 w 6317625"/>
              <a:gd name="connsiteY28" fmla="*/ 4883188 h 6840668"/>
              <a:gd name="connsiteX29" fmla="*/ 1425737 w 6317625"/>
              <a:gd name="connsiteY29" fmla="*/ 4614510 h 6840668"/>
              <a:gd name="connsiteX30" fmla="*/ 2401798 w 6317625"/>
              <a:gd name="connsiteY30" fmla="*/ 3834988 h 6840668"/>
              <a:gd name="connsiteX31" fmla="*/ 1823833 w 6317625"/>
              <a:gd name="connsiteY31" fmla="*/ 3299773 h 6840668"/>
              <a:gd name="connsiteX32" fmla="*/ 964802 w 6317625"/>
              <a:gd name="connsiteY32" fmla="*/ 2659918 h 6840668"/>
              <a:gd name="connsiteX33" fmla="*/ 1218949 w 6317625"/>
              <a:gd name="connsiteY33" fmla="*/ 1977364 h 6840668"/>
              <a:gd name="connsiteX34" fmla="*/ 2387241 w 6317625"/>
              <a:gd name="connsiteY34" fmla="*/ 1909455 h 6840668"/>
              <a:gd name="connsiteX35" fmla="*/ 2947668 w 6317625"/>
              <a:gd name="connsiteY35" fmla="*/ 1386658 h 6840668"/>
              <a:gd name="connsiteX36" fmla="*/ 2498714 w 6317625"/>
              <a:gd name="connsiteY36" fmla="*/ 259434 h 6840668"/>
              <a:gd name="connsiteX37" fmla="*/ 2511421 w 6317625"/>
              <a:gd name="connsiteY37" fmla="*/ 121590 h 684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317625" h="6840668">
                <a:moveTo>
                  <a:pt x="4958378" y="6031137"/>
                </a:moveTo>
                <a:cubicBezTo>
                  <a:pt x="5115727" y="6021909"/>
                  <a:pt x="5263149" y="6124019"/>
                  <a:pt x="5305315" y="6282257"/>
                </a:cubicBezTo>
                <a:cubicBezTo>
                  <a:pt x="5353507" y="6463099"/>
                  <a:pt x="5245971" y="6648768"/>
                  <a:pt x="5065129" y="6696958"/>
                </a:cubicBezTo>
                <a:cubicBezTo>
                  <a:pt x="4884289" y="6745149"/>
                  <a:pt x="4698617" y="6637614"/>
                  <a:pt x="4650427" y="6456771"/>
                </a:cubicBezTo>
                <a:cubicBezTo>
                  <a:pt x="4602235" y="6275928"/>
                  <a:pt x="4709771" y="6090262"/>
                  <a:pt x="4890615" y="6042071"/>
                </a:cubicBezTo>
                <a:cubicBezTo>
                  <a:pt x="4913219" y="6036047"/>
                  <a:pt x="4935901" y="6032455"/>
                  <a:pt x="4958378" y="6031137"/>
                </a:cubicBezTo>
                <a:close/>
                <a:moveTo>
                  <a:pt x="892226" y="3293470"/>
                </a:moveTo>
                <a:cubicBezTo>
                  <a:pt x="1156570" y="3277966"/>
                  <a:pt x="1404240" y="3449513"/>
                  <a:pt x="1475080" y="3715351"/>
                </a:cubicBezTo>
                <a:cubicBezTo>
                  <a:pt x="1556041" y="4019167"/>
                  <a:pt x="1375383" y="4331088"/>
                  <a:pt x="1071567" y="4412048"/>
                </a:cubicBezTo>
                <a:cubicBezTo>
                  <a:pt x="767753" y="4493009"/>
                  <a:pt x="455831" y="4312351"/>
                  <a:pt x="374869" y="4008535"/>
                </a:cubicBezTo>
                <a:cubicBezTo>
                  <a:pt x="293908" y="3704721"/>
                  <a:pt x="474567" y="3392798"/>
                  <a:pt x="778382" y="3311837"/>
                </a:cubicBezTo>
                <a:cubicBezTo>
                  <a:pt x="816360" y="3301718"/>
                  <a:pt x="854463" y="3295686"/>
                  <a:pt x="892226" y="3293470"/>
                </a:cubicBezTo>
                <a:close/>
                <a:moveTo>
                  <a:pt x="1515375" y="663501"/>
                </a:moveTo>
                <a:cubicBezTo>
                  <a:pt x="1672721" y="654272"/>
                  <a:pt x="1820145" y="756383"/>
                  <a:pt x="1862311" y="914620"/>
                </a:cubicBezTo>
                <a:cubicBezTo>
                  <a:pt x="1910502" y="1095462"/>
                  <a:pt x="1802968" y="1281132"/>
                  <a:pt x="1622124" y="1329322"/>
                </a:cubicBezTo>
                <a:cubicBezTo>
                  <a:pt x="1441283" y="1377513"/>
                  <a:pt x="1255615" y="1269977"/>
                  <a:pt x="1207424" y="1089135"/>
                </a:cubicBezTo>
                <a:cubicBezTo>
                  <a:pt x="1159233" y="908294"/>
                  <a:pt x="1266769" y="722625"/>
                  <a:pt x="1447610" y="674434"/>
                </a:cubicBezTo>
                <a:cubicBezTo>
                  <a:pt x="1470217" y="668411"/>
                  <a:pt x="1492896" y="664821"/>
                  <a:pt x="1515375" y="663501"/>
                </a:cubicBezTo>
                <a:close/>
                <a:moveTo>
                  <a:pt x="2542954" y="0"/>
                </a:moveTo>
                <a:lnTo>
                  <a:pt x="6317625" y="0"/>
                </a:lnTo>
                <a:lnTo>
                  <a:pt x="6317625" y="6840668"/>
                </a:lnTo>
                <a:lnTo>
                  <a:pt x="6230037" y="6814791"/>
                </a:lnTo>
                <a:cubicBezTo>
                  <a:pt x="5511511" y="6546277"/>
                  <a:pt x="5563886" y="5634137"/>
                  <a:pt x="5013461" y="5538903"/>
                </a:cubicBezTo>
                <a:cubicBezTo>
                  <a:pt x="4504461" y="5450825"/>
                  <a:pt x="4212037" y="6187406"/>
                  <a:pt x="3720873" y="6063409"/>
                </a:cubicBezTo>
                <a:cubicBezTo>
                  <a:pt x="3249852" y="5944482"/>
                  <a:pt x="3223909" y="5195131"/>
                  <a:pt x="2775987" y="5162980"/>
                </a:cubicBezTo>
                <a:cubicBezTo>
                  <a:pt x="2577088" y="5148695"/>
                  <a:pt x="2416139" y="5282749"/>
                  <a:pt x="2210002" y="5455137"/>
                </a:cubicBezTo>
                <a:cubicBezTo>
                  <a:pt x="1759503" y="5831872"/>
                  <a:pt x="1735837" y="6203943"/>
                  <a:pt x="1437015" y="6401298"/>
                </a:cubicBezTo>
                <a:cubicBezTo>
                  <a:pt x="1022137" y="6675287"/>
                  <a:pt x="277340" y="6489917"/>
                  <a:pt x="75055" y="6031719"/>
                </a:cubicBezTo>
                <a:cubicBezTo>
                  <a:pt x="-100071" y="5635034"/>
                  <a:pt x="39649" y="5119308"/>
                  <a:pt x="406869" y="4883188"/>
                </a:cubicBezTo>
                <a:cubicBezTo>
                  <a:pt x="668038" y="4715275"/>
                  <a:pt x="978899" y="4781854"/>
                  <a:pt x="1425737" y="4614510"/>
                </a:cubicBezTo>
                <a:cubicBezTo>
                  <a:pt x="1483018" y="4593066"/>
                  <a:pt x="2421509" y="4233274"/>
                  <a:pt x="2401798" y="3834988"/>
                </a:cubicBezTo>
                <a:cubicBezTo>
                  <a:pt x="2389953" y="3595533"/>
                  <a:pt x="2054344" y="3420191"/>
                  <a:pt x="1823833" y="3299773"/>
                </a:cubicBezTo>
                <a:cubicBezTo>
                  <a:pt x="1207509" y="2977771"/>
                  <a:pt x="1033713" y="2885600"/>
                  <a:pt x="964802" y="2659918"/>
                </a:cubicBezTo>
                <a:cubicBezTo>
                  <a:pt x="895511" y="2432959"/>
                  <a:pt x="1010317" y="2120581"/>
                  <a:pt x="1218949" y="1977364"/>
                </a:cubicBezTo>
                <a:cubicBezTo>
                  <a:pt x="1546835" y="1752277"/>
                  <a:pt x="1872903" y="2105427"/>
                  <a:pt x="2387241" y="1909455"/>
                </a:cubicBezTo>
                <a:cubicBezTo>
                  <a:pt x="2455367" y="1883513"/>
                  <a:pt x="2884207" y="1718365"/>
                  <a:pt x="2947668" y="1386658"/>
                </a:cubicBezTo>
                <a:cubicBezTo>
                  <a:pt x="3028995" y="961696"/>
                  <a:pt x="2497170" y="773992"/>
                  <a:pt x="2498714" y="259434"/>
                </a:cubicBezTo>
                <a:cubicBezTo>
                  <a:pt x="2498850" y="213850"/>
                  <a:pt x="2503216" y="167716"/>
                  <a:pt x="2511421" y="1215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33C18E-2529-4306-7355-2CC07A217D6F}"/>
              </a:ext>
            </a:extLst>
          </p:cNvPr>
          <p:cNvSpPr/>
          <p:nvPr/>
        </p:nvSpPr>
        <p:spPr>
          <a:xfrm>
            <a:off x="4121112" y="3558"/>
            <a:ext cx="8069855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BF9AA8A1-03C2-0F57-C338-F5AC67F8F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989" y="359603"/>
            <a:ext cx="5513348" cy="61112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A9853E-C516-A99D-947B-425E2A1E44C1}"/>
              </a:ext>
            </a:extLst>
          </p:cNvPr>
          <p:cNvSpPr txBox="1"/>
          <p:nvPr/>
        </p:nvSpPr>
        <p:spPr>
          <a:xfrm>
            <a:off x="-5806" y="3435504"/>
            <a:ext cx="41092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200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81% accuracy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0.89 F1 score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C6AFA6-8141-ACA7-2C17-806B5CADE2C5}"/>
              </a:ext>
            </a:extLst>
          </p:cNvPr>
          <p:cNvSpPr txBox="1">
            <a:spLocks/>
          </p:cNvSpPr>
          <p:nvPr/>
        </p:nvSpPr>
        <p:spPr>
          <a:xfrm>
            <a:off x="-3672" y="1949936"/>
            <a:ext cx="4129781" cy="1423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900" dirty="0">
                <a:cs typeface="Posterama"/>
              </a:rPr>
              <a:t>Confusion Matrix</a:t>
            </a:r>
          </a:p>
          <a:p>
            <a:pPr algn="ctr"/>
            <a:r>
              <a:rPr lang="en-US" sz="2400" dirty="0">
                <a:cs typeface="Posterama"/>
              </a:rPr>
              <a:t>On the test dataset</a:t>
            </a:r>
          </a:p>
        </p:txBody>
      </p:sp>
    </p:spTree>
    <p:extLst>
      <p:ext uri="{BB962C8B-B14F-4D97-AF65-F5344CB8AC3E}">
        <p14:creationId xmlns:p14="http://schemas.microsoft.com/office/powerpoint/2010/main" val="226423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B57C9-BD5E-4F2F-8A5A-C17D4B5F2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A601AB-386B-4C7C-8D4A-4B37D25A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D5437-90B6-FC7C-CEFA-B34EF4D5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3"/>
            <a:ext cx="10969752" cy="11955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Conclusions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77D93-A6A7-BC28-AB6A-517190AE713D}"/>
              </a:ext>
            </a:extLst>
          </p:cNvPr>
          <p:cNvSpPr txBox="1"/>
          <p:nvPr/>
        </p:nvSpPr>
        <p:spPr>
          <a:xfrm>
            <a:off x="617034" y="2345474"/>
            <a:ext cx="506637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Limitations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Word Ambiguity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Small Dataset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No end-to-end training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C9D56-1D84-382C-5839-B2EB1EDB2B47}"/>
              </a:ext>
            </a:extLst>
          </p:cNvPr>
          <p:cNvSpPr txBox="1"/>
          <p:nvPr/>
        </p:nvSpPr>
        <p:spPr>
          <a:xfrm>
            <a:off x="6099717" y="2345474"/>
            <a:ext cx="50663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Improvement plans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Replace LDA with BERT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Implement end-to-end supervised training</a:t>
            </a:r>
          </a:p>
        </p:txBody>
      </p:sp>
    </p:spTree>
    <p:extLst>
      <p:ext uri="{BB962C8B-B14F-4D97-AF65-F5344CB8AC3E}">
        <p14:creationId xmlns:p14="http://schemas.microsoft.com/office/powerpoint/2010/main" val="163768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26A892-10DB-4D8F-8589-C84BC532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1BD27-0A21-43ED-80E7-0A40F57C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2946"/>
            <a:ext cx="6721522" cy="6785055"/>
          </a:xfrm>
          <a:custGeom>
            <a:avLst/>
            <a:gdLst>
              <a:gd name="connsiteX0" fmla="*/ 767991 w 6329420"/>
              <a:gd name="connsiteY0" fmla="*/ 731396 h 6389247"/>
              <a:gd name="connsiteX1" fmla="*/ 1299514 w 6329420"/>
              <a:gd name="connsiteY1" fmla="*/ 1262919 h 6389247"/>
              <a:gd name="connsiteX2" fmla="*/ 767991 w 6329420"/>
              <a:gd name="connsiteY2" fmla="*/ 1794442 h 6389247"/>
              <a:gd name="connsiteX3" fmla="*/ 236469 w 6329420"/>
              <a:gd name="connsiteY3" fmla="*/ 1262919 h 6389247"/>
              <a:gd name="connsiteX4" fmla="*/ 767991 w 6329420"/>
              <a:gd name="connsiteY4" fmla="*/ 731396 h 6389247"/>
              <a:gd name="connsiteX5" fmla="*/ 2926094 w 6329420"/>
              <a:gd name="connsiteY5" fmla="*/ 324026 h 6389247"/>
              <a:gd name="connsiteX6" fmla="*/ 3207855 w 6329420"/>
              <a:gd name="connsiteY6" fmla="*/ 605787 h 6389247"/>
              <a:gd name="connsiteX7" fmla="*/ 2926094 w 6329420"/>
              <a:gd name="connsiteY7" fmla="*/ 887548 h 6389247"/>
              <a:gd name="connsiteX8" fmla="*/ 2644333 w 6329420"/>
              <a:gd name="connsiteY8" fmla="*/ 605787 h 6389247"/>
              <a:gd name="connsiteX9" fmla="*/ 2926094 w 6329420"/>
              <a:gd name="connsiteY9" fmla="*/ 324026 h 6389247"/>
              <a:gd name="connsiteX10" fmla="*/ 5761439 w 6329420"/>
              <a:gd name="connsiteY10" fmla="*/ 17664 h 6389247"/>
              <a:gd name="connsiteX11" fmla="*/ 5784727 w 6329420"/>
              <a:gd name="connsiteY11" fmla="*/ 18309 h 6389247"/>
              <a:gd name="connsiteX12" fmla="*/ 6232947 w 6329420"/>
              <a:gd name="connsiteY12" fmla="*/ 102447 h 6389247"/>
              <a:gd name="connsiteX13" fmla="*/ 6329420 w 6329420"/>
              <a:gd name="connsiteY13" fmla="*/ 159335 h 6389247"/>
              <a:gd name="connsiteX14" fmla="*/ 6329420 w 6329420"/>
              <a:gd name="connsiteY14" fmla="*/ 6389247 h 6389247"/>
              <a:gd name="connsiteX15" fmla="*/ 3180387 w 6329420"/>
              <a:gd name="connsiteY15" fmla="*/ 6389247 h 6389247"/>
              <a:gd name="connsiteX16" fmla="*/ 2702967 w 6329420"/>
              <a:gd name="connsiteY16" fmla="*/ 6389247 h 6389247"/>
              <a:gd name="connsiteX17" fmla="*/ 1013739 w 6329420"/>
              <a:gd name="connsiteY17" fmla="*/ 6389247 h 6389247"/>
              <a:gd name="connsiteX18" fmla="*/ 1024183 w 6329420"/>
              <a:gd name="connsiteY18" fmla="*/ 6281366 h 6389247"/>
              <a:gd name="connsiteX19" fmla="*/ 903050 w 6329420"/>
              <a:gd name="connsiteY19" fmla="*/ 5588470 h 6389247"/>
              <a:gd name="connsiteX20" fmla="*/ 273230 w 6329420"/>
              <a:gd name="connsiteY20" fmla="*/ 5151559 h 6389247"/>
              <a:gd name="connsiteX21" fmla="*/ 40189 w 6329420"/>
              <a:gd name="connsiteY21" fmla="*/ 4431326 h 6389247"/>
              <a:gd name="connsiteX22" fmla="*/ 467268 w 6329420"/>
              <a:gd name="connsiteY22" fmla="*/ 3598198 h 6389247"/>
              <a:gd name="connsiteX23" fmla="*/ 3203 w 6329420"/>
              <a:gd name="connsiteY23" fmla="*/ 2797063 h 6389247"/>
              <a:gd name="connsiteX24" fmla="*/ 345913 w 6329420"/>
              <a:gd name="connsiteY24" fmla="*/ 2096653 h 6389247"/>
              <a:gd name="connsiteX25" fmla="*/ 1552774 w 6329420"/>
              <a:gd name="connsiteY25" fmla="*/ 2014542 h 6389247"/>
              <a:gd name="connsiteX26" fmla="*/ 1737708 w 6329420"/>
              <a:gd name="connsiteY26" fmla="*/ 1339596 h 6389247"/>
              <a:gd name="connsiteX27" fmla="*/ 1365343 w 6329420"/>
              <a:gd name="connsiteY27" fmla="*/ 604294 h 6389247"/>
              <a:gd name="connsiteX28" fmla="*/ 1784365 w 6329420"/>
              <a:gd name="connsiteY28" fmla="*/ 110735 h 6389247"/>
              <a:gd name="connsiteX29" fmla="*/ 1881062 w 6329420"/>
              <a:gd name="connsiteY29" fmla="*/ 100098 h 6389247"/>
              <a:gd name="connsiteX30" fmla="*/ 2326675 w 6329420"/>
              <a:gd name="connsiteY30" fmla="*/ 311301 h 6389247"/>
              <a:gd name="connsiteX31" fmla="*/ 2585018 w 6329420"/>
              <a:gd name="connsiteY31" fmla="*/ 1190279 h 6389247"/>
              <a:gd name="connsiteX32" fmla="*/ 2694528 w 6329420"/>
              <a:gd name="connsiteY32" fmla="*/ 1338063 h 6389247"/>
              <a:gd name="connsiteX33" fmla="*/ 2982926 w 6329420"/>
              <a:gd name="connsiteY33" fmla="*/ 1306959 h 6389247"/>
              <a:gd name="connsiteX34" fmla="*/ 3354163 w 6329420"/>
              <a:gd name="connsiteY34" fmla="*/ 881733 h 6389247"/>
              <a:gd name="connsiteX35" fmla="*/ 4299539 w 6329420"/>
              <a:gd name="connsiteY35" fmla="*/ 1304623 h 6389247"/>
              <a:gd name="connsiteX36" fmla="*/ 4625167 w 6329420"/>
              <a:gd name="connsiteY36" fmla="*/ 991486 h 6389247"/>
              <a:gd name="connsiteX37" fmla="*/ 4692533 w 6329420"/>
              <a:gd name="connsiteY37" fmla="*/ 854498 h 6389247"/>
              <a:gd name="connsiteX38" fmla="*/ 5607288 w 6329420"/>
              <a:gd name="connsiteY38" fmla="*/ 28863 h 6389247"/>
              <a:gd name="connsiteX39" fmla="*/ 5761439 w 6329420"/>
              <a:gd name="connsiteY39" fmla="*/ 17664 h 6389247"/>
              <a:gd name="connsiteX40" fmla="*/ 4156539 w 6329420"/>
              <a:gd name="connsiteY40" fmla="*/ 0 h 6389247"/>
              <a:gd name="connsiteX41" fmla="*/ 4663751 w 6329420"/>
              <a:gd name="connsiteY41" fmla="*/ 507212 h 6389247"/>
              <a:gd name="connsiteX42" fmla="*/ 4156539 w 6329420"/>
              <a:gd name="connsiteY42" fmla="*/ 1014424 h 6389247"/>
              <a:gd name="connsiteX43" fmla="*/ 3649327 w 6329420"/>
              <a:gd name="connsiteY43" fmla="*/ 507212 h 6389247"/>
              <a:gd name="connsiteX44" fmla="*/ 4156539 w 6329420"/>
              <a:gd name="connsiteY44" fmla="*/ 0 h 638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329420" h="6389247">
                <a:moveTo>
                  <a:pt x="767991" y="731396"/>
                </a:moveTo>
                <a:cubicBezTo>
                  <a:pt x="1061543" y="731396"/>
                  <a:pt x="1299514" y="969367"/>
                  <a:pt x="1299514" y="1262919"/>
                </a:cubicBezTo>
                <a:cubicBezTo>
                  <a:pt x="1299514" y="1556471"/>
                  <a:pt x="1061543" y="1794442"/>
                  <a:pt x="767991" y="1794442"/>
                </a:cubicBezTo>
                <a:cubicBezTo>
                  <a:pt x="474439" y="1794442"/>
                  <a:pt x="236469" y="1556471"/>
                  <a:pt x="236469" y="1262919"/>
                </a:cubicBezTo>
                <a:cubicBezTo>
                  <a:pt x="236469" y="969367"/>
                  <a:pt x="474439" y="731396"/>
                  <a:pt x="767991" y="731396"/>
                </a:cubicBezTo>
                <a:close/>
                <a:moveTo>
                  <a:pt x="2926094" y="324026"/>
                </a:moveTo>
                <a:cubicBezTo>
                  <a:pt x="3081706" y="324026"/>
                  <a:pt x="3207855" y="450175"/>
                  <a:pt x="3207855" y="605787"/>
                </a:cubicBezTo>
                <a:cubicBezTo>
                  <a:pt x="3207855" y="761399"/>
                  <a:pt x="3081706" y="887548"/>
                  <a:pt x="2926094" y="887548"/>
                </a:cubicBezTo>
                <a:cubicBezTo>
                  <a:pt x="2770482" y="887548"/>
                  <a:pt x="2644333" y="761399"/>
                  <a:pt x="2644333" y="605787"/>
                </a:cubicBezTo>
                <a:cubicBezTo>
                  <a:pt x="2644333" y="450175"/>
                  <a:pt x="2770482" y="324026"/>
                  <a:pt x="2926094" y="324026"/>
                </a:cubicBezTo>
                <a:close/>
                <a:moveTo>
                  <a:pt x="5761439" y="17664"/>
                </a:moveTo>
                <a:lnTo>
                  <a:pt x="5784727" y="18309"/>
                </a:lnTo>
                <a:cubicBezTo>
                  <a:pt x="5972924" y="25037"/>
                  <a:pt x="6119949" y="54449"/>
                  <a:pt x="6232947" y="102447"/>
                </a:cubicBezTo>
                <a:lnTo>
                  <a:pt x="6329420" y="159335"/>
                </a:lnTo>
                <a:lnTo>
                  <a:pt x="6329420" y="6389247"/>
                </a:lnTo>
                <a:lnTo>
                  <a:pt x="3180387" y="6389247"/>
                </a:lnTo>
                <a:lnTo>
                  <a:pt x="2702967" y="6389247"/>
                </a:lnTo>
                <a:lnTo>
                  <a:pt x="1013739" y="6389247"/>
                </a:lnTo>
                <a:lnTo>
                  <a:pt x="1024183" y="6281366"/>
                </a:lnTo>
                <a:cubicBezTo>
                  <a:pt x="1049848" y="6046008"/>
                  <a:pt x="1072512" y="5801284"/>
                  <a:pt x="903050" y="5588470"/>
                </a:cubicBezTo>
                <a:cubicBezTo>
                  <a:pt x="704901" y="5339877"/>
                  <a:pt x="494907" y="5451483"/>
                  <a:pt x="273230" y="5151559"/>
                </a:cubicBezTo>
                <a:cubicBezTo>
                  <a:pt x="109328" y="4929882"/>
                  <a:pt x="-26532" y="4726254"/>
                  <a:pt x="40189" y="4431326"/>
                </a:cubicBezTo>
                <a:cubicBezTo>
                  <a:pt x="129472" y="4036881"/>
                  <a:pt x="470813" y="3882974"/>
                  <a:pt x="467268" y="3598198"/>
                </a:cubicBezTo>
                <a:cubicBezTo>
                  <a:pt x="463239" y="3255890"/>
                  <a:pt x="44217" y="3187318"/>
                  <a:pt x="3203" y="2797063"/>
                </a:cubicBezTo>
                <a:cubicBezTo>
                  <a:pt x="-23550" y="2542509"/>
                  <a:pt x="119641" y="2237671"/>
                  <a:pt x="345913" y="2096653"/>
                </a:cubicBezTo>
                <a:cubicBezTo>
                  <a:pt x="762919" y="1836457"/>
                  <a:pt x="1233029" y="2275545"/>
                  <a:pt x="1552774" y="2014542"/>
                </a:cubicBezTo>
                <a:cubicBezTo>
                  <a:pt x="1743751" y="1858617"/>
                  <a:pt x="1774856" y="1540160"/>
                  <a:pt x="1737708" y="1339596"/>
                </a:cubicBezTo>
                <a:cubicBezTo>
                  <a:pt x="1666877" y="957721"/>
                  <a:pt x="1353739" y="895190"/>
                  <a:pt x="1365343" y="604294"/>
                </a:cubicBezTo>
                <a:cubicBezTo>
                  <a:pt x="1373885" y="388094"/>
                  <a:pt x="1557287" y="161098"/>
                  <a:pt x="1784365" y="110735"/>
                </a:cubicBezTo>
                <a:cubicBezTo>
                  <a:pt x="1816113" y="103643"/>
                  <a:pt x="1848539" y="100098"/>
                  <a:pt x="1881062" y="100098"/>
                </a:cubicBezTo>
                <a:cubicBezTo>
                  <a:pt x="2100564" y="100098"/>
                  <a:pt x="2273329" y="261260"/>
                  <a:pt x="2326675" y="311301"/>
                </a:cubicBezTo>
                <a:cubicBezTo>
                  <a:pt x="2579216" y="547161"/>
                  <a:pt x="2379374" y="836206"/>
                  <a:pt x="2585018" y="1190279"/>
                </a:cubicBezTo>
                <a:cubicBezTo>
                  <a:pt x="2616968" y="1242737"/>
                  <a:pt x="2653624" y="1292213"/>
                  <a:pt x="2694528" y="1338063"/>
                </a:cubicBezTo>
                <a:cubicBezTo>
                  <a:pt x="2775108" y="1429685"/>
                  <a:pt x="2925230" y="1413569"/>
                  <a:pt x="2982926" y="1306959"/>
                </a:cubicBezTo>
                <a:cubicBezTo>
                  <a:pt x="3078253" y="1130728"/>
                  <a:pt x="3169390" y="933143"/>
                  <a:pt x="3354163" y="881733"/>
                </a:cubicBezTo>
                <a:cubicBezTo>
                  <a:pt x="3713394" y="781733"/>
                  <a:pt x="3927255" y="1375615"/>
                  <a:pt x="4299539" y="1304623"/>
                </a:cubicBezTo>
                <a:cubicBezTo>
                  <a:pt x="4454094" y="1275131"/>
                  <a:pt x="4543700" y="1148457"/>
                  <a:pt x="4625167" y="991486"/>
                </a:cubicBezTo>
                <a:cubicBezTo>
                  <a:pt x="4647810" y="947730"/>
                  <a:pt x="4669890" y="901637"/>
                  <a:pt x="4692533" y="854498"/>
                </a:cubicBezTo>
                <a:cubicBezTo>
                  <a:pt x="4762477" y="605422"/>
                  <a:pt x="4865621" y="105095"/>
                  <a:pt x="5607288" y="28863"/>
                </a:cubicBezTo>
                <a:cubicBezTo>
                  <a:pt x="5658191" y="20163"/>
                  <a:pt x="5709812" y="16455"/>
                  <a:pt x="5761439" y="17664"/>
                </a:cubicBezTo>
                <a:close/>
                <a:moveTo>
                  <a:pt x="4156539" y="0"/>
                </a:moveTo>
                <a:cubicBezTo>
                  <a:pt x="4436664" y="0"/>
                  <a:pt x="4663751" y="227087"/>
                  <a:pt x="4663751" y="507212"/>
                </a:cubicBezTo>
                <a:cubicBezTo>
                  <a:pt x="4663751" y="787337"/>
                  <a:pt x="4436664" y="1014424"/>
                  <a:pt x="4156539" y="1014424"/>
                </a:cubicBezTo>
                <a:cubicBezTo>
                  <a:pt x="3876414" y="1014424"/>
                  <a:pt x="3649327" y="787337"/>
                  <a:pt x="3649327" y="507212"/>
                </a:cubicBezTo>
                <a:cubicBezTo>
                  <a:pt x="3649327" y="227087"/>
                  <a:pt x="3876414" y="0"/>
                  <a:pt x="41565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9A991-2AEC-B469-58BB-060F95A1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3"/>
            <a:ext cx="10969752" cy="31308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4829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B57C9-BD5E-4F2F-8A5A-C17D4B5F2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A601AB-386B-4C7C-8D4A-4B37D25A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D5437-90B6-FC7C-CEFA-B34EF4D5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3"/>
            <a:ext cx="10969752" cy="11955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Context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77D93-A6A7-BC28-AB6A-517190AE713D}"/>
              </a:ext>
            </a:extLst>
          </p:cNvPr>
          <p:cNvSpPr txBox="1"/>
          <p:nvPr/>
        </p:nvSpPr>
        <p:spPr>
          <a:xfrm>
            <a:off x="617034" y="2345474"/>
            <a:ext cx="506637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The problem</a:t>
            </a:r>
          </a:p>
          <a:p>
            <a:endParaRPr lang="en-US" dirty="0"/>
          </a:p>
          <a:p>
            <a:r>
              <a:rPr lang="en-US" dirty="0"/>
              <a:t>Determine if an author wrote a given scientific publication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Intuition</a:t>
            </a:r>
          </a:p>
          <a:p>
            <a:endParaRPr lang="en-US" dirty="0"/>
          </a:p>
          <a:p>
            <a:r>
              <a:rPr lang="en-US" dirty="0"/>
              <a:t>An author only writes publications in their area of expertise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C9D56-1D84-382C-5839-B2EB1EDB2B47}"/>
              </a:ext>
            </a:extLst>
          </p:cNvPr>
          <p:cNvSpPr txBox="1"/>
          <p:nvPr/>
        </p:nvSpPr>
        <p:spPr>
          <a:xfrm>
            <a:off x="6099717" y="2345474"/>
            <a:ext cx="50663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General solution</a:t>
            </a:r>
          </a:p>
          <a:p>
            <a:endParaRPr lang="en-US" dirty="0"/>
          </a:p>
          <a:p>
            <a:r>
              <a:rPr lang="en-US" dirty="0"/>
              <a:t>Determine what are the areas of expertise for the given authors, given their past published papers</a:t>
            </a:r>
            <a:endParaRPr lang="en-US"/>
          </a:p>
          <a:p>
            <a:endParaRPr lang="en-US" dirty="0"/>
          </a:p>
          <a:p>
            <a:r>
              <a:rPr lang="en-US" dirty="0"/>
              <a:t>Check if a new publication is about a field unrelated to a given author</a:t>
            </a:r>
          </a:p>
        </p:txBody>
      </p:sp>
    </p:spTree>
    <p:extLst>
      <p:ext uri="{BB962C8B-B14F-4D97-AF65-F5344CB8AC3E}">
        <p14:creationId xmlns:p14="http://schemas.microsoft.com/office/powerpoint/2010/main" val="287342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B57C9-BD5E-4F2F-8A5A-C17D4B5F2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A601AB-386B-4C7C-8D4A-4B37D25A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5F3FE907-0676-DA87-141B-B62F1037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80" y="1372643"/>
            <a:ext cx="10298149" cy="299759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2F63F3-0B49-5503-1CF9-DD54ABF087CB}"/>
              </a:ext>
            </a:extLst>
          </p:cNvPr>
          <p:cNvSpPr txBox="1"/>
          <p:nvPr/>
        </p:nvSpPr>
        <p:spPr>
          <a:xfrm>
            <a:off x="6592230" y="4752280"/>
            <a:ext cx="4648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User profile is the mean and standard deviation of the authored publications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DBF111-9B64-56E0-ADE0-3F3F4990201D}"/>
              </a:ext>
            </a:extLst>
          </p:cNvPr>
          <p:cNvSpPr txBox="1"/>
          <p:nvPr/>
        </p:nvSpPr>
        <p:spPr>
          <a:xfrm>
            <a:off x="1063082" y="4752280"/>
            <a:ext cx="50663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Topic Model is Latent Dirichlet Allocation (will be replaced by BERT)</a:t>
            </a:r>
          </a:p>
        </p:txBody>
      </p:sp>
    </p:spTree>
    <p:extLst>
      <p:ext uri="{BB962C8B-B14F-4D97-AF65-F5344CB8AC3E}">
        <p14:creationId xmlns:p14="http://schemas.microsoft.com/office/powerpoint/2010/main" val="405467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B57C9-BD5E-4F2F-8A5A-C17D4B5F2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A601AB-386B-4C7C-8D4A-4B37D25A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8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F3FE907-0676-DA87-141B-B62F1037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60" y="1372643"/>
            <a:ext cx="10057788" cy="29975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27B12C-FF7A-4CD3-EC31-F75383044A10}"/>
              </a:ext>
            </a:extLst>
          </p:cNvPr>
          <p:cNvSpPr txBox="1"/>
          <p:nvPr/>
        </p:nvSpPr>
        <p:spPr>
          <a:xfrm>
            <a:off x="1063083" y="4752277"/>
            <a:ext cx="36724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Arial"/>
              </a:rPr>
              <a:t>Similarity Score is the Normal Probability Density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2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EB57C9-BD5E-4F2F-8A5A-C17D4B5F2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FA601AB-386B-4C7C-8D4A-4B37D25A0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8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3FE907-0676-DA87-141B-B62F1037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60" y="1372643"/>
            <a:ext cx="10057788" cy="29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0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988800-4054-4E60-A352-60CF604AB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1FB661E-0D75-43BF-813D-0FBD5093E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17625" cy="6840668"/>
          </a:xfrm>
          <a:custGeom>
            <a:avLst/>
            <a:gdLst>
              <a:gd name="connsiteX0" fmla="*/ 4958378 w 6317625"/>
              <a:gd name="connsiteY0" fmla="*/ 6031137 h 6840668"/>
              <a:gd name="connsiteX1" fmla="*/ 5305315 w 6317625"/>
              <a:gd name="connsiteY1" fmla="*/ 6282257 h 6840668"/>
              <a:gd name="connsiteX2" fmla="*/ 5065129 w 6317625"/>
              <a:gd name="connsiteY2" fmla="*/ 6696958 h 6840668"/>
              <a:gd name="connsiteX3" fmla="*/ 4650427 w 6317625"/>
              <a:gd name="connsiteY3" fmla="*/ 6456771 h 6840668"/>
              <a:gd name="connsiteX4" fmla="*/ 4890615 w 6317625"/>
              <a:gd name="connsiteY4" fmla="*/ 6042071 h 6840668"/>
              <a:gd name="connsiteX5" fmla="*/ 4958378 w 6317625"/>
              <a:gd name="connsiteY5" fmla="*/ 6031137 h 6840668"/>
              <a:gd name="connsiteX6" fmla="*/ 892226 w 6317625"/>
              <a:gd name="connsiteY6" fmla="*/ 3293470 h 6840668"/>
              <a:gd name="connsiteX7" fmla="*/ 1475080 w 6317625"/>
              <a:gd name="connsiteY7" fmla="*/ 3715351 h 6840668"/>
              <a:gd name="connsiteX8" fmla="*/ 1071567 w 6317625"/>
              <a:gd name="connsiteY8" fmla="*/ 4412048 h 6840668"/>
              <a:gd name="connsiteX9" fmla="*/ 374869 w 6317625"/>
              <a:gd name="connsiteY9" fmla="*/ 4008535 h 6840668"/>
              <a:gd name="connsiteX10" fmla="*/ 778382 w 6317625"/>
              <a:gd name="connsiteY10" fmla="*/ 3311837 h 6840668"/>
              <a:gd name="connsiteX11" fmla="*/ 892226 w 6317625"/>
              <a:gd name="connsiteY11" fmla="*/ 3293470 h 6840668"/>
              <a:gd name="connsiteX12" fmla="*/ 1515375 w 6317625"/>
              <a:gd name="connsiteY12" fmla="*/ 663501 h 6840668"/>
              <a:gd name="connsiteX13" fmla="*/ 1862311 w 6317625"/>
              <a:gd name="connsiteY13" fmla="*/ 914620 h 6840668"/>
              <a:gd name="connsiteX14" fmla="*/ 1622124 w 6317625"/>
              <a:gd name="connsiteY14" fmla="*/ 1329322 h 6840668"/>
              <a:gd name="connsiteX15" fmla="*/ 1207424 w 6317625"/>
              <a:gd name="connsiteY15" fmla="*/ 1089135 h 6840668"/>
              <a:gd name="connsiteX16" fmla="*/ 1447610 w 6317625"/>
              <a:gd name="connsiteY16" fmla="*/ 674434 h 6840668"/>
              <a:gd name="connsiteX17" fmla="*/ 1515375 w 6317625"/>
              <a:gd name="connsiteY17" fmla="*/ 663501 h 6840668"/>
              <a:gd name="connsiteX18" fmla="*/ 2542954 w 6317625"/>
              <a:gd name="connsiteY18" fmla="*/ 0 h 6840668"/>
              <a:gd name="connsiteX19" fmla="*/ 6317625 w 6317625"/>
              <a:gd name="connsiteY19" fmla="*/ 0 h 6840668"/>
              <a:gd name="connsiteX20" fmla="*/ 6317625 w 6317625"/>
              <a:gd name="connsiteY20" fmla="*/ 6840668 h 6840668"/>
              <a:gd name="connsiteX21" fmla="*/ 6230037 w 6317625"/>
              <a:gd name="connsiteY21" fmla="*/ 6814791 h 6840668"/>
              <a:gd name="connsiteX22" fmla="*/ 5013461 w 6317625"/>
              <a:gd name="connsiteY22" fmla="*/ 5538903 h 6840668"/>
              <a:gd name="connsiteX23" fmla="*/ 3720873 w 6317625"/>
              <a:gd name="connsiteY23" fmla="*/ 6063409 h 6840668"/>
              <a:gd name="connsiteX24" fmla="*/ 2775987 w 6317625"/>
              <a:gd name="connsiteY24" fmla="*/ 5162980 h 6840668"/>
              <a:gd name="connsiteX25" fmla="*/ 2210002 w 6317625"/>
              <a:gd name="connsiteY25" fmla="*/ 5455137 h 6840668"/>
              <a:gd name="connsiteX26" fmla="*/ 1437015 w 6317625"/>
              <a:gd name="connsiteY26" fmla="*/ 6401298 h 6840668"/>
              <a:gd name="connsiteX27" fmla="*/ 75055 w 6317625"/>
              <a:gd name="connsiteY27" fmla="*/ 6031719 h 6840668"/>
              <a:gd name="connsiteX28" fmla="*/ 406869 w 6317625"/>
              <a:gd name="connsiteY28" fmla="*/ 4883188 h 6840668"/>
              <a:gd name="connsiteX29" fmla="*/ 1425737 w 6317625"/>
              <a:gd name="connsiteY29" fmla="*/ 4614510 h 6840668"/>
              <a:gd name="connsiteX30" fmla="*/ 2401798 w 6317625"/>
              <a:gd name="connsiteY30" fmla="*/ 3834988 h 6840668"/>
              <a:gd name="connsiteX31" fmla="*/ 1823833 w 6317625"/>
              <a:gd name="connsiteY31" fmla="*/ 3299773 h 6840668"/>
              <a:gd name="connsiteX32" fmla="*/ 964802 w 6317625"/>
              <a:gd name="connsiteY32" fmla="*/ 2659918 h 6840668"/>
              <a:gd name="connsiteX33" fmla="*/ 1218949 w 6317625"/>
              <a:gd name="connsiteY33" fmla="*/ 1977364 h 6840668"/>
              <a:gd name="connsiteX34" fmla="*/ 2387241 w 6317625"/>
              <a:gd name="connsiteY34" fmla="*/ 1909455 h 6840668"/>
              <a:gd name="connsiteX35" fmla="*/ 2947668 w 6317625"/>
              <a:gd name="connsiteY35" fmla="*/ 1386658 h 6840668"/>
              <a:gd name="connsiteX36" fmla="*/ 2498714 w 6317625"/>
              <a:gd name="connsiteY36" fmla="*/ 259434 h 6840668"/>
              <a:gd name="connsiteX37" fmla="*/ 2511421 w 6317625"/>
              <a:gd name="connsiteY37" fmla="*/ 121590 h 684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317625" h="6840668">
                <a:moveTo>
                  <a:pt x="4958378" y="6031137"/>
                </a:moveTo>
                <a:cubicBezTo>
                  <a:pt x="5115727" y="6021909"/>
                  <a:pt x="5263149" y="6124019"/>
                  <a:pt x="5305315" y="6282257"/>
                </a:cubicBezTo>
                <a:cubicBezTo>
                  <a:pt x="5353507" y="6463099"/>
                  <a:pt x="5245971" y="6648768"/>
                  <a:pt x="5065129" y="6696958"/>
                </a:cubicBezTo>
                <a:cubicBezTo>
                  <a:pt x="4884289" y="6745149"/>
                  <a:pt x="4698617" y="6637614"/>
                  <a:pt x="4650427" y="6456771"/>
                </a:cubicBezTo>
                <a:cubicBezTo>
                  <a:pt x="4602235" y="6275928"/>
                  <a:pt x="4709771" y="6090262"/>
                  <a:pt x="4890615" y="6042071"/>
                </a:cubicBezTo>
                <a:cubicBezTo>
                  <a:pt x="4913219" y="6036047"/>
                  <a:pt x="4935901" y="6032455"/>
                  <a:pt x="4958378" y="6031137"/>
                </a:cubicBezTo>
                <a:close/>
                <a:moveTo>
                  <a:pt x="892226" y="3293470"/>
                </a:moveTo>
                <a:cubicBezTo>
                  <a:pt x="1156570" y="3277966"/>
                  <a:pt x="1404240" y="3449513"/>
                  <a:pt x="1475080" y="3715351"/>
                </a:cubicBezTo>
                <a:cubicBezTo>
                  <a:pt x="1556041" y="4019167"/>
                  <a:pt x="1375383" y="4331088"/>
                  <a:pt x="1071567" y="4412048"/>
                </a:cubicBezTo>
                <a:cubicBezTo>
                  <a:pt x="767753" y="4493009"/>
                  <a:pt x="455831" y="4312351"/>
                  <a:pt x="374869" y="4008535"/>
                </a:cubicBezTo>
                <a:cubicBezTo>
                  <a:pt x="293908" y="3704721"/>
                  <a:pt x="474567" y="3392798"/>
                  <a:pt x="778382" y="3311837"/>
                </a:cubicBezTo>
                <a:cubicBezTo>
                  <a:pt x="816360" y="3301718"/>
                  <a:pt x="854463" y="3295686"/>
                  <a:pt x="892226" y="3293470"/>
                </a:cubicBezTo>
                <a:close/>
                <a:moveTo>
                  <a:pt x="1515375" y="663501"/>
                </a:moveTo>
                <a:cubicBezTo>
                  <a:pt x="1672721" y="654272"/>
                  <a:pt x="1820145" y="756383"/>
                  <a:pt x="1862311" y="914620"/>
                </a:cubicBezTo>
                <a:cubicBezTo>
                  <a:pt x="1910502" y="1095462"/>
                  <a:pt x="1802968" y="1281132"/>
                  <a:pt x="1622124" y="1329322"/>
                </a:cubicBezTo>
                <a:cubicBezTo>
                  <a:pt x="1441283" y="1377513"/>
                  <a:pt x="1255615" y="1269977"/>
                  <a:pt x="1207424" y="1089135"/>
                </a:cubicBezTo>
                <a:cubicBezTo>
                  <a:pt x="1159233" y="908294"/>
                  <a:pt x="1266769" y="722625"/>
                  <a:pt x="1447610" y="674434"/>
                </a:cubicBezTo>
                <a:cubicBezTo>
                  <a:pt x="1470217" y="668411"/>
                  <a:pt x="1492896" y="664821"/>
                  <a:pt x="1515375" y="663501"/>
                </a:cubicBezTo>
                <a:close/>
                <a:moveTo>
                  <a:pt x="2542954" y="0"/>
                </a:moveTo>
                <a:lnTo>
                  <a:pt x="6317625" y="0"/>
                </a:lnTo>
                <a:lnTo>
                  <a:pt x="6317625" y="6840668"/>
                </a:lnTo>
                <a:lnTo>
                  <a:pt x="6230037" y="6814791"/>
                </a:lnTo>
                <a:cubicBezTo>
                  <a:pt x="5511511" y="6546277"/>
                  <a:pt x="5563886" y="5634137"/>
                  <a:pt x="5013461" y="5538903"/>
                </a:cubicBezTo>
                <a:cubicBezTo>
                  <a:pt x="4504461" y="5450825"/>
                  <a:pt x="4212037" y="6187406"/>
                  <a:pt x="3720873" y="6063409"/>
                </a:cubicBezTo>
                <a:cubicBezTo>
                  <a:pt x="3249852" y="5944482"/>
                  <a:pt x="3223909" y="5195131"/>
                  <a:pt x="2775987" y="5162980"/>
                </a:cubicBezTo>
                <a:cubicBezTo>
                  <a:pt x="2577088" y="5148695"/>
                  <a:pt x="2416139" y="5282749"/>
                  <a:pt x="2210002" y="5455137"/>
                </a:cubicBezTo>
                <a:cubicBezTo>
                  <a:pt x="1759503" y="5831872"/>
                  <a:pt x="1735837" y="6203943"/>
                  <a:pt x="1437015" y="6401298"/>
                </a:cubicBezTo>
                <a:cubicBezTo>
                  <a:pt x="1022137" y="6675287"/>
                  <a:pt x="277340" y="6489917"/>
                  <a:pt x="75055" y="6031719"/>
                </a:cubicBezTo>
                <a:cubicBezTo>
                  <a:pt x="-100071" y="5635034"/>
                  <a:pt x="39649" y="5119308"/>
                  <a:pt x="406869" y="4883188"/>
                </a:cubicBezTo>
                <a:cubicBezTo>
                  <a:pt x="668038" y="4715275"/>
                  <a:pt x="978899" y="4781854"/>
                  <a:pt x="1425737" y="4614510"/>
                </a:cubicBezTo>
                <a:cubicBezTo>
                  <a:pt x="1483018" y="4593066"/>
                  <a:pt x="2421509" y="4233274"/>
                  <a:pt x="2401798" y="3834988"/>
                </a:cubicBezTo>
                <a:cubicBezTo>
                  <a:pt x="2389953" y="3595533"/>
                  <a:pt x="2054344" y="3420191"/>
                  <a:pt x="1823833" y="3299773"/>
                </a:cubicBezTo>
                <a:cubicBezTo>
                  <a:pt x="1207509" y="2977771"/>
                  <a:pt x="1033713" y="2885600"/>
                  <a:pt x="964802" y="2659918"/>
                </a:cubicBezTo>
                <a:cubicBezTo>
                  <a:pt x="895511" y="2432959"/>
                  <a:pt x="1010317" y="2120581"/>
                  <a:pt x="1218949" y="1977364"/>
                </a:cubicBezTo>
                <a:cubicBezTo>
                  <a:pt x="1546835" y="1752277"/>
                  <a:pt x="1872903" y="2105427"/>
                  <a:pt x="2387241" y="1909455"/>
                </a:cubicBezTo>
                <a:cubicBezTo>
                  <a:pt x="2455367" y="1883513"/>
                  <a:pt x="2884207" y="1718365"/>
                  <a:pt x="2947668" y="1386658"/>
                </a:cubicBezTo>
                <a:cubicBezTo>
                  <a:pt x="3028995" y="961696"/>
                  <a:pt x="2497170" y="773992"/>
                  <a:pt x="2498714" y="259434"/>
                </a:cubicBezTo>
                <a:cubicBezTo>
                  <a:pt x="2498850" y="213850"/>
                  <a:pt x="2503216" y="167716"/>
                  <a:pt x="2511421" y="1215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5C0B0-1063-C6B8-1A59-9ED4C633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3147"/>
            <a:ext cx="4120600" cy="142350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dirty="0">
                <a:cs typeface="Posterama"/>
              </a:rPr>
              <a:t>Discovered</a:t>
            </a:r>
            <a:br>
              <a:rPr lang="en-US" dirty="0">
                <a:cs typeface="Posterama"/>
              </a:rPr>
            </a:br>
            <a:r>
              <a:rPr lang="en-US" dirty="0">
                <a:cs typeface="Posterama"/>
              </a:rPr>
              <a:t>topics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33C18E-2529-4306-7355-2CC07A217D6F}"/>
              </a:ext>
            </a:extLst>
          </p:cNvPr>
          <p:cNvSpPr/>
          <p:nvPr/>
        </p:nvSpPr>
        <p:spPr>
          <a:xfrm>
            <a:off x="4121112" y="3558"/>
            <a:ext cx="8069855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BAFFBD5E-EC56-CCDE-B680-3352BA906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033" y="108127"/>
            <a:ext cx="6785803" cy="63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8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988800-4054-4E60-A352-60CF604AB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1FB661E-0D75-43BF-813D-0FBD5093E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17625" cy="6840668"/>
          </a:xfrm>
          <a:custGeom>
            <a:avLst/>
            <a:gdLst>
              <a:gd name="connsiteX0" fmla="*/ 4958378 w 6317625"/>
              <a:gd name="connsiteY0" fmla="*/ 6031137 h 6840668"/>
              <a:gd name="connsiteX1" fmla="*/ 5305315 w 6317625"/>
              <a:gd name="connsiteY1" fmla="*/ 6282257 h 6840668"/>
              <a:gd name="connsiteX2" fmla="*/ 5065129 w 6317625"/>
              <a:gd name="connsiteY2" fmla="*/ 6696958 h 6840668"/>
              <a:gd name="connsiteX3" fmla="*/ 4650427 w 6317625"/>
              <a:gd name="connsiteY3" fmla="*/ 6456771 h 6840668"/>
              <a:gd name="connsiteX4" fmla="*/ 4890615 w 6317625"/>
              <a:gd name="connsiteY4" fmla="*/ 6042071 h 6840668"/>
              <a:gd name="connsiteX5" fmla="*/ 4958378 w 6317625"/>
              <a:gd name="connsiteY5" fmla="*/ 6031137 h 6840668"/>
              <a:gd name="connsiteX6" fmla="*/ 892226 w 6317625"/>
              <a:gd name="connsiteY6" fmla="*/ 3293470 h 6840668"/>
              <a:gd name="connsiteX7" fmla="*/ 1475080 w 6317625"/>
              <a:gd name="connsiteY7" fmla="*/ 3715351 h 6840668"/>
              <a:gd name="connsiteX8" fmla="*/ 1071567 w 6317625"/>
              <a:gd name="connsiteY8" fmla="*/ 4412048 h 6840668"/>
              <a:gd name="connsiteX9" fmla="*/ 374869 w 6317625"/>
              <a:gd name="connsiteY9" fmla="*/ 4008535 h 6840668"/>
              <a:gd name="connsiteX10" fmla="*/ 778382 w 6317625"/>
              <a:gd name="connsiteY10" fmla="*/ 3311837 h 6840668"/>
              <a:gd name="connsiteX11" fmla="*/ 892226 w 6317625"/>
              <a:gd name="connsiteY11" fmla="*/ 3293470 h 6840668"/>
              <a:gd name="connsiteX12" fmla="*/ 1515375 w 6317625"/>
              <a:gd name="connsiteY12" fmla="*/ 663501 h 6840668"/>
              <a:gd name="connsiteX13" fmla="*/ 1862311 w 6317625"/>
              <a:gd name="connsiteY13" fmla="*/ 914620 h 6840668"/>
              <a:gd name="connsiteX14" fmla="*/ 1622124 w 6317625"/>
              <a:gd name="connsiteY14" fmla="*/ 1329322 h 6840668"/>
              <a:gd name="connsiteX15" fmla="*/ 1207424 w 6317625"/>
              <a:gd name="connsiteY15" fmla="*/ 1089135 h 6840668"/>
              <a:gd name="connsiteX16" fmla="*/ 1447610 w 6317625"/>
              <a:gd name="connsiteY16" fmla="*/ 674434 h 6840668"/>
              <a:gd name="connsiteX17" fmla="*/ 1515375 w 6317625"/>
              <a:gd name="connsiteY17" fmla="*/ 663501 h 6840668"/>
              <a:gd name="connsiteX18" fmla="*/ 2542954 w 6317625"/>
              <a:gd name="connsiteY18" fmla="*/ 0 h 6840668"/>
              <a:gd name="connsiteX19" fmla="*/ 6317625 w 6317625"/>
              <a:gd name="connsiteY19" fmla="*/ 0 h 6840668"/>
              <a:gd name="connsiteX20" fmla="*/ 6317625 w 6317625"/>
              <a:gd name="connsiteY20" fmla="*/ 6840668 h 6840668"/>
              <a:gd name="connsiteX21" fmla="*/ 6230037 w 6317625"/>
              <a:gd name="connsiteY21" fmla="*/ 6814791 h 6840668"/>
              <a:gd name="connsiteX22" fmla="*/ 5013461 w 6317625"/>
              <a:gd name="connsiteY22" fmla="*/ 5538903 h 6840668"/>
              <a:gd name="connsiteX23" fmla="*/ 3720873 w 6317625"/>
              <a:gd name="connsiteY23" fmla="*/ 6063409 h 6840668"/>
              <a:gd name="connsiteX24" fmla="*/ 2775987 w 6317625"/>
              <a:gd name="connsiteY24" fmla="*/ 5162980 h 6840668"/>
              <a:gd name="connsiteX25" fmla="*/ 2210002 w 6317625"/>
              <a:gd name="connsiteY25" fmla="*/ 5455137 h 6840668"/>
              <a:gd name="connsiteX26" fmla="*/ 1437015 w 6317625"/>
              <a:gd name="connsiteY26" fmla="*/ 6401298 h 6840668"/>
              <a:gd name="connsiteX27" fmla="*/ 75055 w 6317625"/>
              <a:gd name="connsiteY27" fmla="*/ 6031719 h 6840668"/>
              <a:gd name="connsiteX28" fmla="*/ 406869 w 6317625"/>
              <a:gd name="connsiteY28" fmla="*/ 4883188 h 6840668"/>
              <a:gd name="connsiteX29" fmla="*/ 1425737 w 6317625"/>
              <a:gd name="connsiteY29" fmla="*/ 4614510 h 6840668"/>
              <a:gd name="connsiteX30" fmla="*/ 2401798 w 6317625"/>
              <a:gd name="connsiteY30" fmla="*/ 3834988 h 6840668"/>
              <a:gd name="connsiteX31" fmla="*/ 1823833 w 6317625"/>
              <a:gd name="connsiteY31" fmla="*/ 3299773 h 6840668"/>
              <a:gd name="connsiteX32" fmla="*/ 964802 w 6317625"/>
              <a:gd name="connsiteY32" fmla="*/ 2659918 h 6840668"/>
              <a:gd name="connsiteX33" fmla="*/ 1218949 w 6317625"/>
              <a:gd name="connsiteY33" fmla="*/ 1977364 h 6840668"/>
              <a:gd name="connsiteX34" fmla="*/ 2387241 w 6317625"/>
              <a:gd name="connsiteY34" fmla="*/ 1909455 h 6840668"/>
              <a:gd name="connsiteX35" fmla="*/ 2947668 w 6317625"/>
              <a:gd name="connsiteY35" fmla="*/ 1386658 h 6840668"/>
              <a:gd name="connsiteX36" fmla="*/ 2498714 w 6317625"/>
              <a:gd name="connsiteY36" fmla="*/ 259434 h 6840668"/>
              <a:gd name="connsiteX37" fmla="*/ 2511421 w 6317625"/>
              <a:gd name="connsiteY37" fmla="*/ 121590 h 684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317625" h="6840668">
                <a:moveTo>
                  <a:pt x="4958378" y="6031137"/>
                </a:moveTo>
                <a:cubicBezTo>
                  <a:pt x="5115727" y="6021909"/>
                  <a:pt x="5263149" y="6124019"/>
                  <a:pt x="5305315" y="6282257"/>
                </a:cubicBezTo>
                <a:cubicBezTo>
                  <a:pt x="5353507" y="6463099"/>
                  <a:pt x="5245971" y="6648768"/>
                  <a:pt x="5065129" y="6696958"/>
                </a:cubicBezTo>
                <a:cubicBezTo>
                  <a:pt x="4884289" y="6745149"/>
                  <a:pt x="4698617" y="6637614"/>
                  <a:pt x="4650427" y="6456771"/>
                </a:cubicBezTo>
                <a:cubicBezTo>
                  <a:pt x="4602235" y="6275928"/>
                  <a:pt x="4709771" y="6090262"/>
                  <a:pt x="4890615" y="6042071"/>
                </a:cubicBezTo>
                <a:cubicBezTo>
                  <a:pt x="4913219" y="6036047"/>
                  <a:pt x="4935901" y="6032455"/>
                  <a:pt x="4958378" y="6031137"/>
                </a:cubicBezTo>
                <a:close/>
                <a:moveTo>
                  <a:pt x="892226" y="3293470"/>
                </a:moveTo>
                <a:cubicBezTo>
                  <a:pt x="1156570" y="3277966"/>
                  <a:pt x="1404240" y="3449513"/>
                  <a:pt x="1475080" y="3715351"/>
                </a:cubicBezTo>
                <a:cubicBezTo>
                  <a:pt x="1556041" y="4019167"/>
                  <a:pt x="1375383" y="4331088"/>
                  <a:pt x="1071567" y="4412048"/>
                </a:cubicBezTo>
                <a:cubicBezTo>
                  <a:pt x="767753" y="4493009"/>
                  <a:pt x="455831" y="4312351"/>
                  <a:pt x="374869" y="4008535"/>
                </a:cubicBezTo>
                <a:cubicBezTo>
                  <a:pt x="293908" y="3704721"/>
                  <a:pt x="474567" y="3392798"/>
                  <a:pt x="778382" y="3311837"/>
                </a:cubicBezTo>
                <a:cubicBezTo>
                  <a:pt x="816360" y="3301718"/>
                  <a:pt x="854463" y="3295686"/>
                  <a:pt x="892226" y="3293470"/>
                </a:cubicBezTo>
                <a:close/>
                <a:moveTo>
                  <a:pt x="1515375" y="663501"/>
                </a:moveTo>
                <a:cubicBezTo>
                  <a:pt x="1672721" y="654272"/>
                  <a:pt x="1820145" y="756383"/>
                  <a:pt x="1862311" y="914620"/>
                </a:cubicBezTo>
                <a:cubicBezTo>
                  <a:pt x="1910502" y="1095462"/>
                  <a:pt x="1802968" y="1281132"/>
                  <a:pt x="1622124" y="1329322"/>
                </a:cubicBezTo>
                <a:cubicBezTo>
                  <a:pt x="1441283" y="1377513"/>
                  <a:pt x="1255615" y="1269977"/>
                  <a:pt x="1207424" y="1089135"/>
                </a:cubicBezTo>
                <a:cubicBezTo>
                  <a:pt x="1159233" y="908294"/>
                  <a:pt x="1266769" y="722625"/>
                  <a:pt x="1447610" y="674434"/>
                </a:cubicBezTo>
                <a:cubicBezTo>
                  <a:pt x="1470217" y="668411"/>
                  <a:pt x="1492896" y="664821"/>
                  <a:pt x="1515375" y="663501"/>
                </a:cubicBezTo>
                <a:close/>
                <a:moveTo>
                  <a:pt x="2542954" y="0"/>
                </a:moveTo>
                <a:lnTo>
                  <a:pt x="6317625" y="0"/>
                </a:lnTo>
                <a:lnTo>
                  <a:pt x="6317625" y="6840668"/>
                </a:lnTo>
                <a:lnTo>
                  <a:pt x="6230037" y="6814791"/>
                </a:lnTo>
                <a:cubicBezTo>
                  <a:pt x="5511511" y="6546277"/>
                  <a:pt x="5563886" y="5634137"/>
                  <a:pt x="5013461" y="5538903"/>
                </a:cubicBezTo>
                <a:cubicBezTo>
                  <a:pt x="4504461" y="5450825"/>
                  <a:pt x="4212037" y="6187406"/>
                  <a:pt x="3720873" y="6063409"/>
                </a:cubicBezTo>
                <a:cubicBezTo>
                  <a:pt x="3249852" y="5944482"/>
                  <a:pt x="3223909" y="5195131"/>
                  <a:pt x="2775987" y="5162980"/>
                </a:cubicBezTo>
                <a:cubicBezTo>
                  <a:pt x="2577088" y="5148695"/>
                  <a:pt x="2416139" y="5282749"/>
                  <a:pt x="2210002" y="5455137"/>
                </a:cubicBezTo>
                <a:cubicBezTo>
                  <a:pt x="1759503" y="5831872"/>
                  <a:pt x="1735837" y="6203943"/>
                  <a:pt x="1437015" y="6401298"/>
                </a:cubicBezTo>
                <a:cubicBezTo>
                  <a:pt x="1022137" y="6675287"/>
                  <a:pt x="277340" y="6489917"/>
                  <a:pt x="75055" y="6031719"/>
                </a:cubicBezTo>
                <a:cubicBezTo>
                  <a:pt x="-100071" y="5635034"/>
                  <a:pt x="39649" y="5119308"/>
                  <a:pt x="406869" y="4883188"/>
                </a:cubicBezTo>
                <a:cubicBezTo>
                  <a:pt x="668038" y="4715275"/>
                  <a:pt x="978899" y="4781854"/>
                  <a:pt x="1425737" y="4614510"/>
                </a:cubicBezTo>
                <a:cubicBezTo>
                  <a:pt x="1483018" y="4593066"/>
                  <a:pt x="2421509" y="4233274"/>
                  <a:pt x="2401798" y="3834988"/>
                </a:cubicBezTo>
                <a:cubicBezTo>
                  <a:pt x="2389953" y="3595533"/>
                  <a:pt x="2054344" y="3420191"/>
                  <a:pt x="1823833" y="3299773"/>
                </a:cubicBezTo>
                <a:cubicBezTo>
                  <a:pt x="1207509" y="2977771"/>
                  <a:pt x="1033713" y="2885600"/>
                  <a:pt x="964802" y="2659918"/>
                </a:cubicBezTo>
                <a:cubicBezTo>
                  <a:pt x="895511" y="2432959"/>
                  <a:pt x="1010317" y="2120581"/>
                  <a:pt x="1218949" y="1977364"/>
                </a:cubicBezTo>
                <a:cubicBezTo>
                  <a:pt x="1546835" y="1752277"/>
                  <a:pt x="1872903" y="2105427"/>
                  <a:pt x="2387241" y="1909455"/>
                </a:cubicBezTo>
                <a:cubicBezTo>
                  <a:pt x="2455367" y="1883513"/>
                  <a:pt x="2884207" y="1718365"/>
                  <a:pt x="2947668" y="1386658"/>
                </a:cubicBezTo>
                <a:cubicBezTo>
                  <a:pt x="3028995" y="961696"/>
                  <a:pt x="2497170" y="773992"/>
                  <a:pt x="2498714" y="259434"/>
                </a:cubicBezTo>
                <a:cubicBezTo>
                  <a:pt x="2498850" y="213850"/>
                  <a:pt x="2503216" y="167716"/>
                  <a:pt x="2511421" y="1215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5C0B0-1063-C6B8-1A59-9ED4C633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3147"/>
            <a:ext cx="4120600" cy="142350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dirty="0">
                <a:cs typeface="Posterama"/>
              </a:rPr>
              <a:t>Discovered</a:t>
            </a:r>
            <a:br>
              <a:rPr lang="en-US" dirty="0">
                <a:cs typeface="Posterama"/>
              </a:rPr>
            </a:br>
            <a:r>
              <a:rPr lang="en-US" dirty="0">
                <a:cs typeface="Posterama"/>
              </a:rPr>
              <a:t>topics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33C18E-2529-4306-7355-2CC07A217D6F}"/>
              </a:ext>
            </a:extLst>
          </p:cNvPr>
          <p:cNvSpPr/>
          <p:nvPr/>
        </p:nvSpPr>
        <p:spPr>
          <a:xfrm>
            <a:off x="4121112" y="3558"/>
            <a:ext cx="8069855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BAFFBD5E-EC56-CCDE-B680-3352BA906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033" y="108127"/>
            <a:ext cx="6785803" cy="638002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8C2A04B-6A3C-3A00-DF1D-AA9E1CFDB0C4}"/>
              </a:ext>
            </a:extLst>
          </p:cNvPr>
          <p:cNvSpPr/>
          <p:nvPr/>
        </p:nvSpPr>
        <p:spPr>
          <a:xfrm>
            <a:off x="4786141" y="2348658"/>
            <a:ext cx="1854505" cy="17718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4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988800-4054-4E60-A352-60CF604AB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1FB661E-0D75-43BF-813D-0FBD5093E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17625" cy="6840668"/>
          </a:xfrm>
          <a:custGeom>
            <a:avLst/>
            <a:gdLst>
              <a:gd name="connsiteX0" fmla="*/ 4958378 w 6317625"/>
              <a:gd name="connsiteY0" fmla="*/ 6031137 h 6840668"/>
              <a:gd name="connsiteX1" fmla="*/ 5305315 w 6317625"/>
              <a:gd name="connsiteY1" fmla="*/ 6282257 h 6840668"/>
              <a:gd name="connsiteX2" fmla="*/ 5065129 w 6317625"/>
              <a:gd name="connsiteY2" fmla="*/ 6696958 h 6840668"/>
              <a:gd name="connsiteX3" fmla="*/ 4650427 w 6317625"/>
              <a:gd name="connsiteY3" fmla="*/ 6456771 h 6840668"/>
              <a:gd name="connsiteX4" fmla="*/ 4890615 w 6317625"/>
              <a:gd name="connsiteY4" fmla="*/ 6042071 h 6840668"/>
              <a:gd name="connsiteX5" fmla="*/ 4958378 w 6317625"/>
              <a:gd name="connsiteY5" fmla="*/ 6031137 h 6840668"/>
              <a:gd name="connsiteX6" fmla="*/ 892226 w 6317625"/>
              <a:gd name="connsiteY6" fmla="*/ 3293470 h 6840668"/>
              <a:gd name="connsiteX7" fmla="*/ 1475080 w 6317625"/>
              <a:gd name="connsiteY7" fmla="*/ 3715351 h 6840668"/>
              <a:gd name="connsiteX8" fmla="*/ 1071567 w 6317625"/>
              <a:gd name="connsiteY8" fmla="*/ 4412048 h 6840668"/>
              <a:gd name="connsiteX9" fmla="*/ 374869 w 6317625"/>
              <a:gd name="connsiteY9" fmla="*/ 4008535 h 6840668"/>
              <a:gd name="connsiteX10" fmla="*/ 778382 w 6317625"/>
              <a:gd name="connsiteY10" fmla="*/ 3311837 h 6840668"/>
              <a:gd name="connsiteX11" fmla="*/ 892226 w 6317625"/>
              <a:gd name="connsiteY11" fmla="*/ 3293470 h 6840668"/>
              <a:gd name="connsiteX12" fmla="*/ 1515375 w 6317625"/>
              <a:gd name="connsiteY12" fmla="*/ 663501 h 6840668"/>
              <a:gd name="connsiteX13" fmla="*/ 1862311 w 6317625"/>
              <a:gd name="connsiteY13" fmla="*/ 914620 h 6840668"/>
              <a:gd name="connsiteX14" fmla="*/ 1622124 w 6317625"/>
              <a:gd name="connsiteY14" fmla="*/ 1329322 h 6840668"/>
              <a:gd name="connsiteX15" fmla="*/ 1207424 w 6317625"/>
              <a:gd name="connsiteY15" fmla="*/ 1089135 h 6840668"/>
              <a:gd name="connsiteX16" fmla="*/ 1447610 w 6317625"/>
              <a:gd name="connsiteY16" fmla="*/ 674434 h 6840668"/>
              <a:gd name="connsiteX17" fmla="*/ 1515375 w 6317625"/>
              <a:gd name="connsiteY17" fmla="*/ 663501 h 6840668"/>
              <a:gd name="connsiteX18" fmla="*/ 2542954 w 6317625"/>
              <a:gd name="connsiteY18" fmla="*/ 0 h 6840668"/>
              <a:gd name="connsiteX19" fmla="*/ 6317625 w 6317625"/>
              <a:gd name="connsiteY19" fmla="*/ 0 h 6840668"/>
              <a:gd name="connsiteX20" fmla="*/ 6317625 w 6317625"/>
              <a:gd name="connsiteY20" fmla="*/ 6840668 h 6840668"/>
              <a:gd name="connsiteX21" fmla="*/ 6230037 w 6317625"/>
              <a:gd name="connsiteY21" fmla="*/ 6814791 h 6840668"/>
              <a:gd name="connsiteX22" fmla="*/ 5013461 w 6317625"/>
              <a:gd name="connsiteY22" fmla="*/ 5538903 h 6840668"/>
              <a:gd name="connsiteX23" fmla="*/ 3720873 w 6317625"/>
              <a:gd name="connsiteY23" fmla="*/ 6063409 h 6840668"/>
              <a:gd name="connsiteX24" fmla="*/ 2775987 w 6317625"/>
              <a:gd name="connsiteY24" fmla="*/ 5162980 h 6840668"/>
              <a:gd name="connsiteX25" fmla="*/ 2210002 w 6317625"/>
              <a:gd name="connsiteY25" fmla="*/ 5455137 h 6840668"/>
              <a:gd name="connsiteX26" fmla="*/ 1437015 w 6317625"/>
              <a:gd name="connsiteY26" fmla="*/ 6401298 h 6840668"/>
              <a:gd name="connsiteX27" fmla="*/ 75055 w 6317625"/>
              <a:gd name="connsiteY27" fmla="*/ 6031719 h 6840668"/>
              <a:gd name="connsiteX28" fmla="*/ 406869 w 6317625"/>
              <a:gd name="connsiteY28" fmla="*/ 4883188 h 6840668"/>
              <a:gd name="connsiteX29" fmla="*/ 1425737 w 6317625"/>
              <a:gd name="connsiteY29" fmla="*/ 4614510 h 6840668"/>
              <a:gd name="connsiteX30" fmla="*/ 2401798 w 6317625"/>
              <a:gd name="connsiteY30" fmla="*/ 3834988 h 6840668"/>
              <a:gd name="connsiteX31" fmla="*/ 1823833 w 6317625"/>
              <a:gd name="connsiteY31" fmla="*/ 3299773 h 6840668"/>
              <a:gd name="connsiteX32" fmla="*/ 964802 w 6317625"/>
              <a:gd name="connsiteY32" fmla="*/ 2659918 h 6840668"/>
              <a:gd name="connsiteX33" fmla="*/ 1218949 w 6317625"/>
              <a:gd name="connsiteY33" fmla="*/ 1977364 h 6840668"/>
              <a:gd name="connsiteX34" fmla="*/ 2387241 w 6317625"/>
              <a:gd name="connsiteY34" fmla="*/ 1909455 h 6840668"/>
              <a:gd name="connsiteX35" fmla="*/ 2947668 w 6317625"/>
              <a:gd name="connsiteY35" fmla="*/ 1386658 h 6840668"/>
              <a:gd name="connsiteX36" fmla="*/ 2498714 w 6317625"/>
              <a:gd name="connsiteY36" fmla="*/ 259434 h 6840668"/>
              <a:gd name="connsiteX37" fmla="*/ 2511421 w 6317625"/>
              <a:gd name="connsiteY37" fmla="*/ 121590 h 684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317625" h="6840668">
                <a:moveTo>
                  <a:pt x="4958378" y="6031137"/>
                </a:moveTo>
                <a:cubicBezTo>
                  <a:pt x="5115727" y="6021909"/>
                  <a:pt x="5263149" y="6124019"/>
                  <a:pt x="5305315" y="6282257"/>
                </a:cubicBezTo>
                <a:cubicBezTo>
                  <a:pt x="5353507" y="6463099"/>
                  <a:pt x="5245971" y="6648768"/>
                  <a:pt x="5065129" y="6696958"/>
                </a:cubicBezTo>
                <a:cubicBezTo>
                  <a:pt x="4884289" y="6745149"/>
                  <a:pt x="4698617" y="6637614"/>
                  <a:pt x="4650427" y="6456771"/>
                </a:cubicBezTo>
                <a:cubicBezTo>
                  <a:pt x="4602235" y="6275928"/>
                  <a:pt x="4709771" y="6090262"/>
                  <a:pt x="4890615" y="6042071"/>
                </a:cubicBezTo>
                <a:cubicBezTo>
                  <a:pt x="4913219" y="6036047"/>
                  <a:pt x="4935901" y="6032455"/>
                  <a:pt x="4958378" y="6031137"/>
                </a:cubicBezTo>
                <a:close/>
                <a:moveTo>
                  <a:pt x="892226" y="3293470"/>
                </a:moveTo>
                <a:cubicBezTo>
                  <a:pt x="1156570" y="3277966"/>
                  <a:pt x="1404240" y="3449513"/>
                  <a:pt x="1475080" y="3715351"/>
                </a:cubicBezTo>
                <a:cubicBezTo>
                  <a:pt x="1556041" y="4019167"/>
                  <a:pt x="1375383" y="4331088"/>
                  <a:pt x="1071567" y="4412048"/>
                </a:cubicBezTo>
                <a:cubicBezTo>
                  <a:pt x="767753" y="4493009"/>
                  <a:pt x="455831" y="4312351"/>
                  <a:pt x="374869" y="4008535"/>
                </a:cubicBezTo>
                <a:cubicBezTo>
                  <a:pt x="293908" y="3704721"/>
                  <a:pt x="474567" y="3392798"/>
                  <a:pt x="778382" y="3311837"/>
                </a:cubicBezTo>
                <a:cubicBezTo>
                  <a:pt x="816360" y="3301718"/>
                  <a:pt x="854463" y="3295686"/>
                  <a:pt x="892226" y="3293470"/>
                </a:cubicBezTo>
                <a:close/>
                <a:moveTo>
                  <a:pt x="1515375" y="663501"/>
                </a:moveTo>
                <a:cubicBezTo>
                  <a:pt x="1672721" y="654272"/>
                  <a:pt x="1820145" y="756383"/>
                  <a:pt x="1862311" y="914620"/>
                </a:cubicBezTo>
                <a:cubicBezTo>
                  <a:pt x="1910502" y="1095462"/>
                  <a:pt x="1802968" y="1281132"/>
                  <a:pt x="1622124" y="1329322"/>
                </a:cubicBezTo>
                <a:cubicBezTo>
                  <a:pt x="1441283" y="1377513"/>
                  <a:pt x="1255615" y="1269977"/>
                  <a:pt x="1207424" y="1089135"/>
                </a:cubicBezTo>
                <a:cubicBezTo>
                  <a:pt x="1159233" y="908294"/>
                  <a:pt x="1266769" y="722625"/>
                  <a:pt x="1447610" y="674434"/>
                </a:cubicBezTo>
                <a:cubicBezTo>
                  <a:pt x="1470217" y="668411"/>
                  <a:pt x="1492896" y="664821"/>
                  <a:pt x="1515375" y="663501"/>
                </a:cubicBezTo>
                <a:close/>
                <a:moveTo>
                  <a:pt x="2542954" y="0"/>
                </a:moveTo>
                <a:lnTo>
                  <a:pt x="6317625" y="0"/>
                </a:lnTo>
                <a:lnTo>
                  <a:pt x="6317625" y="6840668"/>
                </a:lnTo>
                <a:lnTo>
                  <a:pt x="6230037" y="6814791"/>
                </a:lnTo>
                <a:cubicBezTo>
                  <a:pt x="5511511" y="6546277"/>
                  <a:pt x="5563886" y="5634137"/>
                  <a:pt x="5013461" y="5538903"/>
                </a:cubicBezTo>
                <a:cubicBezTo>
                  <a:pt x="4504461" y="5450825"/>
                  <a:pt x="4212037" y="6187406"/>
                  <a:pt x="3720873" y="6063409"/>
                </a:cubicBezTo>
                <a:cubicBezTo>
                  <a:pt x="3249852" y="5944482"/>
                  <a:pt x="3223909" y="5195131"/>
                  <a:pt x="2775987" y="5162980"/>
                </a:cubicBezTo>
                <a:cubicBezTo>
                  <a:pt x="2577088" y="5148695"/>
                  <a:pt x="2416139" y="5282749"/>
                  <a:pt x="2210002" y="5455137"/>
                </a:cubicBezTo>
                <a:cubicBezTo>
                  <a:pt x="1759503" y="5831872"/>
                  <a:pt x="1735837" y="6203943"/>
                  <a:pt x="1437015" y="6401298"/>
                </a:cubicBezTo>
                <a:cubicBezTo>
                  <a:pt x="1022137" y="6675287"/>
                  <a:pt x="277340" y="6489917"/>
                  <a:pt x="75055" y="6031719"/>
                </a:cubicBezTo>
                <a:cubicBezTo>
                  <a:pt x="-100071" y="5635034"/>
                  <a:pt x="39649" y="5119308"/>
                  <a:pt x="406869" y="4883188"/>
                </a:cubicBezTo>
                <a:cubicBezTo>
                  <a:pt x="668038" y="4715275"/>
                  <a:pt x="978899" y="4781854"/>
                  <a:pt x="1425737" y="4614510"/>
                </a:cubicBezTo>
                <a:cubicBezTo>
                  <a:pt x="1483018" y="4593066"/>
                  <a:pt x="2421509" y="4233274"/>
                  <a:pt x="2401798" y="3834988"/>
                </a:cubicBezTo>
                <a:cubicBezTo>
                  <a:pt x="2389953" y="3595533"/>
                  <a:pt x="2054344" y="3420191"/>
                  <a:pt x="1823833" y="3299773"/>
                </a:cubicBezTo>
                <a:cubicBezTo>
                  <a:pt x="1207509" y="2977771"/>
                  <a:pt x="1033713" y="2885600"/>
                  <a:pt x="964802" y="2659918"/>
                </a:cubicBezTo>
                <a:cubicBezTo>
                  <a:pt x="895511" y="2432959"/>
                  <a:pt x="1010317" y="2120581"/>
                  <a:pt x="1218949" y="1977364"/>
                </a:cubicBezTo>
                <a:cubicBezTo>
                  <a:pt x="1546835" y="1752277"/>
                  <a:pt x="1872903" y="2105427"/>
                  <a:pt x="2387241" y="1909455"/>
                </a:cubicBezTo>
                <a:cubicBezTo>
                  <a:pt x="2455367" y="1883513"/>
                  <a:pt x="2884207" y="1718365"/>
                  <a:pt x="2947668" y="1386658"/>
                </a:cubicBezTo>
                <a:cubicBezTo>
                  <a:pt x="3028995" y="961696"/>
                  <a:pt x="2497170" y="773992"/>
                  <a:pt x="2498714" y="259434"/>
                </a:cubicBezTo>
                <a:cubicBezTo>
                  <a:pt x="2498850" y="213850"/>
                  <a:pt x="2503216" y="167716"/>
                  <a:pt x="2511421" y="1215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5C0B0-1063-C6B8-1A59-9ED4C633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3147"/>
            <a:ext cx="4120600" cy="142350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dirty="0">
                <a:cs typeface="Posterama"/>
              </a:rPr>
              <a:t>Discovered</a:t>
            </a:r>
            <a:br>
              <a:rPr lang="en-US" dirty="0">
                <a:cs typeface="Posterama"/>
              </a:rPr>
            </a:br>
            <a:r>
              <a:rPr lang="en-US" dirty="0">
                <a:cs typeface="Posterama"/>
              </a:rPr>
              <a:t>topics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33C18E-2529-4306-7355-2CC07A217D6F}"/>
              </a:ext>
            </a:extLst>
          </p:cNvPr>
          <p:cNvSpPr/>
          <p:nvPr/>
        </p:nvSpPr>
        <p:spPr>
          <a:xfrm>
            <a:off x="4121112" y="3558"/>
            <a:ext cx="8069855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BAFFBD5E-EC56-CCDE-B680-3352BA906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033" y="108127"/>
            <a:ext cx="6785803" cy="6380025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DA8C34C-533D-B722-E3C1-E711D1DA69A0}"/>
              </a:ext>
            </a:extLst>
          </p:cNvPr>
          <p:cNvSpPr/>
          <p:nvPr/>
        </p:nvSpPr>
        <p:spPr>
          <a:xfrm>
            <a:off x="8348260" y="62657"/>
            <a:ext cx="1854505" cy="17718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1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8988800-4054-4E60-A352-60CF604AB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1FB661E-0D75-43BF-813D-0FBD5093E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17625" cy="6840668"/>
          </a:xfrm>
          <a:custGeom>
            <a:avLst/>
            <a:gdLst>
              <a:gd name="connsiteX0" fmla="*/ 4958378 w 6317625"/>
              <a:gd name="connsiteY0" fmla="*/ 6031137 h 6840668"/>
              <a:gd name="connsiteX1" fmla="*/ 5305315 w 6317625"/>
              <a:gd name="connsiteY1" fmla="*/ 6282257 h 6840668"/>
              <a:gd name="connsiteX2" fmla="*/ 5065129 w 6317625"/>
              <a:gd name="connsiteY2" fmla="*/ 6696958 h 6840668"/>
              <a:gd name="connsiteX3" fmla="*/ 4650427 w 6317625"/>
              <a:gd name="connsiteY3" fmla="*/ 6456771 h 6840668"/>
              <a:gd name="connsiteX4" fmla="*/ 4890615 w 6317625"/>
              <a:gd name="connsiteY4" fmla="*/ 6042071 h 6840668"/>
              <a:gd name="connsiteX5" fmla="*/ 4958378 w 6317625"/>
              <a:gd name="connsiteY5" fmla="*/ 6031137 h 6840668"/>
              <a:gd name="connsiteX6" fmla="*/ 892226 w 6317625"/>
              <a:gd name="connsiteY6" fmla="*/ 3293470 h 6840668"/>
              <a:gd name="connsiteX7" fmla="*/ 1475080 w 6317625"/>
              <a:gd name="connsiteY7" fmla="*/ 3715351 h 6840668"/>
              <a:gd name="connsiteX8" fmla="*/ 1071567 w 6317625"/>
              <a:gd name="connsiteY8" fmla="*/ 4412048 h 6840668"/>
              <a:gd name="connsiteX9" fmla="*/ 374869 w 6317625"/>
              <a:gd name="connsiteY9" fmla="*/ 4008535 h 6840668"/>
              <a:gd name="connsiteX10" fmla="*/ 778382 w 6317625"/>
              <a:gd name="connsiteY10" fmla="*/ 3311837 h 6840668"/>
              <a:gd name="connsiteX11" fmla="*/ 892226 w 6317625"/>
              <a:gd name="connsiteY11" fmla="*/ 3293470 h 6840668"/>
              <a:gd name="connsiteX12" fmla="*/ 1515375 w 6317625"/>
              <a:gd name="connsiteY12" fmla="*/ 663501 h 6840668"/>
              <a:gd name="connsiteX13" fmla="*/ 1862311 w 6317625"/>
              <a:gd name="connsiteY13" fmla="*/ 914620 h 6840668"/>
              <a:gd name="connsiteX14" fmla="*/ 1622124 w 6317625"/>
              <a:gd name="connsiteY14" fmla="*/ 1329322 h 6840668"/>
              <a:gd name="connsiteX15" fmla="*/ 1207424 w 6317625"/>
              <a:gd name="connsiteY15" fmla="*/ 1089135 h 6840668"/>
              <a:gd name="connsiteX16" fmla="*/ 1447610 w 6317625"/>
              <a:gd name="connsiteY16" fmla="*/ 674434 h 6840668"/>
              <a:gd name="connsiteX17" fmla="*/ 1515375 w 6317625"/>
              <a:gd name="connsiteY17" fmla="*/ 663501 h 6840668"/>
              <a:gd name="connsiteX18" fmla="*/ 2542954 w 6317625"/>
              <a:gd name="connsiteY18" fmla="*/ 0 h 6840668"/>
              <a:gd name="connsiteX19" fmla="*/ 6317625 w 6317625"/>
              <a:gd name="connsiteY19" fmla="*/ 0 h 6840668"/>
              <a:gd name="connsiteX20" fmla="*/ 6317625 w 6317625"/>
              <a:gd name="connsiteY20" fmla="*/ 6840668 h 6840668"/>
              <a:gd name="connsiteX21" fmla="*/ 6230037 w 6317625"/>
              <a:gd name="connsiteY21" fmla="*/ 6814791 h 6840668"/>
              <a:gd name="connsiteX22" fmla="*/ 5013461 w 6317625"/>
              <a:gd name="connsiteY22" fmla="*/ 5538903 h 6840668"/>
              <a:gd name="connsiteX23" fmla="*/ 3720873 w 6317625"/>
              <a:gd name="connsiteY23" fmla="*/ 6063409 h 6840668"/>
              <a:gd name="connsiteX24" fmla="*/ 2775987 w 6317625"/>
              <a:gd name="connsiteY24" fmla="*/ 5162980 h 6840668"/>
              <a:gd name="connsiteX25" fmla="*/ 2210002 w 6317625"/>
              <a:gd name="connsiteY25" fmla="*/ 5455137 h 6840668"/>
              <a:gd name="connsiteX26" fmla="*/ 1437015 w 6317625"/>
              <a:gd name="connsiteY26" fmla="*/ 6401298 h 6840668"/>
              <a:gd name="connsiteX27" fmla="*/ 75055 w 6317625"/>
              <a:gd name="connsiteY27" fmla="*/ 6031719 h 6840668"/>
              <a:gd name="connsiteX28" fmla="*/ 406869 w 6317625"/>
              <a:gd name="connsiteY28" fmla="*/ 4883188 h 6840668"/>
              <a:gd name="connsiteX29" fmla="*/ 1425737 w 6317625"/>
              <a:gd name="connsiteY29" fmla="*/ 4614510 h 6840668"/>
              <a:gd name="connsiteX30" fmla="*/ 2401798 w 6317625"/>
              <a:gd name="connsiteY30" fmla="*/ 3834988 h 6840668"/>
              <a:gd name="connsiteX31" fmla="*/ 1823833 w 6317625"/>
              <a:gd name="connsiteY31" fmla="*/ 3299773 h 6840668"/>
              <a:gd name="connsiteX32" fmla="*/ 964802 w 6317625"/>
              <a:gd name="connsiteY32" fmla="*/ 2659918 h 6840668"/>
              <a:gd name="connsiteX33" fmla="*/ 1218949 w 6317625"/>
              <a:gd name="connsiteY33" fmla="*/ 1977364 h 6840668"/>
              <a:gd name="connsiteX34" fmla="*/ 2387241 w 6317625"/>
              <a:gd name="connsiteY34" fmla="*/ 1909455 h 6840668"/>
              <a:gd name="connsiteX35" fmla="*/ 2947668 w 6317625"/>
              <a:gd name="connsiteY35" fmla="*/ 1386658 h 6840668"/>
              <a:gd name="connsiteX36" fmla="*/ 2498714 w 6317625"/>
              <a:gd name="connsiteY36" fmla="*/ 259434 h 6840668"/>
              <a:gd name="connsiteX37" fmla="*/ 2511421 w 6317625"/>
              <a:gd name="connsiteY37" fmla="*/ 121590 h 684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317625" h="6840668">
                <a:moveTo>
                  <a:pt x="4958378" y="6031137"/>
                </a:moveTo>
                <a:cubicBezTo>
                  <a:pt x="5115727" y="6021909"/>
                  <a:pt x="5263149" y="6124019"/>
                  <a:pt x="5305315" y="6282257"/>
                </a:cubicBezTo>
                <a:cubicBezTo>
                  <a:pt x="5353507" y="6463099"/>
                  <a:pt x="5245971" y="6648768"/>
                  <a:pt x="5065129" y="6696958"/>
                </a:cubicBezTo>
                <a:cubicBezTo>
                  <a:pt x="4884289" y="6745149"/>
                  <a:pt x="4698617" y="6637614"/>
                  <a:pt x="4650427" y="6456771"/>
                </a:cubicBezTo>
                <a:cubicBezTo>
                  <a:pt x="4602235" y="6275928"/>
                  <a:pt x="4709771" y="6090262"/>
                  <a:pt x="4890615" y="6042071"/>
                </a:cubicBezTo>
                <a:cubicBezTo>
                  <a:pt x="4913219" y="6036047"/>
                  <a:pt x="4935901" y="6032455"/>
                  <a:pt x="4958378" y="6031137"/>
                </a:cubicBezTo>
                <a:close/>
                <a:moveTo>
                  <a:pt x="892226" y="3293470"/>
                </a:moveTo>
                <a:cubicBezTo>
                  <a:pt x="1156570" y="3277966"/>
                  <a:pt x="1404240" y="3449513"/>
                  <a:pt x="1475080" y="3715351"/>
                </a:cubicBezTo>
                <a:cubicBezTo>
                  <a:pt x="1556041" y="4019167"/>
                  <a:pt x="1375383" y="4331088"/>
                  <a:pt x="1071567" y="4412048"/>
                </a:cubicBezTo>
                <a:cubicBezTo>
                  <a:pt x="767753" y="4493009"/>
                  <a:pt x="455831" y="4312351"/>
                  <a:pt x="374869" y="4008535"/>
                </a:cubicBezTo>
                <a:cubicBezTo>
                  <a:pt x="293908" y="3704721"/>
                  <a:pt x="474567" y="3392798"/>
                  <a:pt x="778382" y="3311837"/>
                </a:cubicBezTo>
                <a:cubicBezTo>
                  <a:pt x="816360" y="3301718"/>
                  <a:pt x="854463" y="3295686"/>
                  <a:pt x="892226" y="3293470"/>
                </a:cubicBezTo>
                <a:close/>
                <a:moveTo>
                  <a:pt x="1515375" y="663501"/>
                </a:moveTo>
                <a:cubicBezTo>
                  <a:pt x="1672721" y="654272"/>
                  <a:pt x="1820145" y="756383"/>
                  <a:pt x="1862311" y="914620"/>
                </a:cubicBezTo>
                <a:cubicBezTo>
                  <a:pt x="1910502" y="1095462"/>
                  <a:pt x="1802968" y="1281132"/>
                  <a:pt x="1622124" y="1329322"/>
                </a:cubicBezTo>
                <a:cubicBezTo>
                  <a:pt x="1441283" y="1377513"/>
                  <a:pt x="1255615" y="1269977"/>
                  <a:pt x="1207424" y="1089135"/>
                </a:cubicBezTo>
                <a:cubicBezTo>
                  <a:pt x="1159233" y="908294"/>
                  <a:pt x="1266769" y="722625"/>
                  <a:pt x="1447610" y="674434"/>
                </a:cubicBezTo>
                <a:cubicBezTo>
                  <a:pt x="1470217" y="668411"/>
                  <a:pt x="1492896" y="664821"/>
                  <a:pt x="1515375" y="663501"/>
                </a:cubicBezTo>
                <a:close/>
                <a:moveTo>
                  <a:pt x="2542954" y="0"/>
                </a:moveTo>
                <a:lnTo>
                  <a:pt x="6317625" y="0"/>
                </a:lnTo>
                <a:lnTo>
                  <a:pt x="6317625" y="6840668"/>
                </a:lnTo>
                <a:lnTo>
                  <a:pt x="6230037" y="6814791"/>
                </a:lnTo>
                <a:cubicBezTo>
                  <a:pt x="5511511" y="6546277"/>
                  <a:pt x="5563886" y="5634137"/>
                  <a:pt x="5013461" y="5538903"/>
                </a:cubicBezTo>
                <a:cubicBezTo>
                  <a:pt x="4504461" y="5450825"/>
                  <a:pt x="4212037" y="6187406"/>
                  <a:pt x="3720873" y="6063409"/>
                </a:cubicBezTo>
                <a:cubicBezTo>
                  <a:pt x="3249852" y="5944482"/>
                  <a:pt x="3223909" y="5195131"/>
                  <a:pt x="2775987" y="5162980"/>
                </a:cubicBezTo>
                <a:cubicBezTo>
                  <a:pt x="2577088" y="5148695"/>
                  <a:pt x="2416139" y="5282749"/>
                  <a:pt x="2210002" y="5455137"/>
                </a:cubicBezTo>
                <a:cubicBezTo>
                  <a:pt x="1759503" y="5831872"/>
                  <a:pt x="1735837" y="6203943"/>
                  <a:pt x="1437015" y="6401298"/>
                </a:cubicBezTo>
                <a:cubicBezTo>
                  <a:pt x="1022137" y="6675287"/>
                  <a:pt x="277340" y="6489917"/>
                  <a:pt x="75055" y="6031719"/>
                </a:cubicBezTo>
                <a:cubicBezTo>
                  <a:pt x="-100071" y="5635034"/>
                  <a:pt x="39649" y="5119308"/>
                  <a:pt x="406869" y="4883188"/>
                </a:cubicBezTo>
                <a:cubicBezTo>
                  <a:pt x="668038" y="4715275"/>
                  <a:pt x="978899" y="4781854"/>
                  <a:pt x="1425737" y="4614510"/>
                </a:cubicBezTo>
                <a:cubicBezTo>
                  <a:pt x="1483018" y="4593066"/>
                  <a:pt x="2421509" y="4233274"/>
                  <a:pt x="2401798" y="3834988"/>
                </a:cubicBezTo>
                <a:cubicBezTo>
                  <a:pt x="2389953" y="3595533"/>
                  <a:pt x="2054344" y="3420191"/>
                  <a:pt x="1823833" y="3299773"/>
                </a:cubicBezTo>
                <a:cubicBezTo>
                  <a:pt x="1207509" y="2977771"/>
                  <a:pt x="1033713" y="2885600"/>
                  <a:pt x="964802" y="2659918"/>
                </a:cubicBezTo>
                <a:cubicBezTo>
                  <a:pt x="895511" y="2432959"/>
                  <a:pt x="1010317" y="2120581"/>
                  <a:pt x="1218949" y="1977364"/>
                </a:cubicBezTo>
                <a:cubicBezTo>
                  <a:pt x="1546835" y="1752277"/>
                  <a:pt x="1872903" y="2105427"/>
                  <a:pt x="2387241" y="1909455"/>
                </a:cubicBezTo>
                <a:cubicBezTo>
                  <a:pt x="2455367" y="1883513"/>
                  <a:pt x="2884207" y="1718365"/>
                  <a:pt x="2947668" y="1386658"/>
                </a:cubicBezTo>
                <a:cubicBezTo>
                  <a:pt x="3028995" y="961696"/>
                  <a:pt x="2497170" y="773992"/>
                  <a:pt x="2498714" y="259434"/>
                </a:cubicBezTo>
                <a:cubicBezTo>
                  <a:pt x="2498850" y="213850"/>
                  <a:pt x="2503216" y="167716"/>
                  <a:pt x="2511421" y="1215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5C0B0-1063-C6B8-1A59-9ED4C633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3147"/>
            <a:ext cx="4120600" cy="1423502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dirty="0">
                <a:cs typeface="Posterama"/>
              </a:rPr>
              <a:t>Discovered</a:t>
            </a:r>
            <a:br>
              <a:rPr lang="en-US" dirty="0">
                <a:cs typeface="Posterama"/>
              </a:rPr>
            </a:br>
            <a:r>
              <a:rPr lang="en-US" dirty="0">
                <a:cs typeface="Posterama"/>
              </a:rPr>
              <a:t>topics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33C18E-2529-4306-7355-2CC07A217D6F}"/>
              </a:ext>
            </a:extLst>
          </p:cNvPr>
          <p:cNvSpPr/>
          <p:nvPr/>
        </p:nvSpPr>
        <p:spPr>
          <a:xfrm>
            <a:off x="4121112" y="3558"/>
            <a:ext cx="8069855" cy="68579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BAFFBD5E-EC56-CCDE-B680-3352BA906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033" y="108127"/>
            <a:ext cx="6785803" cy="6380025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BCAECF1-0CB5-E0F9-45A9-C9717ECDCD87}"/>
              </a:ext>
            </a:extLst>
          </p:cNvPr>
          <p:cNvSpPr/>
          <p:nvPr/>
        </p:nvSpPr>
        <p:spPr>
          <a:xfrm>
            <a:off x="7870863" y="3523790"/>
            <a:ext cx="440674" cy="3488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BE87834-C33A-3B63-2624-25355371F758}"/>
              </a:ext>
            </a:extLst>
          </p:cNvPr>
          <p:cNvSpPr/>
          <p:nvPr/>
        </p:nvSpPr>
        <p:spPr>
          <a:xfrm>
            <a:off x="11148380" y="2844416"/>
            <a:ext cx="486577" cy="102823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86698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SplashVTI</vt:lpstr>
      <vt:lpstr>Anomaly detection on Scientific Publications</vt:lpstr>
      <vt:lpstr>Context</vt:lpstr>
      <vt:lpstr>PowerPoint Presentation</vt:lpstr>
      <vt:lpstr>PowerPoint Presentation</vt:lpstr>
      <vt:lpstr>PowerPoint Presentation</vt:lpstr>
      <vt:lpstr>Discovered topics</vt:lpstr>
      <vt:lpstr>Discovered topics</vt:lpstr>
      <vt:lpstr>Discovered topics</vt:lpstr>
      <vt:lpstr>Discovered 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565</cp:revision>
  <dcterms:created xsi:type="dcterms:W3CDTF">2022-05-12T08:56:06Z</dcterms:created>
  <dcterms:modified xsi:type="dcterms:W3CDTF">2022-05-12T16:26:24Z</dcterms:modified>
</cp:coreProperties>
</file>