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444B-AB85-4C9B-B3D0-1585BBC53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Discovery and Evaluation Solution on Zero-Hour Phishing Websites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C01D1-3044-41C8-8E34-E3ABE6EAD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CA" dirty="0"/>
              <a:t>Justin Matte</a:t>
            </a:r>
          </a:p>
          <a:p>
            <a:pPr algn="r"/>
            <a:r>
              <a:rPr lang="en-CA" dirty="0"/>
              <a:t>Olga Surzhok</a:t>
            </a:r>
          </a:p>
          <a:p>
            <a:pPr algn="r"/>
            <a:r>
              <a:rPr lang="en-CA" dirty="0"/>
              <a:t>Supervisor: Miguel Garzon</a:t>
            </a:r>
          </a:p>
        </p:txBody>
      </p:sp>
    </p:spTree>
    <p:extLst>
      <p:ext uri="{BB962C8B-B14F-4D97-AF65-F5344CB8AC3E}">
        <p14:creationId xmlns:p14="http://schemas.microsoft.com/office/powerpoint/2010/main" val="13062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E518-8F18-4298-AB31-D22B86A1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FD432-9D94-4160-8737-F418939EC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220" y="4931777"/>
            <a:ext cx="3172972" cy="15864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F0AA-ADED-4949-A74B-5E9C4AB5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Well-known domain names are used with intent of stealing consumer’s information such as passwords, email, and banking information</a:t>
            </a:r>
          </a:p>
          <a:p>
            <a:endParaRPr lang="en-CA" dirty="0"/>
          </a:p>
          <a:p>
            <a:r>
              <a:rPr lang="en-CA" dirty="0"/>
              <a:t>Traffic sent to malicious websites by misspelling popular domain names or adding common key words like “support”</a:t>
            </a:r>
          </a:p>
          <a:p>
            <a:endParaRPr lang="en-CA" dirty="0"/>
          </a:p>
          <a:p>
            <a:r>
              <a:rPr lang="en-CA" dirty="0"/>
              <a:t>Apparent need for legitimate domain owners to detect new phishing domain as early as possible to minimize the damage to their customers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418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001F-EB52-4A2B-A6DD-00F95E1A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B0F6-A02C-4CD9-A47E-DCD51D53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21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8E2-75EA-4DE6-A438-5D5AFAC5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7AD8-9D24-4C83-8FDE-DB239FC3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00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D481-5928-4367-AF00-7622B460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0A53-3BBD-4F75-8B22-DF03B5B6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73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D681-9E45-48F1-B3A2-C11D412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86CF-44AE-432A-B2D4-E2CC95C78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Long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3808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6ACD-00C2-40EB-AA42-DE733F1A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A6CA-09C6-410A-A2EF-0547384E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3653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</TotalTime>
  <Words>88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Discovery and Evaluation Solution on Zero-Hour Phishing Websites</vt:lpstr>
      <vt:lpstr>Problem Statement</vt:lpstr>
      <vt:lpstr>Proposed Solution</vt:lpstr>
      <vt:lpstr>Discovery</vt:lpstr>
      <vt:lpstr>Evaluation</vt:lpstr>
      <vt:lpstr>Challenges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and Evaluation Solution on Zero-Hour Phishing Websites</dc:title>
  <dc:creator>Olga Surzhok</dc:creator>
  <cp:lastModifiedBy>Olga Surzhok</cp:lastModifiedBy>
  <cp:revision>4</cp:revision>
  <dcterms:created xsi:type="dcterms:W3CDTF">2020-12-09T04:02:49Z</dcterms:created>
  <dcterms:modified xsi:type="dcterms:W3CDTF">2020-12-09T04:33:02Z</dcterms:modified>
</cp:coreProperties>
</file>