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1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77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83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2468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770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506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396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0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3BE6611-93FB-42BC-9C89-95442CAC3EFF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87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83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2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44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27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73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89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79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6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E6611-93FB-42BC-9C89-95442CAC3EFF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954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Sakthivel-02/DemoRepo.git" TargetMode="Externa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30EC-953E-A915-9AD0-BD6FE44A8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7289" y="2631569"/>
            <a:ext cx="4796350" cy="797431"/>
          </a:xfrm>
        </p:spPr>
        <p:txBody>
          <a:bodyPr/>
          <a:lstStyle/>
          <a:p>
            <a:pPr algn="l"/>
            <a:r>
              <a:rPr lang="en-IN" sz="6000" dirty="0"/>
              <a:t>TASK 3:            ASTROLOGY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4C420-6DD3-1540-C326-89C98D167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557" y="4471699"/>
            <a:ext cx="8144134" cy="111768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FB3AD2-0754-BC7E-6F13-23021B48289A}"/>
              </a:ext>
            </a:extLst>
          </p:cNvPr>
          <p:cNvSpPr txBox="1"/>
          <p:nvPr/>
        </p:nvSpPr>
        <p:spPr>
          <a:xfrm>
            <a:off x="7331994" y="5030542"/>
            <a:ext cx="201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- Deepika 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B8813-05B4-12DF-F435-84FCBE8B8A5C}"/>
              </a:ext>
            </a:extLst>
          </p:cNvPr>
          <p:cNvSpPr txBox="1"/>
          <p:nvPr/>
        </p:nvSpPr>
        <p:spPr>
          <a:xfrm>
            <a:off x="1382949" y="3429000"/>
            <a:ext cx="7829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creating front-end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5548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19056C0-12DD-B9EC-9CA6-91F2062FB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272666"/>
              </p:ext>
            </p:extLst>
          </p:nvPr>
        </p:nvGraphicFramePr>
        <p:xfrm>
          <a:off x="1865068" y="3151122"/>
          <a:ext cx="8127999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451">
                  <a:extLst>
                    <a:ext uri="{9D8B030D-6E8A-4147-A177-3AD203B41FA5}">
                      <a16:colId xmlns:a16="http://schemas.microsoft.com/office/drawing/2014/main" val="4088337046"/>
                    </a:ext>
                  </a:extLst>
                </a:gridCol>
                <a:gridCol w="3453319">
                  <a:extLst>
                    <a:ext uri="{9D8B030D-6E8A-4147-A177-3AD203B41FA5}">
                      <a16:colId xmlns:a16="http://schemas.microsoft.com/office/drawing/2014/main" val="2968288826"/>
                    </a:ext>
                  </a:extLst>
                </a:gridCol>
                <a:gridCol w="2222229">
                  <a:extLst>
                    <a:ext uri="{9D8B030D-6E8A-4147-A177-3AD203B41FA5}">
                      <a16:colId xmlns:a16="http://schemas.microsoft.com/office/drawing/2014/main" val="1129953657"/>
                    </a:ext>
                  </a:extLst>
                </a:gridCol>
              </a:tblGrid>
              <a:tr h="327650">
                <a:tc>
                  <a:txBody>
                    <a:bodyPr/>
                    <a:lstStyle/>
                    <a:p>
                      <a:r>
                        <a:rPr lang="en-IN" dirty="0"/>
                        <a:t>LMS user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Batch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794732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r>
                        <a:rPr lang="en-IN" dirty="0"/>
                        <a:t>2102a2436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Deepika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988040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r>
                        <a:rPr lang="en-IN" dirty="0"/>
                        <a:t>2102a2438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Latha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A24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239648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r>
                        <a:rPr lang="en-IN" dirty="0"/>
                        <a:t>2102a2439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Nazeema</a:t>
                      </a:r>
                      <a:r>
                        <a:rPr lang="en-IN" dirty="0"/>
                        <a:t> begum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641015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r>
                        <a:rPr lang="en-IN" dirty="0"/>
                        <a:t>2102a2440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Preethika</a:t>
                      </a:r>
                      <a:r>
                        <a:rPr lang="en-IN" dirty="0"/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A24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431672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r>
                        <a:rPr lang="en-IN" dirty="0"/>
                        <a:t>2102a2443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Ammu</a:t>
                      </a:r>
                      <a:r>
                        <a:rPr lang="en-IN" dirty="0"/>
                        <a:t>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047960"/>
                  </a:ext>
                </a:extLst>
              </a:tr>
              <a:tr h="32316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18679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8E8F00C-4C72-6C6A-D697-BFFFE5BEFDA1}"/>
              </a:ext>
            </a:extLst>
          </p:cNvPr>
          <p:cNvSpPr txBox="1"/>
          <p:nvPr/>
        </p:nvSpPr>
        <p:spPr>
          <a:xfrm>
            <a:off x="330740" y="535022"/>
            <a:ext cx="49319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INTRODUCTION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1C6938-BE8F-F52E-22AC-2CD8BAD9829D}"/>
              </a:ext>
            </a:extLst>
          </p:cNvPr>
          <p:cNvSpPr txBox="1"/>
          <p:nvPr/>
        </p:nvSpPr>
        <p:spPr>
          <a:xfrm>
            <a:off x="1784482" y="1304463"/>
            <a:ext cx="91245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Creating a front end for astrology by using </a:t>
            </a:r>
          </a:p>
          <a:p>
            <a:r>
              <a:rPr lang="en-IN" sz="3200" dirty="0"/>
              <a:t>React </a:t>
            </a:r>
            <a:r>
              <a:rPr lang="en-IN" sz="3200" dirty="0" err="1"/>
              <a:t>js</a:t>
            </a:r>
            <a:r>
              <a:rPr lang="en-IN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313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E7BF6421-8007-8851-9EE9-7D254B9DBE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860" t="6402" r="552" b="6098"/>
          <a:stretch/>
        </p:blipFill>
        <p:spPr>
          <a:xfrm>
            <a:off x="2161162" y="637161"/>
            <a:ext cx="8297694" cy="5583677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3175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466FA4-E3C9-FA75-A402-32D138E93F68}"/>
              </a:ext>
            </a:extLst>
          </p:cNvPr>
          <p:cNvSpPr txBox="1"/>
          <p:nvPr/>
        </p:nvSpPr>
        <p:spPr>
          <a:xfrm>
            <a:off x="3630038" y="2480554"/>
            <a:ext cx="519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u="sng" dirty="0">
                <a:solidFill>
                  <a:schemeClr val="bg1"/>
                </a:solidFill>
              </a:rPr>
              <a:t>https://github.com/zdeepika/deepika.git</a:t>
            </a:r>
          </a:p>
        </p:txBody>
      </p:sp>
    </p:spTree>
    <p:extLst>
      <p:ext uri="{BB962C8B-B14F-4D97-AF65-F5344CB8AC3E}">
        <p14:creationId xmlns:p14="http://schemas.microsoft.com/office/powerpoint/2010/main" val="295967384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46</TotalTime>
  <Words>61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TASK 3:            ASTROLOGY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1:</dc:title>
  <dc:creator>auditor8380@gmail.com</dc:creator>
  <cp:lastModifiedBy>Naveen kumar</cp:lastModifiedBy>
  <cp:revision>5</cp:revision>
  <dcterms:created xsi:type="dcterms:W3CDTF">2023-03-14T11:10:38Z</dcterms:created>
  <dcterms:modified xsi:type="dcterms:W3CDTF">2023-04-24T12:14:45Z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2023-04-24T11:58:06Z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fdd8e5d0-bc34-4a6e-81e8-a4ab965a331e</vt:lpwstr>
  </property>
  <property fmtid="{D5CDD505-2E9C-101B-9397-08002B2CF9AE}" pid="7" name="MSIP_Label_defa4170-0d19-0005-0004-bc88714345d2_ActionId">
    <vt:lpwstr>9d20e03c-efaa-40bf-ab1a-3bb7de7cc818</vt:lpwstr>
  </property>
  <property fmtid="{D5CDD505-2E9C-101B-9397-08002B2CF9AE}" pid="8" name="MSIP_Label_defa4170-0d19-0005-0004-bc88714345d2_ContentBits">
    <vt:lpwstr>0</vt:lpwstr>
  </property>
</Properties>
</file>