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08A27-60AE-41D5-ABEF-09B6DEB103A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980A0-BEB4-43A3-BA6B-A3D0A1DF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98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508F-9515-F30A-21A7-D6726AB4B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181" y="2080620"/>
            <a:ext cx="8825658" cy="861421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1 :  CALCULATOR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5D0B8-21F9-3555-8492-312FB9375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725333"/>
            <a:ext cx="8825658" cy="216746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CREATING FRONT-END WEB APPLICATION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                                                                         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                                                                          </a:t>
            </a:r>
            <a:r>
              <a:rPr lang="en-US" b="1" dirty="0">
                <a:solidFill>
                  <a:schemeClr val="bg2"/>
                </a:solidFill>
              </a:rPr>
              <a:t>BY</a:t>
            </a:r>
          </a:p>
          <a:p>
            <a:r>
              <a:rPr lang="en-US" b="1" dirty="0">
                <a:solidFill>
                  <a:schemeClr val="bg2"/>
                </a:solidFill>
              </a:rPr>
              <a:t>                                                                                 P.DEEPIKA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3258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FC3C-E799-AFA4-E835-F86A385B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300" y="1151465"/>
            <a:ext cx="8761413" cy="203200"/>
          </a:xfrm>
        </p:spPr>
        <p:txBody>
          <a:bodyPr/>
          <a:lstStyle/>
          <a:p>
            <a:r>
              <a:rPr lang="en-IN" b="1" dirty="0"/>
              <a:t>INTRODUCTION :</a:t>
            </a:r>
            <a:br>
              <a:rPr lang="en-IN" b="1" dirty="0"/>
            </a:br>
            <a:r>
              <a:rPr lang="en-IN" sz="2800" dirty="0"/>
              <a:t>Creating a uniform calculator using HTML, CSS, and </a:t>
            </a:r>
            <a:r>
              <a:rPr lang="en-IN" sz="2800" dirty="0" err="1"/>
              <a:t>javascript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265E39-51DD-2116-1272-26D7FAC01B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719213"/>
              </p:ext>
            </p:extLst>
          </p:nvPr>
        </p:nvGraphicFramePr>
        <p:xfrm>
          <a:off x="1185333" y="2603499"/>
          <a:ext cx="7895307" cy="359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518">
                  <a:extLst>
                    <a:ext uri="{9D8B030D-6E8A-4147-A177-3AD203B41FA5}">
                      <a16:colId xmlns:a16="http://schemas.microsoft.com/office/drawing/2014/main" val="11888959"/>
                    </a:ext>
                  </a:extLst>
                </a:gridCol>
                <a:gridCol w="2591152">
                  <a:extLst>
                    <a:ext uri="{9D8B030D-6E8A-4147-A177-3AD203B41FA5}">
                      <a16:colId xmlns:a16="http://schemas.microsoft.com/office/drawing/2014/main" val="2786331048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899224826"/>
                    </a:ext>
                  </a:extLst>
                </a:gridCol>
              </a:tblGrid>
              <a:tr h="517173">
                <a:tc>
                  <a:txBody>
                    <a:bodyPr/>
                    <a:lstStyle/>
                    <a:p>
                      <a:r>
                        <a:rPr lang="en-IN" b="1" dirty="0"/>
                        <a:t>      LMS USER 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BATCH 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938425"/>
                  </a:ext>
                </a:extLst>
              </a:tr>
              <a:tr h="517173">
                <a:tc>
                  <a:txBody>
                    <a:bodyPr/>
                    <a:lstStyle/>
                    <a:p>
                      <a:r>
                        <a:rPr lang="en-IN" b="0" dirty="0"/>
                        <a:t>2102a2436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/>
                        <a:t>DEEPIKA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616882"/>
                  </a:ext>
                </a:extLst>
              </a:tr>
              <a:tr h="5171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/>
                        <a:t>2102a2438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LATHA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33268"/>
                  </a:ext>
                </a:extLst>
              </a:tr>
              <a:tr h="5171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/>
                        <a:t>2102a2439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NAZEEMA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56999"/>
                  </a:ext>
                </a:extLst>
              </a:tr>
              <a:tr h="5171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/>
                        <a:t>2102a2440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34477"/>
                  </a:ext>
                </a:extLst>
              </a:tr>
              <a:tr h="5171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/>
                        <a:t>2102a2443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PREETHIKA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60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78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4A61-3109-8CB3-AC64-4F7477ADB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1A824-E8F1-EDCE-66CF-767D3BA8A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https://github.com/zdeepika/deepika.git</a:t>
            </a:r>
          </a:p>
        </p:txBody>
      </p:sp>
    </p:spTree>
    <p:extLst>
      <p:ext uri="{BB962C8B-B14F-4D97-AF65-F5344CB8AC3E}">
        <p14:creationId xmlns:p14="http://schemas.microsoft.com/office/powerpoint/2010/main" val="277052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A671-FD1D-0756-18F2-ADDCA6E1B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     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A30C3-F16F-020F-0A40-F35EA8106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93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118</TotalTime>
  <Words>70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TASK 1 :  CALCULATOR</vt:lpstr>
      <vt:lpstr>INTRODUCTION : Creating a uniform calculator using HTML, CSS, and javascript</vt:lpstr>
      <vt:lpstr> </vt:lpstr>
      <vt:lpstr>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:  CALCULATOR</dc:title>
  <dc:creator>Naveen kumar</dc:creator>
  <cp:lastModifiedBy>Naveen kumar</cp:lastModifiedBy>
  <cp:revision>3</cp:revision>
  <dcterms:created xsi:type="dcterms:W3CDTF">2023-04-04T14:04:53Z</dcterms:created>
  <dcterms:modified xsi:type="dcterms:W3CDTF">2023-04-04T16:41:38Z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2023-04-04T14:43:31Z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fdd8e5d0-bc34-4a6e-81e8-a4ab965a331e</vt:lpwstr>
  </property>
  <property fmtid="{D5CDD505-2E9C-101B-9397-08002B2CF9AE}" pid="7" name="MSIP_Label_defa4170-0d19-0005-0004-bc88714345d2_ActionId">
    <vt:lpwstr>2f3c45a5-7c90-4643-a832-94db14307b06</vt:lpwstr>
  </property>
  <property fmtid="{D5CDD505-2E9C-101B-9397-08002B2CF9AE}" pid="8" name="MSIP_Label_defa4170-0d19-0005-0004-bc88714345d2_ContentBits">
    <vt:lpwstr>0</vt:lpwstr>
  </property>
</Properties>
</file>