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16ae4838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16ae4838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16ae4838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16ae4838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16ae483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16ae483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16ae4838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16ae4838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16ae4838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16ae4838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16ae4838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16ae4838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21300" y="4362750"/>
            <a:ext cx="44568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Zinedine De Leon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CS-250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Roles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Owner: Represents customer’s </a:t>
            </a:r>
            <a:r>
              <a:rPr lang="en"/>
              <a:t>interest</a:t>
            </a:r>
            <a:r>
              <a:rPr lang="en"/>
              <a:t>, refines product backlog, and ensures that business-oriented software </a:t>
            </a:r>
            <a:r>
              <a:rPr lang="en"/>
              <a:t>features</a:t>
            </a:r>
            <a:r>
              <a:rPr lang="en"/>
              <a:t> are </a:t>
            </a:r>
            <a:r>
              <a:rPr lang="en"/>
              <a:t>delivered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Master: Acts as coach by </a:t>
            </a:r>
            <a:r>
              <a:rPr lang="en"/>
              <a:t>facilitating the agile process, removing obstacles, and ensuring agile principles are being upheld.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Developer: Builds the product and can be split into multiple specialized teams that contribute to the sprint goal.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Tester: Ensure the quality of the software throughout the development process by performing tests and reporting any found bugs.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Phases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Plan: Team breaks into smaller groups to assign </a:t>
            </a:r>
            <a:r>
              <a:rPr lang="en"/>
              <a:t>responsibilities, </a:t>
            </a:r>
            <a:r>
              <a:rPr lang="en"/>
              <a:t>tasks, and seat goals for the upcoming sprint.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Design: Requirements are defined based </a:t>
            </a:r>
            <a:r>
              <a:rPr lang="en"/>
              <a:t>on</a:t>
            </a:r>
            <a:r>
              <a:rPr lang="en"/>
              <a:t> previous sprints and customer </a:t>
            </a:r>
            <a:r>
              <a:rPr lang="en"/>
              <a:t>requirements.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Development: Software is built throughout the sprint where the team develops features incrementally.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Test: Continuous testing is performed throughout the sprint in order to find bugs and fix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Deployment: Work is delivered to users for real-world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Review: Work done during sprint is reviewed and demonstrated in order to receive feedback and ensure stakeholder requirements are met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Method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stages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aintenance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Stage is fully completed before proceeding to the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customer involvement after initial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for each stage is extensive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Waterfall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</a:t>
            </a:r>
            <a:r>
              <a:rPr lang="en"/>
              <a:t>requirements are stable and well-defined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Long-term planning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and budget are fixed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has little experience with Agile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client involvement is 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Agile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are continuously e</a:t>
            </a:r>
            <a:r>
              <a:rPr lang="en"/>
              <a:t>volving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interaction and </a:t>
            </a:r>
            <a:r>
              <a:rPr lang="en"/>
              <a:t>engagement</a:t>
            </a:r>
            <a:r>
              <a:rPr lang="en"/>
              <a:t> will be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need to be delivered within a tight deadline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collaboration is a high priority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100">
                <a:solidFill>
                  <a:schemeClr val="dk1"/>
                </a:solidFill>
              </a:rPr>
              <a:t>What is Agile Planning: Step by step guide</a:t>
            </a:r>
            <a:r>
              <a:rPr lang="en" sz="1100">
                <a:solidFill>
                  <a:schemeClr val="dk1"/>
                </a:solidFill>
              </a:rPr>
              <a:t>. KnowledgeHut. (2024, May 17). https://www.knowledgehut.com/blog/agile/what-is-agile-planning-agile-planning-levels 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100">
                <a:solidFill>
                  <a:schemeClr val="dk1"/>
                </a:solidFill>
              </a:rPr>
              <a:t>The Digital Project Manager, &amp; Haworth, S. (2024, September 24). </a:t>
            </a:r>
            <a:r>
              <a:rPr i="1" lang="en" sz="1100">
                <a:solidFill>
                  <a:schemeClr val="dk1"/>
                </a:solidFill>
              </a:rPr>
              <a:t>Agile vs waterfall: Which methodology to choose?</a:t>
            </a:r>
            <a:r>
              <a:rPr lang="en" sz="1100">
                <a:solidFill>
                  <a:schemeClr val="dk1"/>
                </a:solidFill>
              </a:rPr>
              <a:t>. The Digital Project Manager. https://thedigitalprojectmanager.com/projects/pm-methodology/agile-vs-waterfall/ 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