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9" r:id="rId7"/>
    <p:sldId id="270" r:id="rId8"/>
    <p:sldId id="271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B3D5A-0C27-48DF-BCC9-A583D6155560}" v="452" dt="2022-12-08T20:44:20.336"/>
    <p1510:client id="{88917E43-3B4C-D014-B841-630F9B0FC29C}" v="458" dt="2022-12-08T23:42:53.876"/>
    <p1510:client id="{E826BF3B-0B17-4B0D-877A-10ADE268BD7C}" v="428" dt="2022-12-11T18:54:10.662"/>
    <p1510:client id="{F16CE93C-2E75-4E09-A691-B0B9159D65DC}" v="901" dt="2022-12-09T19:12:21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ong, Zachary" userId="S::zachary.delong1@snhu.edu::624c370a-52df-4419-9ded-d38dd50d8da0" providerId="AD" clId="Web-{E826BF3B-0B17-4B0D-877A-10ADE268BD7C}"/>
    <pc:docChg chg="modSld">
      <pc:chgData name="DeLong, Zachary" userId="S::zachary.delong1@snhu.edu::624c370a-52df-4419-9ded-d38dd50d8da0" providerId="AD" clId="Web-{E826BF3B-0B17-4B0D-877A-10ADE268BD7C}" dt="2022-12-11T18:54:10.662" v="430" actId="20577"/>
      <pc:docMkLst>
        <pc:docMk/>
      </pc:docMkLst>
      <pc:sldChg chg="modSp">
        <pc:chgData name="DeLong, Zachary" userId="S::zachary.delong1@snhu.edu::624c370a-52df-4419-9ded-d38dd50d8da0" providerId="AD" clId="Web-{E826BF3B-0B17-4B0D-877A-10ADE268BD7C}" dt="2022-12-11T18:53:02.833" v="421" actId="20577"/>
        <pc:sldMkLst>
          <pc:docMk/>
          <pc:sldMk cId="1705585186" sldId="266"/>
        </pc:sldMkLst>
        <pc:spChg chg="mod">
          <ac:chgData name="DeLong, Zachary" userId="S::zachary.delong1@snhu.edu::624c370a-52df-4419-9ded-d38dd50d8da0" providerId="AD" clId="Web-{E826BF3B-0B17-4B0D-877A-10ADE268BD7C}" dt="2022-12-11T18:53:02.833" v="421" actId="20577"/>
          <ac:spMkLst>
            <pc:docMk/>
            <pc:sldMk cId="1705585186" sldId="266"/>
            <ac:spMk id="3" creationId="{9D5232F9-FD00-464A-9F17-619C91AEF8F3}"/>
          </ac:spMkLst>
        </pc:spChg>
      </pc:sldChg>
      <pc:sldChg chg="modSp">
        <pc:chgData name="DeLong, Zachary" userId="S::zachary.delong1@snhu.edu::624c370a-52df-4419-9ded-d38dd50d8da0" providerId="AD" clId="Web-{E826BF3B-0B17-4B0D-877A-10ADE268BD7C}" dt="2022-12-11T18:53:21.693" v="429" actId="20577"/>
        <pc:sldMkLst>
          <pc:docMk/>
          <pc:sldMk cId="642776621" sldId="267"/>
        </pc:sldMkLst>
        <pc:spChg chg="mod">
          <ac:chgData name="DeLong, Zachary" userId="S::zachary.delong1@snhu.edu::624c370a-52df-4419-9ded-d38dd50d8da0" providerId="AD" clId="Web-{E826BF3B-0B17-4B0D-877A-10ADE268BD7C}" dt="2022-12-11T18:53:21.693" v="429" actId="20577"/>
          <ac:spMkLst>
            <pc:docMk/>
            <pc:sldMk cId="642776621" sldId="267"/>
            <ac:spMk id="3" creationId="{9D5232F9-FD00-464A-9F17-619C91AEF8F3}"/>
          </ac:spMkLst>
        </pc:spChg>
      </pc:sldChg>
      <pc:sldChg chg="modSp">
        <pc:chgData name="DeLong, Zachary" userId="S::zachary.delong1@snhu.edu::624c370a-52df-4419-9ded-d38dd50d8da0" providerId="AD" clId="Web-{E826BF3B-0B17-4B0D-877A-10ADE268BD7C}" dt="2022-12-11T18:54:10.662" v="430" actId="20577"/>
        <pc:sldMkLst>
          <pc:docMk/>
          <pc:sldMk cId="3571275921" sldId="271"/>
        </pc:sldMkLst>
        <pc:spChg chg="mod">
          <ac:chgData name="DeLong, Zachary" userId="S::zachary.delong1@snhu.edu::624c370a-52df-4419-9ded-d38dd50d8da0" providerId="AD" clId="Web-{E826BF3B-0B17-4B0D-877A-10ADE268BD7C}" dt="2022-12-11T18:54:10.662" v="430" actId="20577"/>
          <ac:spMkLst>
            <pc:docMk/>
            <pc:sldMk cId="3571275921" sldId="271"/>
            <ac:spMk id="2" creationId="{0A32731C-311B-46F7-A865-6C3AF6B09A47}"/>
          </ac:spMkLst>
        </pc:spChg>
      </pc:sldChg>
    </pc:docChg>
  </pc:docChgLst>
  <pc:docChgLst>
    <pc:chgData name="DeLong, Zachary" userId="S::zachary.delong1@snhu.edu::624c370a-52df-4419-9ded-d38dd50d8da0" providerId="AD" clId="Web-{88917E43-3B4C-D014-B841-630F9B0FC29C}"/>
    <pc:docChg chg="addSld modSld sldOrd">
      <pc:chgData name="DeLong, Zachary" userId="S::zachary.delong1@snhu.edu::624c370a-52df-4419-9ded-d38dd50d8da0" providerId="AD" clId="Web-{88917E43-3B4C-D014-B841-630F9B0FC29C}" dt="2022-12-08T23:42:53.876" v="453" actId="20577"/>
      <pc:docMkLst>
        <pc:docMk/>
      </pc:docMkLst>
      <pc:sldChg chg="modSp">
        <pc:chgData name="DeLong, Zachary" userId="S::zachary.delong1@snhu.edu::624c370a-52df-4419-9ded-d38dd50d8da0" providerId="AD" clId="Web-{88917E43-3B4C-D014-B841-630F9B0FC29C}" dt="2022-12-08T22:51:52.305" v="5" actId="20577"/>
        <pc:sldMkLst>
          <pc:docMk/>
          <pc:sldMk cId="3571516367" sldId="258"/>
        </pc:sldMkLst>
        <pc:spChg chg="mod">
          <ac:chgData name="DeLong, Zachary" userId="S::zachary.delong1@snhu.edu::624c370a-52df-4419-9ded-d38dd50d8da0" providerId="AD" clId="Web-{88917E43-3B4C-D014-B841-630F9B0FC29C}" dt="2022-12-08T22:51:52.305" v="5" actId="20577"/>
          <ac:spMkLst>
            <pc:docMk/>
            <pc:sldMk cId="3571516367" sldId="258"/>
            <ac:spMk id="2" creationId="{0A32731C-311B-46F7-A865-6C3AF6B09A47}"/>
          </ac:spMkLst>
        </pc:spChg>
      </pc:sldChg>
      <pc:sldChg chg="modSp">
        <pc:chgData name="DeLong, Zachary" userId="S::zachary.delong1@snhu.edu::624c370a-52df-4419-9ded-d38dd50d8da0" providerId="AD" clId="Web-{88917E43-3B4C-D014-B841-630F9B0FC29C}" dt="2022-12-08T23:34:41.755" v="386" actId="20577"/>
        <pc:sldMkLst>
          <pc:docMk/>
          <pc:sldMk cId="629434051" sldId="268"/>
        </pc:sldMkLst>
        <pc:spChg chg="mod">
          <ac:chgData name="DeLong, Zachary" userId="S::zachary.delong1@snhu.edu::624c370a-52df-4419-9ded-d38dd50d8da0" providerId="AD" clId="Web-{88917E43-3B4C-D014-B841-630F9B0FC29C}" dt="2022-12-08T23:34:41.755" v="386" actId="20577"/>
          <ac:spMkLst>
            <pc:docMk/>
            <pc:sldMk cId="629434051" sldId="268"/>
            <ac:spMk id="2" creationId="{0A32731C-311B-46F7-A865-6C3AF6B09A47}"/>
          </ac:spMkLst>
        </pc:spChg>
      </pc:sldChg>
      <pc:sldChg chg="addSp modSp mod chgLayout">
        <pc:chgData name="DeLong, Zachary" userId="S::zachary.delong1@snhu.edu::624c370a-52df-4419-9ded-d38dd50d8da0" providerId="AD" clId="Web-{88917E43-3B4C-D014-B841-630F9B0FC29C}" dt="2022-12-08T23:42:53.876" v="453" actId="20577"/>
        <pc:sldMkLst>
          <pc:docMk/>
          <pc:sldMk cId="2994973463" sldId="269"/>
        </pc:sldMkLst>
        <pc:spChg chg="mod ord">
          <ac:chgData name="DeLong, Zachary" userId="S::zachary.delong1@snhu.edu::624c370a-52df-4419-9ded-d38dd50d8da0" providerId="AD" clId="Web-{88917E43-3B4C-D014-B841-630F9B0FC29C}" dt="2022-12-08T23:39:38.543" v="404" actId="20577"/>
          <ac:spMkLst>
            <pc:docMk/>
            <pc:sldMk cId="2994973463" sldId="269"/>
            <ac:spMk id="2" creationId="{0A32731C-311B-46F7-A865-6C3AF6B09A47}"/>
          </ac:spMkLst>
        </pc:spChg>
        <pc:spChg chg="mod ord">
          <ac:chgData name="DeLong, Zachary" userId="S::zachary.delong1@snhu.edu::624c370a-52df-4419-9ded-d38dd50d8da0" providerId="AD" clId="Web-{88917E43-3B4C-D014-B841-630F9B0FC29C}" dt="2022-12-08T23:42:53.876" v="453" actId="20577"/>
          <ac:spMkLst>
            <pc:docMk/>
            <pc:sldMk cId="2994973463" sldId="269"/>
            <ac:spMk id="3" creationId="{9D5232F9-FD00-464A-9F17-619C91AEF8F3}"/>
          </ac:spMkLst>
        </pc:spChg>
        <pc:spChg chg="add mod ord">
          <ac:chgData name="DeLong, Zachary" userId="S::zachary.delong1@snhu.edu::624c370a-52df-4419-9ded-d38dd50d8da0" providerId="AD" clId="Web-{88917E43-3B4C-D014-B841-630F9B0FC29C}" dt="2022-12-08T23:27:52.808" v="317" actId="20577"/>
          <ac:spMkLst>
            <pc:docMk/>
            <pc:sldMk cId="2994973463" sldId="269"/>
            <ac:spMk id="4" creationId="{979E0BE7-5912-7BC8-708D-2B039058C91C}"/>
          </ac:spMkLst>
        </pc:spChg>
        <pc:spChg chg="mod ord">
          <ac:chgData name="DeLong, Zachary" userId="S::zachary.delong1@snhu.edu::624c370a-52df-4419-9ded-d38dd50d8da0" providerId="AD" clId="Web-{88917E43-3B4C-D014-B841-630F9B0FC29C}" dt="2022-12-08T22:55:24.482" v="7"/>
          <ac:spMkLst>
            <pc:docMk/>
            <pc:sldMk cId="2994973463" sldId="269"/>
            <ac:spMk id="5" creationId="{8D51ED20-04D4-4894-B0C2-9C541A61A734}"/>
          </ac:spMkLst>
        </pc:spChg>
        <pc:spChg chg="mod ord">
          <ac:chgData name="DeLong, Zachary" userId="S::zachary.delong1@snhu.edu::624c370a-52df-4419-9ded-d38dd50d8da0" providerId="AD" clId="Web-{88917E43-3B4C-D014-B841-630F9B0FC29C}" dt="2022-12-08T22:55:24.482" v="7"/>
          <ac:spMkLst>
            <pc:docMk/>
            <pc:sldMk cId="2994973463" sldId="269"/>
            <ac:spMk id="6" creationId="{7BC1787E-7110-4989-B0B8-DD4E0ACC09DF}"/>
          </ac:spMkLst>
        </pc:spChg>
        <pc:spChg chg="add mod ord">
          <ac:chgData name="DeLong, Zachary" userId="S::zachary.delong1@snhu.edu::624c370a-52df-4419-9ded-d38dd50d8da0" providerId="AD" clId="Web-{88917E43-3B4C-D014-B841-630F9B0FC29C}" dt="2022-12-08T23:00:38.536" v="78" actId="14100"/>
          <ac:spMkLst>
            <pc:docMk/>
            <pc:sldMk cId="2994973463" sldId="269"/>
            <ac:spMk id="7" creationId="{D2A7E392-4AA5-71E3-F65D-16637156CD47}"/>
          </ac:spMkLst>
        </pc:spChg>
        <pc:spChg chg="add mod ord">
          <ac:chgData name="DeLong, Zachary" userId="S::zachary.delong1@snhu.edu::624c370a-52df-4419-9ded-d38dd50d8da0" providerId="AD" clId="Web-{88917E43-3B4C-D014-B841-630F9B0FC29C}" dt="2022-12-08T23:28:14.746" v="332" actId="20577"/>
          <ac:spMkLst>
            <pc:docMk/>
            <pc:sldMk cId="2994973463" sldId="269"/>
            <ac:spMk id="8" creationId="{A89634B4-F550-7DC8-0AC2-69C65F27FA99}"/>
          </ac:spMkLst>
        </pc:spChg>
        <pc:spChg chg="add mod ord">
          <ac:chgData name="DeLong, Zachary" userId="S::zachary.delong1@snhu.edu::624c370a-52df-4419-9ded-d38dd50d8da0" providerId="AD" clId="Web-{88917E43-3B4C-D014-B841-630F9B0FC29C}" dt="2022-12-08T23:00:55.552" v="82" actId="14100"/>
          <ac:spMkLst>
            <pc:docMk/>
            <pc:sldMk cId="2994973463" sldId="269"/>
            <ac:spMk id="9" creationId="{480DAA30-6A33-8DF3-7A52-C2EA1FC8E59F}"/>
          </ac:spMkLst>
        </pc:spChg>
        <pc:spChg chg="add mod ord">
          <ac:chgData name="DeLong, Zachary" userId="S::zachary.delong1@snhu.edu::624c370a-52df-4419-9ded-d38dd50d8da0" providerId="AD" clId="Web-{88917E43-3B4C-D014-B841-630F9B0FC29C}" dt="2022-12-08T23:29:13.685" v="360" actId="20577"/>
          <ac:spMkLst>
            <pc:docMk/>
            <pc:sldMk cId="2994973463" sldId="269"/>
            <ac:spMk id="10" creationId="{785DEE93-38BD-225A-4BE1-1155F0263337}"/>
          </ac:spMkLst>
        </pc:spChg>
      </pc:sldChg>
      <pc:sldChg chg="modSp add replId">
        <pc:chgData name="DeLong, Zachary" userId="S::zachary.delong1@snhu.edu::624c370a-52df-4419-9ded-d38dd50d8da0" providerId="AD" clId="Web-{88917E43-3B4C-D014-B841-630F9B0FC29C}" dt="2022-12-08T23:41:05.764" v="449" actId="20577"/>
        <pc:sldMkLst>
          <pc:docMk/>
          <pc:sldMk cId="1535181200" sldId="270"/>
        </pc:sldMkLst>
        <pc:spChg chg="mod">
          <ac:chgData name="DeLong, Zachary" userId="S::zachary.delong1@snhu.edu::624c370a-52df-4419-9ded-d38dd50d8da0" providerId="AD" clId="Web-{88917E43-3B4C-D014-B841-630F9B0FC29C}" dt="2022-12-08T23:39:46.731" v="413" actId="20577"/>
          <ac:spMkLst>
            <pc:docMk/>
            <pc:sldMk cId="1535181200" sldId="270"/>
            <ac:spMk id="2" creationId="{0A32731C-311B-46F7-A865-6C3AF6B09A47}"/>
          </ac:spMkLst>
        </pc:spChg>
        <pc:spChg chg="mod">
          <ac:chgData name="DeLong, Zachary" userId="S::zachary.delong1@snhu.edu::624c370a-52df-4419-9ded-d38dd50d8da0" providerId="AD" clId="Web-{88917E43-3B4C-D014-B841-630F9B0FC29C}" dt="2022-12-08T22:59:38.800" v="50" actId="20577"/>
          <ac:spMkLst>
            <pc:docMk/>
            <pc:sldMk cId="1535181200" sldId="270"/>
            <ac:spMk id="3" creationId="{9D5232F9-FD00-464A-9F17-619C91AEF8F3}"/>
          </ac:spMkLst>
        </pc:spChg>
        <pc:spChg chg="mod">
          <ac:chgData name="DeLong, Zachary" userId="S::zachary.delong1@snhu.edu::624c370a-52df-4419-9ded-d38dd50d8da0" providerId="AD" clId="Web-{88917E43-3B4C-D014-B841-630F9B0FC29C}" dt="2022-12-08T23:31:00.609" v="370" actId="20577"/>
          <ac:spMkLst>
            <pc:docMk/>
            <pc:sldMk cId="1535181200" sldId="270"/>
            <ac:spMk id="4" creationId="{979E0BE7-5912-7BC8-708D-2B039058C91C}"/>
          </ac:spMkLst>
        </pc:spChg>
        <pc:spChg chg="mod">
          <ac:chgData name="DeLong, Zachary" userId="S::zachary.delong1@snhu.edu::624c370a-52df-4419-9ded-d38dd50d8da0" providerId="AD" clId="Web-{88917E43-3B4C-D014-B841-630F9B0FC29C}" dt="2022-12-08T23:00:20.379" v="74" actId="14100"/>
          <ac:spMkLst>
            <pc:docMk/>
            <pc:sldMk cId="1535181200" sldId="270"/>
            <ac:spMk id="7" creationId="{D2A7E392-4AA5-71E3-F65D-16637156CD47}"/>
          </ac:spMkLst>
        </pc:spChg>
        <pc:spChg chg="mod">
          <ac:chgData name="DeLong, Zachary" userId="S::zachary.delong1@snhu.edu::624c370a-52df-4419-9ded-d38dd50d8da0" providerId="AD" clId="Web-{88917E43-3B4C-D014-B841-630F9B0FC29C}" dt="2022-12-08T23:34:19.614" v="385" actId="20577"/>
          <ac:spMkLst>
            <pc:docMk/>
            <pc:sldMk cId="1535181200" sldId="270"/>
            <ac:spMk id="8" creationId="{A89634B4-F550-7DC8-0AC2-69C65F27FA99}"/>
          </ac:spMkLst>
        </pc:spChg>
        <pc:spChg chg="mod">
          <ac:chgData name="DeLong, Zachary" userId="S::zachary.delong1@snhu.edu::624c370a-52df-4419-9ded-d38dd50d8da0" providerId="AD" clId="Web-{88917E43-3B4C-D014-B841-630F9B0FC29C}" dt="2022-12-08T23:00:27.551" v="76" actId="14100"/>
          <ac:spMkLst>
            <pc:docMk/>
            <pc:sldMk cId="1535181200" sldId="270"/>
            <ac:spMk id="9" creationId="{480DAA30-6A33-8DF3-7A52-C2EA1FC8E59F}"/>
          </ac:spMkLst>
        </pc:spChg>
        <pc:spChg chg="mod">
          <ac:chgData name="DeLong, Zachary" userId="S::zachary.delong1@snhu.edu::624c370a-52df-4419-9ded-d38dd50d8da0" providerId="AD" clId="Web-{88917E43-3B4C-D014-B841-630F9B0FC29C}" dt="2022-12-08T23:41:05.764" v="449" actId="20577"/>
          <ac:spMkLst>
            <pc:docMk/>
            <pc:sldMk cId="1535181200" sldId="270"/>
            <ac:spMk id="10" creationId="{785DEE93-38BD-225A-4BE1-1155F0263337}"/>
          </ac:spMkLst>
        </pc:spChg>
      </pc:sldChg>
      <pc:sldChg chg="modSp add ord replId">
        <pc:chgData name="DeLong, Zachary" userId="S::zachary.delong1@snhu.edu::624c370a-52df-4419-9ded-d38dd50d8da0" providerId="AD" clId="Web-{88917E43-3B4C-D014-B841-630F9B0FC29C}" dt="2022-12-08T23:40:23.872" v="445" actId="20577"/>
        <pc:sldMkLst>
          <pc:docMk/>
          <pc:sldMk cId="3571275921" sldId="271"/>
        </pc:sldMkLst>
        <pc:spChg chg="mod">
          <ac:chgData name="DeLong, Zachary" userId="S::zachary.delong1@snhu.edu::624c370a-52df-4419-9ded-d38dd50d8da0" providerId="AD" clId="Web-{88917E43-3B4C-D014-B841-630F9B0FC29C}" dt="2022-12-08T23:40:23.872" v="445" actId="20577"/>
          <ac:spMkLst>
            <pc:docMk/>
            <pc:sldMk cId="3571275921" sldId="271"/>
            <ac:spMk id="2" creationId="{0A32731C-311B-46F7-A865-6C3AF6B09A47}"/>
          </ac:spMkLst>
        </pc:spChg>
      </pc:sldChg>
    </pc:docChg>
  </pc:docChgLst>
  <pc:docChgLst>
    <pc:chgData name="DeLong, Zachary" userId="S::zachary.delong1@snhu.edu::624c370a-52df-4419-9ded-d38dd50d8da0" providerId="AD" clId="Web-{719B3D5A-0C27-48DF-BCC9-A583D6155560}"/>
    <pc:docChg chg="addSld delSld modSld">
      <pc:chgData name="DeLong, Zachary" userId="S::zachary.delong1@snhu.edu::624c370a-52df-4419-9ded-d38dd50d8da0" providerId="AD" clId="Web-{719B3D5A-0C27-48DF-BCC9-A583D6155560}" dt="2022-12-08T20:44:20.336" v="460" actId="20577"/>
      <pc:docMkLst>
        <pc:docMk/>
      </pc:docMkLst>
      <pc:sldChg chg="modSp">
        <pc:chgData name="DeLong, Zachary" userId="S::zachary.delong1@snhu.edu::624c370a-52df-4419-9ded-d38dd50d8da0" providerId="AD" clId="Web-{719B3D5A-0C27-48DF-BCC9-A583D6155560}" dt="2022-12-08T19:36:10.285" v="17" actId="20577"/>
        <pc:sldMkLst>
          <pc:docMk/>
          <pc:sldMk cId="2586058810" sldId="256"/>
        </pc:sldMkLst>
        <pc:spChg chg="mod">
          <ac:chgData name="DeLong, Zachary" userId="S::zachary.delong1@snhu.edu::624c370a-52df-4419-9ded-d38dd50d8da0" providerId="AD" clId="Web-{719B3D5A-0C27-48DF-BCC9-A583D6155560}" dt="2022-12-08T19:36:01.972" v="8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DeLong, Zachary" userId="S::zachary.delong1@snhu.edu::624c370a-52df-4419-9ded-d38dd50d8da0" providerId="AD" clId="Web-{719B3D5A-0C27-48DF-BCC9-A583D6155560}" dt="2022-12-08T19:36:10.285" v="17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del">
        <pc:chgData name="DeLong, Zachary" userId="S::zachary.delong1@snhu.edu::624c370a-52df-4419-9ded-d38dd50d8da0" providerId="AD" clId="Web-{719B3D5A-0C27-48DF-BCC9-A583D6155560}" dt="2022-12-08T19:38:35.414" v="64"/>
        <pc:sldMkLst>
          <pc:docMk/>
          <pc:sldMk cId="1713219598" sldId="257"/>
        </pc:sldMkLst>
        <pc:spChg chg="mod">
          <ac:chgData name="DeLong, Zachary" userId="S::zachary.delong1@snhu.edu::624c370a-52df-4419-9ded-d38dd50d8da0" providerId="AD" clId="Web-{719B3D5A-0C27-48DF-BCC9-A583D6155560}" dt="2022-12-08T19:36:30.973" v="40" actId="20577"/>
          <ac:spMkLst>
            <pc:docMk/>
            <pc:sldMk cId="1713219598" sldId="257"/>
            <ac:spMk id="4" creationId="{36C19884-873C-4D13-BE6D-318CF07B0D12}"/>
          </ac:spMkLst>
        </pc:spChg>
      </pc:sldChg>
      <pc:sldChg chg="addSp delSp modSp mod modClrScheme chgLayout">
        <pc:chgData name="DeLong, Zachary" userId="S::zachary.delong1@snhu.edu::624c370a-52df-4419-9ded-d38dd50d8da0" providerId="AD" clId="Web-{719B3D5A-0C27-48DF-BCC9-A583D6155560}" dt="2022-12-08T20:44:20.336" v="460" actId="20577"/>
        <pc:sldMkLst>
          <pc:docMk/>
          <pc:sldMk cId="3571516367" sldId="258"/>
        </pc:sldMkLst>
        <pc:spChg chg="mod ord">
          <ac:chgData name="DeLong, Zachary" userId="S::zachary.delong1@snhu.edu::624c370a-52df-4419-9ded-d38dd50d8da0" providerId="AD" clId="Web-{719B3D5A-0C27-48DF-BCC9-A583D6155560}" dt="2022-12-08T20:29:40.718" v="407" actId="14100"/>
          <ac:spMkLst>
            <pc:docMk/>
            <pc:sldMk cId="3571516367" sldId="258"/>
            <ac:spMk id="2" creationId="{0A32731C-311B-46F7-A865-6C3AF6B09A47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20:18:39.090" v="307" actId="14100"/>
          <ac:spMkLst>
            <pc:docMk/>
            <pc:sldMk cId="3571516367" sldId="258"/>
            <ac:spMk id="3" creationId="{9D5232F9-FD00-464A-9F17-619C91AEF8F3}"/>
          </ac:spMkLst>
        </pc:spChg>
        <pc:spChg chg="add mod ord">
          <ac:chgData name="DeLong, Zachary" userId="S::zachary.delong1@snhu.edu::624c370a-52df-4419-9ded-d38dd50d8da0" providerId="AD" clId="Web-{719B3D5A-0C27-48DF-BCC9-A583D6155560}" dt="2022-12-08T20:18:44.262" v="308" actId="14100"/>
          <ac:spMkLst>
            <pc:docMk/>
            <pc:sldMk cId="3571516367" sldId="258"/>
            <ac:spMk id="4" creationId="{F1070E6F-E367-50C8-FE99-5E1C76E84201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19:43:02.375" v="125"/>
          <ac:spMkLst>
            <pc:docMk/>
            <pc:sldMk cId="3571516367" sldId="258"/>
            <ac:spMk id="5" creationId="{8D51ED20-04D4-4894-B0C2-9C541A61A734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19:43:02.375" v="125"/>
          <ac:spMkLst>
            <pc:docMk/>
            <pc:sldMk cId="3571516367" sldId="258"/>
            <ac:spMk id="6" creationId="{7BC1787E-7110-4989-B0B8-DD4E0ACC09DF}"/>
          </ac:spMkLst>
        </pc:spChg>
        <pc:spChg chg="add mod ord">
          <ac:chgData name="DeLong, Zachary" userId="S::zachary.delong1@snhu.edu::624c370a-52df-4419-9ded-d38dd50d8da0" providerId="AD" clId="Web-{719B3D5A-0C27-48DF-BCC9-A583D6155560}" dt="2022-12-08T20:24:43.772" v="372" actId="20577"/>
          <ac:spMkLst>
            <pc:docMk/>
            <pc:sldMk cId="3571516367" sldId="258"/>
            <ac:spMk id="7" creationId="{61AB1C92-EA49-8D62-109E-C2FDDC6824FF}"/>
          </ac:spMkLst>
        </pc:spChg>
        <pc:spChg chg="add mod ord">
          <ac:chgData name="DeLong, Zachary" userId="S::zachary.delong1@snhu.edu::624c370a-52df-4419-9ded-d38dd50d8da0" providerId="AD" clId="Web-{719B3D5A-0C27-48DF-BCC9-A583D6155560}" dt="2022-12-08T20:44:20.336" v="460" actId="20577"/>
          <ac:spMkLst>
            <pc:docMk/>
            <pc:sldMk cId="3571516367" sldId="258"/>
            <ac:spMk id="8" creationId="{76FCD477-140E-A49D-8153-6E5E5E38388E}"/>
          </ac:spMkLst>
        </pc:spChg>
        <pc:spChg chg="add del mod ord">
          <ac:chgData name="DeLong, Zachary" userId="S::zachary.delong1@snhu.edu::624c370a-52df-4419-9ded-d38dd50d8da0" providerId="AD" clId="Web-{719B3D5A-0C27-48DF-BCC9-A583D6155560}" dt="2022-12-08T19:43:02.375" v="125"/>
          <ac:spMkLst>
            <pc:docMk/>
            <pc:sldMk cId="3571516367" sldId="258"/>
            <ac:spMk id="9" creationId="{A032169E-2341-4E84-3E17-A7ACFE6768EF}"/>
          </ac:spMkLst>
        </pc:spChg>
        <pc:spChg chg="add mod ord">
          <ac:chgData name="DeLong, Zachary" userId="S::zachary.delong1@snhu.edu::624c370a-52df-4419-9ded-d38dd50d8da0" providerId="AD" clId="Web-{719B3D5A-0C27-48DF-BCC9-A583D6155560}" dt="2022-12-08T20:18:24.746" v="304" actId="14100"/>
          <ac:spMkLst>
            <pc:docMk/>
            <pc:sldMk cId="3571516367" sldId="258"/>
            <ac:spMk id="10" creationId="{C8E82C98-0696-B896-964C-EC3E8FF3834B}"/>
          </ac:spMkLst>
        </pc:spChg>
        <pc:spChg chg="add mod ord">
          <ac:chgData name="DeLong, Zachary" userId="S::zachary.delong1@snhu.edu::624c370a-52df-4419-9ded-d38dd50d8da0" providerId="AD" clId="Web-{719B3D5A-0C27-48DF-BCC9-A583D6155560}" dt="2022-12-08T20:41:19.534" v="442" actId="20577"/>
          <ac:spMkLst>
            <pc:docMk/>
            <pc:sldMk cId="3571516367" sldId="258"/>
            <ac:spMk id="11" creationId="{EE979D6F-C753-3AF6-0322-2159046E3078}"/>
          </ac:spMkLst>
        </pc:spChg>
        <pc:spChg chg="add del mod ord">
          <ac:chgData name="DeLong, Zachary" userId="S::zachary.delong1@snhu.edu::624c370a-52df-4419-9ded-d38dd50d8da0" providerId="AD" clId="Web-{719B3D5A-0C27-48DF-BCC9-A583D6155560}" dt="2022-12-08T19:43:02.375" v="125"/>
          <ac:spMkLst>
            <pc:docMk/>
            <pc:sldMk cId="3571516367" sldId="258"/>
            <ac:spMk id="12" creationId="{B17094BF-EF63-6371-FC05-76839E1FAAC2}"/>
          </ac:spMkLst>
        </pc:spChg>
        <pc:spChg chg="add del mod ord">
          <ac:chgData name="DeLong, Zachary" userId="S::zachary.delong1@snhu.edu::624c370a-52df-4419-9ded-d38dd50d8da0" providerId="AD" clId="Web-{719B3D5A-0C27-48DF-BCC9-A583D6155560}" dt="2022-12-08T19:43:02.375" v="125"/>
          <ac:spMkLst>
            <pc:docMk/>
            <pc:sldMk cId="3571516367" sldId="258"/>
            <ac:spMk id="13" creationId="{851AABFA-8DD9-C7BB-FCCF-682B81B19CB5}"/>
          </ac:spMkLst>
        </pc:spChg>
        <pc:spChg chg="add del mod ord">
          <ac:chgData name="DeLong, Zachary" userId="S::zachary.delong1@snhu.edu::624c370a-52df-4419-9ded-d38dd50d8da0" providerId="AD" clId="Web-{719B3D5A-0C27-48DF-BCC9-A583D6155560}" dt="2022-12-08T19:43:02.375" v="125"/>
          <ac:spMkLst>
            <pc:docMk/>
            <pc:sldMk cId="3571516367" sldId="258"/>
            <ac:spMk id="14" creationId="{21F542AA-D7CB-AD6F-EF72-F881527D466B}"/>
          </ac:spMkLst>
        </pc:spChg>
        <pc:spChg chg="add del mod ord">
          <ac:chgData name="DeLong, Zachary" userId="S::zachary.delong1@snhu.edu::624c370a-52df-4419-9ded-d38dd50d8da0" providerId="AD" clId="Web-{719B3D5A-0C27-48DF-BCC9-A583D6155560}" dt="2022-12-08T19:43:02.375" v="125"/>
          <ac:spMkLst>
            <pc:docMk/>
            <pc:sldMk cId="3571516367" sldId="258"/>
            <ac:spMk id="15" creationId="{C675C23F-C101-E51C-EE30-62640660AC76}"/>
          </ac:spMkLst>
        </pc:spChg>
        <pc:spChg chg="add del mod ord">
          <ac:chgData name="DeLong, Zachary" userId="S::zachary.delong1@snhu.edu::624c370a-52df-4419-9ded-d38dd50d8da0" providerId="AD" clId="Web-{719B3D5A-0C27-48DF-BCC9-A583D6155560}" dt="2022-12-08T19:43:02.375" v="125"/>
          <ac:spMkLst>
            <pc:docMk/>
            <pc:sldMk cId="3571516367" sldId="258"/>
            <ac:spMk id="16" creationId="{269899F6-B84D-4F32-0288-E382A00FAD1F}"/>
          </ac:spMkLst>
        </pc:spChg>
      </pc:sldChg>
      <pc:sldChg chg="del">
        <pc:chgData name="DeLong, Zachary" userId="S::zachary.delong1@snhu.edu::624c370a-52df-4419-9ded-d38dd50d8da0" providerId="AD" clId="Web-{719B3D5A-0C27-48DF-BCC9-A583D6155560}" dt="2022-12-08T19:37:12.724" v="59"/>
        <pc:sldMkLst>
          <pc:docMk/>
          <pc:sldMk cId="332104327" sldId="259"/>
        </pc:sldMkLst>
      </pc:sldChg>
      <pc:sldChg chg="del">
        <pc:chgData name="DeLong, Zachary" userId="S::zachary.delong1@snhu.edu::624c370a-52df-4419-9ded-d38dd50d8da0" providerId="AD" clId="Web-{719B3D5A-0C27-48DF-BCC9-A583D6155560}" dt="2022-12-08T19:41:35.997" v="121"/>
        <pc:sldMkLst>
          <pc:docMk/>
          <pc:sldMk cId="1663780162" sldId="260"/>
        </pc:sldMkLst>
      </pc:sldChg>
      <pc:sldChg chg="del">
        <pc:chgData name="DeLong, Zachary" userId="S::zachary.delong1@snhu.edu::624c370a-52df-4419-9ded-d38dd50d8da0" providerId="AD" clId="Web-{719B3D5A-0C27-48DF-BCC9-A583D6155560}" dt="2022-12-08T19:41:34.294" v="120"/>
        <pc:sldMkLst>
          <pc:docMk/>
          <pc:sldMk cId="1429429409" sldId="261"/>
        </pc:sldMkLst>
      </pc:sldChg>
      <pc:sldChg chg="del">
        <pc:chgData name="DeLong, Zachary" userId="S::zachary.delong1@snhu.edu::624c370a-52df-4419-9ded-d38dd50d8da0" providerId="AD" clId="Web-{719B3D5A-0C27-48DF-BCC9-A583D6155560}" dt="2022-12-08T19:36:53.005" v="54"/>
        <pc:sldMkLst>
          <pc:docMk/>
          <pc:sldMk cId="379728094" sldId="262"/>
        </pc:sldMkLst>
      </pc:sldChg>
      <pc:sldChg chg="del">
        <pc:chgData name="DeLong, Zachary" userId="S::zachary.delong1@snhu.edu::624c370a-52df-4419-9ded-d38dd50d8da0" providerId="AD" clId="Web-{719B3D5A-0C27-48DF-BCC9-A583D6155560}" dt="2022-12-08T19:37:06.943" v="57"/>
        <pc:sldMkLst>
          <pc:docMk/>
          <pc:sldMk cId="4055079983" sldId="263"/>
        </pc:sldMkLst>
      </pc:sldChg>
      <pc:sldChg chg="del">
        <pc:chgData name="DeLong, Zachary" userId="S::zachary.delong1@snhu.edu::624c370a-52df-4419-9ded-d38dd50d8da0" providerId="AD" clId="Web-{719B3D5A-0C27-48DF-BCC9-A583D6155560}" dt="2022-12-08T19:37:04.708" v="56"/>
        <pc:sldMkLst>
          <pc:docMk/>
          <pc:sldMk cId="2619301236" sldId="264"/>
        </pc:sldMkLst>
      </pc:sldChg>
      <pc:sldChg chg="del">
        <pc:chgData name="DeLong, Zachary" userId="S::zachary.delong1@snhu.edu::624c370a-52df-4419-9ded-d38dd50d8da0" providerId="AD" clId="Web-{719B3D5A-0C27-48DF-BCC9-A583D6155560}" dt="2022-12-08T19:41:39.403" v="123"/>
        <pc:sldMkLst>
          <pc:docMk/>
          <pc:sldMk cId="744379741" sldId="265"/>
        </pc:sldMkLst>
      </pc:sldChg>
      <pc:sldChg chg="modSp add replId">
        <pc:chgData name="DeLong, Zachary" userId="S::zachary.delong1@snhu.edu::624c370a-52df-4419-9ded-d38dd50d8da0" providerId="AD" clId="Web-{719B3D5A-0C27-48DF-BCC9-A583D6155560}" dt="2022-12-08T19:40:53.621" v="106" actId="20577"/>
        <pc:sldMkLst>
          <pc:docMk/>
          <pc:sldMk cId="1705585186" sldId="266"/>
        </pc:sldMkLst>
        <pc:spChg chg="mod">
          <ac:chgData name="DeLong, Zachary" userId="S::zachary.delong1@snhu.edu::624c370a-52df-4419-9ded-d38dd50d8da0" providerId="AD" clId="Web-{719B3D5A-0C27-48DF-BCC9-A583D6155560}" dt="2022-12-08T19:40:53.621" v="106" actId="20577"/>
          <ac:spMkLst>
            <pc:docMk/>
            <pc:sldMk cId="1705585186" sldId="266"/>
            <ac:spMk id="2" creationId="{0A32731C-311B-46F7-A865-6C3AF6B09A47}"/>
          </ac:spMkLst>
        </pc:spChg>
      </pc:sldChg>
      <pc:sldChg chg="del">
        <pc:chgData name="DeLong, Zachary" userId="S::zachary.delong1@snhu.edu::624c370a-52df-4419-9ded-d38dd50d8da0" providerId="AD" clId="Web-{719B3D5A-0C27-48DF-BCC9-A583D6155560}" dt="2022-12-08T19:37:26.865" v="61"/>
        <pc:sldMkLst>
          <pc:docMk/>
          <pc:sldMk cId="1742861620" sldId="266"/>
        </pc:sldMkLst>
      </pc:sldChg>
      <pc:sldChg chg="modSp add replId">
        <pc:chgData name="DeLong, Zachary" userId="S::zachary.delong1@snhu.edu::624c370a-52df-4419-9ded-d38dd50d8da0" providerId="AD" clId="Web-{719B3D5A-0C27-48DF-BCC9-A583D6155560}" dt="2022-12-08T19:41:27.387" v="119" actId="20577"/>
        <pc:sldMkLst>
          <pc:docMk/>
          <pc:sldMk cId="642776621" sldId="267"/>
        </pc:sldMkLst>
        <pc:spChg chg="mod">
          <ac:chgData name="DeLong, Zachary" userId="S::zachary.delong1@snhu.edu::624c370a-52df-4419-9ded-d38dd50d8da0" providerId="AD" clId="Web-{719B3D5A-0C27-48DF-BCC9-A583D6155560}" dt="2022-12-08T19:41:27.387" v="119" actId="20577"/>
          <ac:spMkLst>
            <pc:docMk/>
            <pc:sldMk cId="642776621" sldId="267"/>
            <ac:spMk id="2" creationId="{0A32731C-311B-46F7-A865-6C3AF6B09A47}"/>
          </ac:spMkLst>
        </pc:spChg>
      </pc:sldChg>
      <pc:sldChg chg="modSp add replId">
        <pc:chgData name="DeLong, Zachary" userId="S::zachary.delong1@snhu.edu::624c370a-52df-4419-9ded-d38dd50d8da0" providerId="AD" clId="Web-{719B3D5A-0C27-48DF-BCC9-A583D6155560}" dt="2022-12-08T19:40:40.949" v="97" actId="20577"/>
        <pc:sldMkLst>
          <pc:docMk/>
          <pc:sldMk cId="629434051" sldId="268"/>
        </pc:sldMkLst>
        <pc:spChg chg="mod">
          <ac:chgData name="DeLong, Zachary" userId="S::zachary.delong1@snhu.edu::624c370a-52df-4419-9ded-d38dd50d8da0" providerId="AD" clId="Web-{719B3D5A-0C27-48DF-BCC9-A583D6155560}" dt="2022-12-08T19:40:40.949" v="97" actId="20577"/>
          <ac:spMkLst>
            <pc:docMk/>
            <pc:sldMk cId="629434051" sldId="268"/>
            <ac:spMk id="2" creationId="{0A32731C-311B-46F7-A865-6C3AF6B09A47}"/>
          </ac:spMkLst>
        </pc:spChg>
      </pc:sldChg>
      <pc:sldChg chg="del">
        <pc:chgData name="DeLong, Zachary" userId="S::zachary.delong1@snhu.edu::624c370a-52df-4419-9ded-d38dd50d8da0" providerId="AD" clId="Web-{719B3D5A-0C27-48DF-BCC9-A583D6155560}" dt="2022-12-08T19:36:57.849" v="55"/>
        <pc:sldMkLst>
          <pc:docMk/>
          <pc:sldMk cId="2499682613" sldId="269"/>
        </pc:sldMkLst>
      </pc:sldChg>
      <pc:sldChg chg="modSp add replId">
        <pc:chgData name="DeLong, Zachary" userId="S::zachary.delong1@snhu.edu::624c370a-52df-4419-9ded-d38dd50d8da0" providerId="AD" clId="Web-{719B3D5A-0C27-48DF-BCC9-A583D6155560}" dt="2022-12-08T19:40:15.792" v="74" actId="20577"/>
        <pc:sldMkLst>
          <pc:docMk/>
          <pc:sldMk cId="2994973463" sldId="269"/>
        </pc:sldMkLst>
        <pc:spChg chg="mod">
          <ac:chgData name="DeLong, Zachary" userId="S::zachary.delong1@snhu.edu::624c370a-52df-4419-9ded-d38dd50d8da0" providerId="AD" clId="Web-{719B3D5A-0C27-48DF-BCC9-A583D6155560}" dt="2022-12-08T19:40:15.792" v="74" actId="20577"/>
          <ac:spMkLst>
            <pc:docMk/>
            <pc:sldMk cId="2994973463" sldId="269"/>
            <ac:spMk id="2" creationId="{0A32731C-311B-46F7-A865-6C3AF6B09A47}"/>
          </ac:spMkLst>
        </pc:spChg>
      </pc:sldChg>
      <pc:sldChg chg="delSp modSp new del mod chgLayout">
        <pc:chgData name="DeLong, Zachary" userId="S::zachary.delong1@snhu.edu::624c370a-52df-4419-9ded-d38dd50d8da0" providerId="AD" clId="Web-{719B3D5A-0C27-48DF-BCC9-A583D6155560}" dt="2022-12-08T20:41:03.503" v="439"/>
        <pc:sldMkLst>
          <pc:docMk/>
          <pc:sldMk cId="2132229343" sldId="270"/>
        </pc:sldMkLst>
        <pc:spChg chg="mod ord">
          <ac:chgData name="DeLong, Zachary" userId="S::zachary.delong1@snhu.edu::624c370a-52df-4419-9ded-d38dd50d8da0" providerId="AD" clId="Web-{719B3D5A-0C27-48DF-BCC9-A583D6155560}" dt="2022-12-08T20:29:32.452" v="406" actId="14100"/>
          <ac:spMkLst>
            <pc:docMk/>
            <pc:sldMk cId="2132229343" sldId="270"/>
            <ac:spMk id="2" creationId="{3178304A-0798-B842-024A-E69D3DA0E798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20:29:57.781" v="408" actId="20577"/>
          <ac:spMkLst>
            <pc:docMk/>
            <pc:sldMk cId="2132229343" sldId="270"/>
            <ac:spMk id="3" creationId="{84DFCA52-A82E-26D6-1330-EF0CDFCB0EC9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20:30:20.078" v="423" actId="20577"/>
          <ac:spMkLst>
            <pc:docMk/>
            <pc:sldMk cId="2132229343" sldId="270"/>
            <ac:spMk id="4" creationId="{2EAD9088-30D3-506A-F39B-351E4CA561AF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20:30:01.127" v="410" actId="20577"/>
          <ac:spMkLst>
            <pc:docMk/>
            <pc:sldMk cId="2132229343" sldId="270"/>
            <ac:spMk id="5" creationId="{5AEEF2B6-692C-B33B-115E-5594A26D41AC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20:40:59.924" v="438" actId="20577"/>
          <ac:spMkLst>
            <pc:docMk/>
            <pc:sldMk cId="2132229343" sldId="270"/>
            <ac:spMk id="6" creationId="{AFF1723B-B6F8-A7FC-BF45-A237548B89DD}"/>
          </ac:spMkLst>
        </pc:spChg>
        <pc:spChg chg="del">
          <ac:chgData name="DeLong, Zachary" userId="S::zachary.delong1@snhu.edu::624c370a-52df-4419-9ded-d38dd50d8da0" providerId="AD" clId="Web-{719B3D5A-0C27-48DF-BCC9-A583D6155560}" dt="2022-12-08T20:28:00.075" v="383"/>
          <ac:spMkLst>
            <pc:docMk/>
            <pc:sldMk cId="2132229343" sldId="270"/>
            <ac:spMk id="7" creationId="{81F6BD80-21D1-ADED-91F4-6631545D5E72}"/>
          </ac:spMkLst>
        </pc:spChg>
        <pc:spChg chg="del">
          <ac:chgData name="DeLong, Zachary" userId="S::zachary.delong1@snhu.edu::624c370a-52df-4419-9ded-d38dd50d8da0" providerId="AD" clId="Web-{719B3D5A-0C27-48DF-BCC9-A583D6155560}" dt="2022-12-08T20:28:00.075" v="383"/>
          <ac:spMkLst>
            <pc:docMk/>
            <pc:sldMk cId="2132229343" sldId="270"/>
            <ac:spMk id="8" creationId="{EDC5A5DC-FF95-DC84-E3D4-8908F8B9453C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20:28:00.075" v="383"/>
          <ac:spMkLst>
            <pc:docMk/>
            <pc:sldMk cId="2132229343" sldId="270"/>
            <ac:spMk id="9" creationId="{DB804CB0-DB77-1E4B-37E3-00A888354400}"/>
          </ac:spMkLst>
        </pc:spChg>
        <pc:spChg chg="mod ord">
          <ac:chgData name="DeLong, Zachary" userId="S::zachary.delong1@snhu.edu::624c370a-52df-4419-9ded-d38dd50d8da0" providerId="AD" clId="Web-{719B3D5A-0C27-48DF-BCC9-A583D6155560}" dt="2022-12-08T20:28:00.075" v="383"/>
          <ac:spMkLst>
            <pc:docMk/>
            <pc:sldMk cId="2132229343" sldId="270"/>
            <ac:spMk id="10" creationId="{AD0A1779-88F2-BBBD-1F29-DA6156D67A64}"/>
          </ac:spMkLst>
        </pc:spChg>
      </pc:sldChg>
      <pc:sldChg chg="del">
        <pc:chgData name="DeLong, Zachary" userId="S::zachary.delong1@snhu.edu::624c370a-52df-4419-9ded-d38dd50d8da0" providerId="AD" clId="Web-{719B3D5A-0C27-48DF-BCC9-A583D6155560}" dt="2022-12-08T19:37:09.787" v="58"/>
        <pc:sldMkLst>
          <pc:docMk/>
          <pc:sldMk cId="2896385493" sldId="270"/>
        </pc:sldMkLst>
      </pc:sldChg>
      <pc:sldChg chg="new del">
        <pc:chgData name="DeLong, Zachary" userId="S::zachary.delong1@snhu.edu::624c370a-52df-4419-9ded-d38dd50d8da0" providerId="AD" clId="Web-{719B3D5A-0C27-48DF-BCC9-A583D6155560}" dt="2022-12-08T19:41:37.716" v="122"/>
        <pc:sldMkLst>
          <pc:docMk/>
          <pc:sldMk cId="3417694924" sldId="270"/>
        </pc:sldMkLst>
      </pc:sldChg>
      <pc:sldChg chg="del">
        <pc:chgData name="DeLong, Zachary" userId="S::zachary.delong1@snhu.edu::624c370a-52df-4419-9ded-d38dd50d8da0" providerId="AD" clId="Web-{719B3D5A-0C27-48DF-BCC9-A583D6155560}" dt="2022-12-08T19:37:24.974" v="60"/>
        <pc:sldMkLst>
          <pc:docMk/>
          <pc:sldMk cId="1969787568" sldId="271"/>
        </pc:sldMkLst>
      </pc:sldChg>
    </pc:docChg>
  </pc:docChgLst>
  <pc:docChgLst>
    <pc:chgData name="DeLong, Zachary" userId="S::zachary.delong1@snhu.edu::624c370a-52df-4419-9ded-d38dd50d8da0" providerId="AD" clId="Web-{F16CE93C-2E75-4E09-A691-B0B9159D65DC}"/>
    <pc:docChg chg="modSld">
      <pc:chgData name="DeLong, Zachary" userId="S::zachary.delong1@snhu.edu::624c370a-52df-4419-9ded-d38dd50d8da0" providerId="AD" clId="Web-{F16CE93C-2E75-4E09-A691-B0B9159D65DC}" dt="2022-12-09T19:12:20.797" v="900" actId="14100"/>
      <pc:docMkLst>
        <pc:docMk/>
      </pc:docMkLst>
      <pc:sldChg chg="modSp">
        <pc:chgData name="DeLong, Zachary" userId="S::zachary.delong1@snhu.edu::624c370a-52df-4419-9ded-d38dd50d8da0" providerId="AD" clId="Web-{F16CE93C-2E75-4E09-A691-B0B9159D65DC}" dt="2022-12-09T18:48:04.207" v="187" actId="20577"/>
        <pc:sldMkLst>
          <pc:docMk/>
          <pc:sldMk cId="2586058810" sldId="256"/>
        </pc:sldMkLst>
        <pc:spChg chg="mod">
          <ac:chgData name="DeLong, Zachary" userId="S::zachary.delong1@snhu.edu::624c370a-52df-4419-9ded-d38dd50d8da0" providerId="AD" clId="Web-{F16CE93C-2E75-4E09-A691-B0B9159D65DC}" dt="2022-12-09T18:48:04.207" v="187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">
        <pc:chgData name="DeLong, Zachary" userId="S::zachary.delong1@snhu.edu::624c370a-52df-4419-9ded-d38dd50d8da0" providerId="AD" clId="Web-{F16CE93C-2E75-4E09-A691-B0B9159D65DC}" dt="2022-12-09T18:48:57.912" v="195" actId="14100"/>
        <pc:sldMkLst>
          <pc:docMk/>
          <pc:sldMk cId="3571516367" sldId="258"/>
        </pc:sldMkLst>
        <pc:spChg chg="mod">
          <ac:chgData name="DeLong, Zachary" userId="S::zachary.delong1@snhu.edu::624c370a-52df-4419-9ded-d38dd50d8da0" providerId="AD" clId="Web-{F16CE93C-2E75-4E09-A691-B0B9159D65DC}" dt="2022-12-09T18:48:49.427" v="194" actId="14100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DeLong, Zachary" userId="S::zachary.delong1@snhu.edu::624c370a-52df-4419-9ded-d38dd50d8da0" providerId="AD" clId="Web-{F16CE93C-2E75-4E09-A691-B0B9159D65DC}" dt="2022-12-09T18:48:57.912" v="195" actId="14100"/>
          <ac:spMkLst>
            <pc:docMk/>
            <pc:sldMk cId="3571516367" sldId="258"/>
            <ac:spMk id="8" creationId="{76FCD477-140E-A49D-8153-6E5E5E38388E}"/>
          </ac:spMkLst>
        </pc:spChg>
        <pc:spChg chg="mod">
          <ac:chgData name="DeLong, Zachary" userId="S::zachary.delong1@snhu.edu::624c370a-52df-4419-9ded-d38dd50d8da0" providerId="AD" clId="Web-{F16CE93C-2E75-4E09-A691-B0B9159D65DC}" dt="2022-12-09T18:48:32.864" v="191" actId="14100"/>
          <ac:spMkLst>
            <pc:docMk/>
            <pc:sldMk cId="3571516367" sldId="258"/>
            <ac:spMk id="10" creationId="{C8E82C98-0696-B896-964C-EC3E8FF3834B}"/>
          </ac:spMkLst>
        </pc:spChg>
        <pc:spChg chg="mod">
          <ac:chgData name="DeLong, Zachary" userId="S::zachary.delong1@snhu.edu::624c370a-52df-4419-9ded-d38dd50d8da0" providerId="AD" clId="Web-{F16CE93C-2E75-4E09-A691-B0B9159D65DC}" dt="2022-12-09T18:48:37.646" v="192" actId="14100"/>
          <ac:spMkLst>
            <pc:docMk/>
            <pc:sldMk cId="3571516367" sldId="258"/>
            <ac:spMk id="11" creationId="{EE979D6F-C753-3AF6-0322-2159046E3078}"/>
          </ac:spMkLst>
        </pc:spChg>
      </pc:sldChg>
      <pc:sldChg chg="modSp">
        <pc:chgData name="DeLong, Zachary" userId="S::zachary.delong1@snhu.edu::624c370a-52df-4419-9ded-d38dd50d8da0" providerId="AD" clId="Web-{F16CE93C-2E75-4E09-A691-B0B9159D65DC}" dt="2022-12-09T18:44:45.264" v="151" actId="14100"/>
        <pc:sldMkLst>
          <pc:docMk/>
          <pc:sldMk cId="1705585186" sldId="266"/>
        </pc:sldMkLst>
        <pc:spChg chg="mod">
          <ac:chgData name="DeLong, Zachary" userId="S::zachary.delong1@snhu.edu::624c370a-52df-4419-9ded-d38dd50d8da0" providerId="AD" clId="Web-{F16CE93C-2E75-4E09-A691-B0B9159D65DC}" dt="2022-12-09T18:44:35.498" v="148" actId="14100"/>
          <ac:spMkLst>
            <pc:docMk/>
            <pc:sldMk cId="1705585186" sldId="266"/>
            <ac:spMk id="2" creationId="{0A32731C-311B-46F7-A865-6C3AF6B09A47}"/>
          </ac:spMkLst>
        </pc:spChg>
        <pc:spChg chg="mod">
          <ac:chgData name="DeLong, Zachary" userId="S::zachary.delong1@snhu.edu::624c370a-52df-4419-9ded-d38dd50d8da0" providerId="AD" clId="Web-{F16CE93C-2E75-4E09-A691-B0B9159D65DC}" dt="2022-12-09T18:44:45.264" v="151" actId="14100"/>
          <ac:spMkLst>
            <pc:docMk/>
            <pc:sldMk cId="1705585186" sldId="266"/>
            <ac:spMk id="3" creationId="{9D5232F9-FD00-464A-9F17-619C91AEF8F3}"/>
          </ac:spMkLst>
        </pc:spChg>
      </pc:sldChg>
      <pc:sldChg chg="modSp">
        <pc:chgData name="DeLong, Zachary" userId="S::zachary.delong1@snhu.edu::624c370a-52df-4419-9ded-d38dd50d8da0" providerId="AD" clId="Web-{F16CE93C-2E75-4E09-A691-B0B9159D65DC}" dt="2022-12-09T18:46:14.017" v="170" actId="14100"/>
        <pc:sldMkLst>
          <pc:docMk/>
          <pc:sldMk cId="642776621" sldId="267"/>
        </pc:sldMkLst>
        <pc:spChg chg="mod">
          <ac:chgData name="DeLong, Zachary" userId="S::zachary.delong1@snhu.edu::624c370a-52df-4419-9ded-d38dd50d8da0" providerId="AD" clId="Web-{F16CE93C-2E75-4E09-A691-B0B9159D65DC}" dt="2022-12-09T18:46:14.017" v="170" actId="14100"/>
          <ac:spMkLst>
            <pc:docMk/>
            <pc:sldMk cId="642776621" sldId="267"/>
            <ac:spMk id="2" creationId="{0A32731C-311B-46F7-A865-6C3AF6B09A47}"/>
          </ac:spMkLst>
        </pc:spChg>
        <pc:spChg chg="mod">
          <ac:chgData name="DeLong, Zachary" userId="S::zachary.delong1@snhu.edu::624c370a-52df-4419-9ded-d38dd50d8da0" providerId="AD" clId="Web-{F16CE93C-2E75-4E09-A691-B0B9159D65DC}" dt="2022-12-09T18:45:55.688" v="168" actId="14100"/>
          <ac:spMkLst>
            <pc:docMk/>
            <pc:sldMk cId="642776621" sldId="267"/>
            <ac:spMk id="3" creationId="{9D5232F9-FD00-464A-9F17-619C91AEF8F3}"/>
          </ac:spMkLst>
        </pc:spChg>
      </pc:sldChg>
      <pc:sldChg chg="modSp">
        <pc:chgData name="DeLong, Zachary" userId="S::zachary.delong1@snhu.edu::624c370a-52df-4419-9ded-d38dd50d8da0" providerId="AD" clId="Web-{F16CE93C-2E75-4E09-A691-B0B9159D65DC}" dt="2022-12-09T19:12:20.797" v="900" actId="14100"/>
        <pc:sldMkLst>
          <pc:docMk/>
          <pc:sldMk cId="629434051" sldId="268"/>
        </pc:sldMkLst>
        <pc:spChg chg="mod">
          <ac:chgData name="DeLong, Zachary" userId="S::zachary.delong1@snhu.edu::624c370a-52df-4419-9ded-d38dd50d8da0" providerId="AD" clId="Web-{F16CE93C-2E75-4E09-A691-B0B9159D65DC}" dt="2022-12-09T18:44:00.263" v="142" actId="14100"/>
          <ac:spMkLst>
            <pc:docMk/>
            <pc:sldMk cId="629434051" sldId="268"/>
            <ac:spMk id="2" creationId="{0A32731C-311B-46F7-A865-6C3AF6B09A47}"/>
          </ac:spMkLst>
        </pc:spChg>
        <pc:spChg chg="mod">
          <ac:chgData name="DeLong, Zachary" userId="S::zachary.delong1@snhu.edu::624c370a-52df-4419-9ded-d38dd50d8da0" providerId="AD" clId="Web-{F16CE93C-2E75-4E09-A691-B0B9159D65DC}" dt="2022-12-09T19:12:20.797" v="900" actId="14100"/>
          <ac:spMkLst>
            <pc:docMk/>
            <pc:sldMk cId="629434051" sldId="268"/>
            <ac:spMk id="3" creationId="{9D5232F9-FD00-464A-9F17-619C91AEF8F3}"/>
          </ac:spMkLst>
        </pc:spChg>
      </pc:sldChg>
      <pc:sldChg chg="modSp">
        <pc:chgData name="DeLong, Zachary" userId="S::zachary.delong1@snhu.edu::624c370a-52df-4419-9ded-d38dd50d8da0" providerId="AD" clId="Web-{F16CE93C-2E75-4E09-A691-B0B9159D65DC}" dt="2022-12-09T18:43:15.621" v="138" actId="20577"/>
        <pc:sldMkLst>
          <pc:docMk/>
          <pc:sldMk cId="3571275921" sldId="271"/>
        </pc:sldMkLst>
        <pc:spChg chg="mod">
          <ac:chgData name="DeLong, Zachary" userId="S::zachary.delong1@snhu.edu::624c370a-52df-4419-9ded-d38dd50d8da0" providerId="AD" clId="Web-{F16CE93C-2E75-4E09-A691-B0B9159D65DC}" dt="2022-12-09T18:40:45.663" v="91" actId="1076"/>
          <ac:spMkLst>
            <pc:docMk/>
            <pc:sldMk cId="3571275921" sldId="271"/>
            <ac:spMk id="2" creationId="{0A32731C-311B-46F7-A865-6C3AF6B09A47}"/>
          </ac:spMkLst>
        </pc:spChg>
        <pc:spChg chg="mod">
          <ac:chgData name="DeLong, Zachary" userId="S::zachary.delong1@snhu.edu::624c370a-52df-4419-9ded-d38dd50d8da0" providerId="AD" clId="Web-{F16CE93C-2E75-4E09-A691-B0B9159D65DC}" dt="2022-12-09T18:43:15.621" v="138" actId="20577"/>
          <ac:spMkLst>
            <pc:docMk/>
            <pc:sldMk cId="3571275921" sldId="271"/>
            <ac:spMk id="3" creationId="{9D5232F9-FD00-464A-9F17-619C91AEF8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scrum-guide" TargetMode="External"/><Relationship Id="rId2" Type="http://schemas.openxmlformats.org/officeDocument/2006/relationships/hyperlink" Target="https://web-p-ebscohost-com.ezproxy.snhu.edu/ehost/detail/detail?vid=0&amp;sid=2d715187-9fe9-4d89-8cfa-2caf3cbf6da6%40redis&amp;bdata=JnNpdGU9ZWhvc3QtbGl2ZQ%3d%3d#AN=937009&amp;db=nlebk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utorialspoint.com/sdlc/sdlc_waterfall_model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8717" y="4434840"/>
            <a:ext cx="5177883" cy="1143666"/>
          </a:xfrm>
        </p:spPr>
        <p:txBody>
          <a:bodyPr/>
          <a:lstStyle/>
          <a:p>
            <a:r>
              <a:rPr lang="en-US" dirty="0"/>
              <a:t>Agile Methodology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Zachary DeLong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789" y="892177"/>
            <a:ext cx="8046055" cy="1325563"/>
          </a:xfrm>
        </p:spPr>
        <p:txBody>
          <a:bodyPr/>
          <a:lstStyle/>
          <a:p>
            <a:r>
              <a:rPr lang="en-US"/>
              <a:t>Essential Scrum</a:t>
            </a:r>
            <a:r>
              <a:rPr lang="en-US" dirty="0"/>
              <a:t>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465698"/>
            <a:ext cx="2882475" cy="405351"/>
          </a:xfrm>
        </p:spPr>
        <p:txBody>
          <a:bodyPr/>
          <a:lstStyle/>
          <a:p>
            <a:r>
              <a:rPr lang="en-US"/>
              <a:t>Scrum Master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070E6F-E367-50C8-FE99-5E1C76E84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6259" y="2976016"/>
            <a:ext cx="3215178" cy="32535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Fulfills the following role by:</a:t>
            </a:r>
          </a:p>
          <a:p>
            <a:r>
              <a:rPr lang="en-US" dirty="0">
                <a:ea typeface="+mn-lt"/>
                <a:cs typeface="+mn-lt"/>
              </a:rPr>
              <a:t>● "Coaching the team members in self-management and cross-functionality" (Schwaber &amp; Sutherland, 2020).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● "Helping the Scrum Team focus on creating high-value Increments that meet the Definition of Done" (Schwaber &amp; Sutherland, 2020). </a:t>
            </a:r>
          </a:p>
          <a:p>
            <a:r>
              <a:rPr lang="en-US" dirty="0">
                <a:ea typeface="+mn-lt"/>
                <a:cs typeface="+mn-lt"/>
              </a:rPr>
              <a:t>● "Causing the removal of impediments to the Scrum Team’s progress" (Schwaber &amp; Sutherland, 2020).</a:t>
            </a:r>
          </a:p>
          <a:p>
            <a:r>
              <a:rPr lang="en-US" dirty="0">
                <a:ea typeface="+mn-lt"/>
                <a:cs typeface="+mn-lt"/>
              </a:rPr>
              <a:t>● "Ensuring that all Scrum events take place and are positive, productive, and kept within the timebox" (Schwaber &amp; Sutherland, 2020).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E82C98-0696-B896-964C-EC3E8FF38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465698"/>
            <a:ext cx="2896671" cy="405350"/>
          </a:xfrm>
        </p:spPr>
        <p:txBody>
          <a:bodyPr/>
          <a:lstStyle/>
          <a:p>
            <a:r>
              <a:rPr lang="en-US"/>
              <a:t>Product Owner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AB1C92-EA49-8D62-109E-C2FDDC682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6680" y="2976016"/>
            <a:ext cx="3057656" cy="31247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Fulfills the following role by:</a:t>
            </a:r>
          </a:p>
          <a:p>
            <a:r>
              <a:rPr lang="en-US" dirty="0">
                <a:ea typeface="+mn-lt"/>
                <a:cs typeface="+mn-lt"/>
              </a:rPr>
              <a:t>● "Developing and explicitly communicating the Product Goal" (Schwaber &amp; Sutherland, 2020).</a:t>
            </a:r>
          </a:p>
          <a:p>
            <a:r>
              <a:rPr lang="en-US" dirty="0">
                <a:ea typeface="+mn-lt"/>
                <a:cs typeface="+mn-lt"/>
              </a:rPr>
              <a:t> ● "Creating and clearly communicating Product Backlog items" (Schwaber &amp; Sutherland, 2020).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"Ordering Product Backlog items" (Schwaber &amp; Sutherland, 2020). </a:t>
            </a:r>
          </a:p>
          <a:p>
            <a:r>
              <a:rPr lang="en-US" dirty="0">
                <a:ea typeface="+mn-lt"/>
                <a:cs typeface="+mn-lt"/>
              </a:rPr>
              <a:t>● "Ensuring that the Product Backlog is transparent, visible and understood" (Schwaber &amp; Sutherland, 2020). 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979D6F-C753-3AF6-0322-2159046E307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65698"/>
            <a:ext cx="2882475" cy="405349"/>
          </a:xfrm>
        </p:spPr>
        <p:txBody>
          <a:bodyPr/>
          <a:lstStyle/>
          <a:p>
            <a:r>
              <a:rPr lang="en-US"/>
              <a:t>Team Role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FCD477-140E-A49D-8153-6E5E5E38388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69830" y="2976016"/>
            <a:ext cx="3064925" cy="30711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Fulfills the following role by:</a:t>
            </a:r>
          </a:p>
          <a:p>
            <a:r>
              <a:rPr lang="en-US" dirty="0">
                <a:ea typeface="+mn-lt"/>
                <a:cs typeface="+mn-lt"/>
              </a:rPr>
              <a:t>● "Creating a plan for the Sprint, the Sprint Backlog" (Schwaber &amp; Sutherland, 2020). </a:t>
            </a:r>
          </a:p>
          <a:p>
            <a:r>
              <a:rPr lang="en-US" dirty="0">
                <a:ea typeface="+mn-lt"/>
                <a:cs typeface="+mn-lt"/>
              </a:rPr>
              <a:t>● "Instilling quality by adhering to a Definition of Done" (Schwaber &amp; Sutherland, 2020).</a:t>
            </a:r>
          </a:p>
          <a:p>
            <a:r>
              <a:rPr lang="en-US" dirty="0">
                <a:ea typeface="+mn-lt"/>
                <a:cs typeface="+mn-lt"/>
              </a:rPr>
              <a:t>● "Adapting their plan each day toward the Sprint Goal" (Schwaber &amp; Sutherland, 2020).</a:t>
            </a:r>
          </a:p>
          <a:p>
            <a:r>
              <a:rPr lang="en-US" dirty="0">
                <a:ea typeface="+mn-lt"/>
                <a:cs typeface="+mn-lt"/>
              </a:rPr>
              <a:t> ● "Delivering a potentially releasable increment of “Done” product at the end of each Sprint" (Cobb, 2015).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SDLC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132993"/>
            <a:ext cx="2882475" cy="5985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Requirement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0BE7-5912-7BC8-708D-2B039058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386" y="2847226"/>
            <a:ext cx="3054193" cy="3371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"Requirement analysis is the most important and fundamental stage in SDLC." 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r>
              <a:rPr lang="en-US" dirty="0"/>
              <a:t>Senior members plan their approach based of input from customers, sales department, and experts in the industry.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Potential risks and quality assurance are planned for during this phase. 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A7E392-4AA5-71E3-F65D-16637156C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079332"/>
            <a:ext cx="2896671" cy="426813"/>
          </a:xfrm>
        </p:spPr>
        <p:txBody>
          <a:bodyPr/>
          <a:lstStyle/>
          <a:p>
            <a:r>
              <a:rPr lang="en-US"/>
              <a:t>System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9634B4-F550-7DC8-0AC2-69C65F27F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1074" y="2847226"/>
            <a:ext cx="2993262" cy="3189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"Define and document the product requirements and get them approved from the customer or the market analysts." 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0DAA30-6A33-8DF3-7A52-C2EA1FC8E59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004206"/>
            <a:ext cx="2882475" cy="491207"/>
          </a:xfrm>
        </p:spPr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DEE93-38BD-225A-4BE1-1155F02633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48365" y="2847226"/>
            <a:ext cx="3000531" cy="3189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"</a:t>
            </a:r>
            <a:r>
              <a:rPr lang="en-US" dirty="0">
                <a:ea typeface="+mn-lt"/>
                <a:cs typeface="+mn-lt"/>
              </a:rPr>
              <a:t>In this stage of SDLC the actual development starts and the product is built." 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"Developers must follow the coding guidelines defined by their organization and programming tools like compilers, interpreters, debuggers, etc. are used to generate the code." 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SDLC phases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132993"/>
            <a:ext cx="2882475" cy="598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0BE7-5912-7BC8-708D-2B039058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847226"/>
            <a:ext cx="2882475" cy="298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>
                <a:ea typeface="+mn-lt"/>
                <a:cs typeface="+mn-lt"/>
              </a:rPr>
              <a:t>Stage of the product where product defects are reported, tracked, fixed and retested, until the product reaches the quality standards defined in the SRS." 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A7E392-4AA5-71E3-F65D-16637156C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004205"/>
            <a:ext cx="2896671" cy="448279"/>
          </a:xfrm>
        </p:spPr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9634B4-F550-7DC8-0AC2-69C65F27F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2847226"/>
            <a:ext cx="2896671" cy="298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>
                <a:ea typeface="+mn-lt"/>
                <a:cs typeface="+mn-lt"/>
              </a:rPr>
              <a:t>Once the product is tested and ready to be deployed it is released formally in the appropriate market." 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>
                <a:ea typeface="+mn-lt"/>
                <a:cs typeface="+mn-lt"/>
              </a:rPr>
              <a:t>The product may first be released in a limited segment and tested in the real business environment (UAT- User acceptance testing). 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0DAA30-6A33-8DF3-7A52-C2EA1FC8E59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004205"/>
            <a:ext cx="2882475" cy="448278"/>
          </a:xfrm>
        </p:spPr>
        <p:txBody>
          <a:bodyPr/>
          <a:lstStyle/>
          <a:p>
            <a:r>
              <a:rPr lang="en-US"/>
              <a:t>Maintenance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DEE93-38BD-225A-4BE1-1155F02633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2847226"/>
            <a:ext cx="2882475" cy="298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>
                <a:ea typeface="+mn-lt"/>
                <a:cs typeface="+mn-lt"/>
              </a:rPr>
              <a:t>Based on the feedback, the product may be released as it is or with suggested enhancements in the targeting market segment." 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"After the product is released in the market, its maintenance is done for the existing customer base." (</a:t>
            </a:r>
            <a:r>
              <a:rPr lang="en-US" i="1" dirty="0">
                <a:ea typeface="+mn-lt"/>
                <a:cs typeface="+mn-lt"/>
              </a:rPr>
              <a:t>SDLC - Overview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145" y="491076"/>
            <a:ext cx="5111750" cy="1795193"/>
          </a:xfrm>
        </p:spPr>
        <p:txBody>
          <a:bodyPr/>
          <a:lstStyle/>
          <a:p>
            <a:r>
              <a:rPr lang="en-US" dirty="0"/>
              <a:t>Agile application of sdlc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791451"/>
            <a:ext cx="5111750" cy="3564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Software development is split into smaller incremental builds and developed through iterations.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"During each iteration, the development module goes through the requirements, design, implementation and testing phases." (</a:t>
            </a:r>
            <a:r>
              <a:rPr lang="en-US" i="1" dirty="0">
                <a:ea typeface="+mn-lt"/>
                <a:cs typeface="+mn-lt"/>
              </a:rPr>
              <a:t>SDLC – Iterative Model</a:t>
            </a:r>
            <a:r>
              <a:rPr lang="en-US" dirty="0">
                <a:ea typeface="+mn-lt"/>
                <a:cs typeface="+mn-lt"/>
              </a:rPr>
              <a:t>, n.d.)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"</a:t>
            </a:r>
            <a:r>
              <a:rPr lang="en-US" dirty="0">
                <a:ea typeface="+mn-lt"/>
                <a:cs typeface="+mn-lt"/>
              </a:rPr>
              <a:t>Each subsequent release of the module adds function to the previous release." (</a:t>
            </a:r>
            <a:r>
              <a:rPr lang="en-US" i="1" dirty="0">
                <a:ea typeface="+mn-lt"/>
                <a:cs typeface="+mn-lt"/>
              </a:rPr>
              <a:t>SDLC – Iterative Model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This process will iterate until project requirements are met. (</a:t>
            </a:r>
            <a:r>
              <a:rPr lang="en-US" i="1" dirty="0">
                <a:ea typeface="+mn-lt"/>
                <a:cs typeface="+mn-lt"/>
              </a:rPr>
              <a:t>SDLC – Iterative Model</a:t>
            </a:r>
            <a:r>
              <a:rPr lang="en-US" dirty="0">
                <a:ea typeface="+mn-lt"/>
                <a:cs typeface="+mn-lt"/>
              </a:rPr>
              <a:t>, n.d.)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006230"/>
            <a:ext cx="5111750" cy="1022462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319225"/>
            <a:ext cx="5111750" cy="3714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If the waterfall method was chosen instead for the SNHU travel booking system, then </a:t>
            </a:r>
            <a:r>
              <a:rPr lang="en-US" dirty="0">
                <a:ea typeface="+mn-lt"/>
                <a:cs typeface="+mn-lt"/>
              </a:rPr>
              <a:t>any changes in the project requirements could have led to design complications and incomplete functionality at release depending on what phase of development the software was in.</a:t>
            </a:r>
          </a:p>
          <a:p>
            <a:pPr marL="285750" indent="-285750">
              <a:buChar char="•"/>
            </a:pPr>
            <a:r>
              <a:rPr lang="en-US" dirty="0"/>
              <a:t>This is because the waterfall model relies on extensive planning at the beginning and requirements of a fixed nature.</a:t>
            </a:r>
          </a:p>
          <a:p>
            <a:pPr marL="285750" indent="-285750">
              <a:buChar char="•"/>
            </a:pPr>
            <a:r>
              <a:rPr lang="en-US" dirty="0"/>
              <a:t>Complications arise when changes are made to the project requirements after SDLC has moved on from the planning phase.</a:t>
            </a:r>
          </a:p>
          <a:p>
            <a:pPr marL="285750" indent="-285750">
              <a:buChar char="•"/>
            </a:pPr>
            <a:r>
              <a:rPr lang="en-US" dirty="0"/>
              <a:t>In contrast to Agile where multiple phases are executed at once by coordinated teams through iterations until project requirements are met.</a:t>
            </a:r>
          </a:p>
          <a:p>
            <a:pPr marL="285750" indent="-285750"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3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34006"/>
            <a:ext cx="5111750" cy="1451757"/>
          </a:xfrm>
        </p:spPr>
        <p:txBody>
          <a:bodyPr/>
          <a:lstStyle/>
          <a:p>
            <a:r>
              <a:rPr lang="en-US"/>
              <a:t>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147507"/>
            <a:ext cx="5111750" cy="33393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Small, fixed requirements, well-defined project requirements, and predictable projects may work best with a waterfall approach. (</a:t>
            </a:r>
            <a:r>
              <a:rPr lang="en-US" i="1" dirty="0">
                <a:ea typeface="+mn-lt"/>
                <a:cs typeface="+mn-lt"/>
              </a:rPr>
              <a:t>SDLC – Waterfall Model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Time restrained, less predictable, larger, and well-defined project requirements would work best with an agile approach. (</a:t>
            </a:r>
            <a:r>
              <a:rPr lang="en-US" i="1" dirty="0">
                <a:ea typeface="+mn-lt"/>
                <a:cs typeface="+mn-lt"/>
              </a:rPr>
              <a:t>SDLC – Iterative Model</a:t>
            </a:r>
            <a:r>
              <a:rPr lang="en-US" dirty="0">
                <a:ea typeface="+mn-lt"/>
                <a:cs typeface="+mn-lt"/>
              </a:rPr>
              <a:t>, n.d.)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Considering the agile methodology worked successfully with the SNHU Travel project; I would apply the agile approach to any projects that have similar requirements and circumstance.</a:t>
            </a:r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8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01" y="1231611"/>
            <a:ext cx="4231696" cy="872208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526" y="2362155"/>
            <a:ext cx="7687523" cy="4069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457200"/>
            <a:r>
              <a:rPr lang="en-US" dirty="0">
                <a:ea typeface="+mn-lt"/>
                <a:cs typeface="+mn-lt"/>
              </a:rPr>
              <a:t>Cobb, C. G. (2015). </a:t>
            </a:r>
            <a:r>
              <a:rPr lang="en-US" i="1" dirty="0">
                <a:ea typeface="+mn-lt"/>
                <a:cs typeface="+mn-lt"/>
              </a:rPr>
              <a:t>The Project Manager’s Guide to Mastering Agile : Principles and Practices for an Adaptive Approach</a:t>
            </a:r>
            <a:r>
              <a:rPr lang="en-US" dirty="0">
                <a:ea typeface="+mn-lt"/>
                <a:cs typeface="+mn-lt"/>
              </a:rPr>
              <a:t>. Wiley. </a:t>
            </a:r>
            <a:r>
              <a:rPr lang="en-US" u="sng" dirty="0">
                <a:ea typeface="+mn-lt"/>
                <a:cs typeface="+mn-lt"/>
                <a:hlinkClick r:id="rId2"/>
              </a:rPr>
              <a:t>https://web-p-ebscohost-com.ezproxy.snhu.edu/ehost/detail/detail?vid=0&amp;sid=2d715187-9fe9-4d89-8cfa-2caf3cbf6da6%40redis&amp;bdata=JnNpdGU9ZWhvc3QtbGl2ZQ%3d%3d#AN=937009&amp;db=nlebk</a:t>
            </a:r>
            <a:endParaRPr lang="en-US">
              <a:ea typeface="+mn-lt"/>
              <a:cs typeface="+mn-lt"/>
            </a:endParaRPr>
          </a:p>
          <a:p>
            <a:pPr indent="-457200"/>
            <a:r>
              <a:rPr lang="en-US" dirty="0">
                <a:ea typeface="+mn-lt"/>
                <a:cs typeface="+mn-lt"/>
              </a:rPr>
              <a:t>Schwaber, K &amp; Sutherland, J. (2020). </a:t>
            </a:r>
            <a:r>
              <a:rPr lang="en-US" i="1" dirty="0">
                <a:ea typeface="+mn-lt"/>
                <a:cs typeface="+mn-lt"/>
              </a:rPr>
              <a:t>The Scrum Guide</a:t>
            </a:r>
            <a:r>
              <a:rPr lang="en-US" dirty="0">
                <a:ea typeface="+mn-lt"/>
                <a:cs typeface="+mn-lt"/>
              </a:rPr>
              <a:t>. Scrum.org. </a:t>
            </a:r>
            <a:r>
              <a:rPr lang="en-US" dirty="0">
                <a:ea typeface="+mn-lt"/>
                <a:cs typeface="+mn-lt"/>
                <a:hlinkClick r:id="rId3"/>
              </a:rPr>
              <a:t>https://www.scrum.org/resources/scrum-guide</a:t>
            </a:r>
            <a:endParaRPr lang="en-US" dirty="0">
              <a:ea typeface="+mn-lt"/>
              <a:cs typeface="+mn-lt"/>
            </a:endParaRPr>
          </a:p>
          <a:p>
            <a:pPr indent="-457200"/>
            <a:r>
              <a:rPr lang="en-US" dirty="0">
                <a:ea typeface="+mn-lt"/>
                <a:cs typeface="+mn-lt"/>
              </a:rPr>
              <a:t>SDLC - Overview. (n.d.). </a:t>
            </a:r>
            <a:r>
              <a:rPr lang="en-US" dirty="0">
                <a:ea typeface="+mn-lt"/>
                <a:cs typeface="+mn-lt"/>
                <a:hlinkClick r:id="rId4"/>
              </a:rPr>
              <a:t>http://www.tutorialspoint.com/sdlc/sdlc_waterfall_model.htm</a:t>
            </a:r>
            <a:endParaRPr lang="en-US">
              <a:ea typeface="+mn-lt"/>
              <a:cs typeface="+mn-lt"/>
            </a:endParaRPr>
          </a:p>
          <a:p>
            <a:pPr indent="-457200"/>
            <a:r>
              <a:rPr lang="en-US" dirty="0">
                <a:ea typeface="+mn-lt"/>
                <a:cs typeface="+mn-lt"/>
              </a:rPr>
              <a:t>SDLC - Iterative Model. (n.d.). http://www.tutorialspoint.com/sdlc/sdlc_waterfall_model.htm</a:t>
            </a:r>
          </a:p>
          <a:p>
            <a:pPr indent="-457200"/>
            <a:r>
              <a:rPr lang="en-US" dirty="0">
                <a:ea typeface="+mn-lt"/>
                <a:cs typeface="+mn-lt"/>
              </a:rPr>
              <a:t>SDLC - Waterfall Model. (n.d.). http://www.tutorialspoint.com/sdlc/sdlc_waterfall_model.htm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Agile Methodology </vt:lpstr>
      <vt:lpstr>Essential Scrum roles</vt:lpstr>
      <vt:lpstr>SDLC phases</vt:lpstr>
      <vt:lpstr>SDLC phases Continued</vt:lpstr>
      <vt:lpstr>Agile application of sdlc</vt:lpstr>
      <vt:lpstr>Reflection</vt:lpstr>
      <vt:lpstr>considerations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555</cp:revision>
  <dcterms:created xsi:type="dcterms:W3CDTF">2022-12-08T18:25:02Z</dcterms:created>
  <dcterms:modified xsi:type="dcterms:W3CDTF">2022-12-11T18:54:21Z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