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308FD4F-CBA1-4079-AAB2-8E8211F94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 Presentation Dash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B947F1B-BD10-4EDD-9312-BE43EF3E6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6/21/2024 1:12:19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Job Category by Gender">
            <a:extLst>
              <a:ext uri="{FF2B5EF4-FFF2-40B4-BE49-F238E27FC236}">
                <a16:creationId xmlns:a16="http://schemas.microsoft.com/office/drawing/2014/main" id="{67772D5C-1552-4AA5-9C5F-FA1714A94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1" y="0"/>
            <a:ext cx="10521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(Pie) Employees By Race/ Ethinicity">
            <a:extLst>
              <a:ext uri="{FF2B5EF4-FFF2-40B4-BE49-F238E27FC236}">
                <a16:creationId xmlns:a16="http://schemas.microsoft.com/office/drawing/2014/main" id="{E70BE5BF-3AC9-456C-9180-2C8C88D82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6" y="0"/>
            <a:ext cx="1072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vg. Salary by Race">
            <a:extLst>
              <a:ext uri="{FF2B5EF4-FFF2-40B4-BE49-F238E27FC236}">
                <a16:creationId xmlns:a16="http://schemas.microsoft.com/office/drawing/2014/main" id="{BED3A685-C437-4D52-8ABC-8AC8B0132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0" y="0"/>
            <a:ext cx="1059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Officials And Administrators By Race/Ethincity">
            <a:extLst>
              <a:ext uri="{FF2B5EF4-FFF2-40B4-BE49-F238E27FC236}">
                <a16:creationId xmlns:a16="http://schemas.microsoft.com/office/drawing/2014/main" id="{592922DF-8B06-42C6-9651-9CF44CDC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2" y="0"/>
            <a:ext cx="1102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dministrators Avg. Salary By Race/Ethncity">
            <a:extLst>
              <a:ext uri="{FF2B5EF4-FFF2-40B4-BE49-F238E27FC236}">
                <a16:creationId xmlns:a16="http://schemas.microsoft.com/office/drawing/2014/main" id="{5ABA3557-9117-4B6D-9F1E-7D4C0ECE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6" y="0"/>
            <a:ext cx="10891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Experiance by Gender">
            <a:extLst>
              <a:ext uri="{FF2B5EF4-FFF2-40B4-BE49-F238E27FC236}">
                <a16:creationId xmlns:a16="http://schemas.microsoft.com/office/drawing/2014/main" id="{168F53ED-F95A-431F-AE9C-DB5FFB53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889"/>
            <a:ext cx="12192000" cy="29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Female by Job Category">
            <a:extLst>
              <a:ext uri="{FF2B5EF4-FFF2-40B4-BE49-F238E27FC236}">
                <a16:creationId xmlns:a16="http://schemas.microsoft.com/office/drawing/2014/main" id="{AC75DDD8-49F5-4E42-8EAA-78E65820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53" y="0"/>
            <a:ext cx="9255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Overall Average Salary">
            <a:extLst>
              <a:ext uri="{FF2B5EF4-FFF2-40B4-BE49-F238E27FC236}">
                <a16:creationId xmlns:a16="http://schemas.microsoft.com/office/drawing/2014/main" id="{22D18425-E79B-4B42-8E5B-F46327C4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35" y="0"/>
            <a:ext cx="969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Government Employee Demographic Analysis (Davisdon County)">
            <a:extLst>
              <a:ext uri="{FF2B5EF4-FFF2-40B4-BE49-F238E27FC236}">
                <a16:creationId xmlns:a16="http://schemas.microsoft.com/office/drawing/2014/main" id="{720E58E7-46DA-4075-8817-039F3FC32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"/>
            <a:ext cx="12192000" cy="685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heet 22">
            <a:extLst>
              <a:ext uri="{FF2B5EF4-FFF2-40B4-BE49-F238E27FC236}">
                <a16:creationId xmlns:a16="http://schemas.microsoft.com/office/drawing/2014/main" id="{3952BAE1-EF6C-472F-8CA9-5680D41C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7" y="0"/>
            <a:ext cx="10603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pulation by Age Group">
            <a:extLst>
              <a:ext uri="{FF2B5EF4-FFF2-40B4-BE49-F238E27FC236}">
                <a16:creationId xmlns:a16="http://schemas.microsoft.com/office/drawing/2014/main" id="{A9524C83-63F8-4430-BB35-EF3E31B5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74" y="0"/>
            <a:ext cx="11113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KPIs">
            <a:extLst>
              <a:ext uri="{FF2B5EF4-FFF2-40B4-BE49-F238E27FC236}">
                <a16:creationId xmlns:a16="http://schemas.microsoft.com/office/drawing/2014/main" id="{1D2A45DE-8285-4A2F-999C-38727D5E9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100137"/>
            <a:ext cx="4000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General Gov. Employees">
            <a:extLst>
              <a:ext uri="{FF2B5EF4-FFF2-40B4-BE49-F238E27FC236}">
                <a16:creationId xmlns:a16="http://schemas.microsoft.com/office/drawing/2014/main" id="{880B3226-A7A1-4FC4-8A8B-B8A77964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"/>
            <a:ext cx="12192000" cy="685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Dashboard 3">
            <a:extLst>
              <a:ext uri="{FF2B5EF4-FFF2-40B4-BE49-F238E27FC236}">
                <a16:creationId xmlns:a16="http://schemas.microsoft.com/office/drawing/2014/main" id="{6E213779-3BC1-455E-959B-626319EE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heet 24">
            <a:extLst>
              <a:ext uri="{FF2B5EF4-FFF2-40B4-BE49-F238E27FC236}">
                <a16:creationId xmlns:a16="http://schemas.microsoft.com/office/drawing/2014/main" id="{E68A76CA-4AA6-4035-9136-345DAC23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6" y="0"/>
            <a:ext cx="1120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Dav. Admin.">
            <a:extLst>
              <a:ext uri="{FF2B5EF4-FFF2-40B4-BE49-F238E27FC236}">
                <a16:creationId xmlns:a16="http://schemas.microsoft.com/office/drawing/2014/main" id="{EAAF62EB-D61C-4BAC-835F-47C10EEC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"/>
            <a:ext cx="12192000" cy="685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Officials and Administrators by Gender">
            <a:extLst>
              <a:ext uri="{FF2B5EF4-FFF2-40B4-BE49-F238E27FC236}">
                <a16:creationId xmlns:a16="http://schemas.microsoft.com/office/drawing/2014/main" id="{E05AE57B-7B70-4553-8D72-BA2C12BE4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" y="0"/>
            <a:ext cx="1081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Employment Status">
            <a:extLst>
              <a:ext uri="{FF2B5EF4-FFF2-40B4-BE49-F238E27FC236}">
                <a16:creationId xmlns:a16="http://schemas.microsoft.com/office/drawing/2014/main" id="{5C12654A-5E59-4991-AF44-6C21D43D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0" y="0"/>
            <a:ext cx="1057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KPIs (Gen.)">
            <a:extLst>
              <a:ext uri="{FF2B5EF4-FFF2-40B4-BE49-F238E27FC236}">
                <a16:creationId xmlns:a16="http://schemas.microsoft.com/office/drawing/2014/main" id="{B292BEE8-5CA7-4F21-8DFF-25AC8064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561"/>
            <a:ext cx="12192000" cy="24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Top 10 Departments with the Highest Average Salaries">
            <a:extLst>
              <a:ext uri="{FF2B5EF4-FFF2-40B4-BE49-F238E27FC236}">
                <a16:creationId xmlns:a16="http://schemas.microsoft.com/office/drawing/2014/main" id="{452F2207-EFAE-4845-B397-73EF33BC2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6" y="0"/>
            <a:ext cx="10630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Top 10 Counties of Total Employees">
            <a:extLst>
              <a:ext uri="{FF2B5EF4-FFF2-40B4-BE49-F238E27FC236}">
                <a16:creationId xmlns:a16="http://schemas.microsoft.com/office/drawing/2014/main" id="{3787FA85-9A21-4490-89A6-44B54470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2" y="0"/>
            <a:ext cx="103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opulation by Race">
            <a:extLst>
              <a:ext uri="{FF2B5EF4-FFF2-40B4-BE49-F238E27FC236}">
                <a16:creationId xmlns:a16="http://schemas.microsoft.com/office/drawing/2014/main" id="{2F91F141-CB8B-429D-ADC4-C6985140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8" y="0"/>
            <a:ext cx="11535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mployees by Gender">
            <a:extLst>
              <a:ext uri="{FF2B5EF4-FFF2-40B4-BE49-F238E27FC236}">
                <a16:creationId xmlns:a16="http://schemas.microsoft.com/office/drawing/2014/main" id="{EB37DD45-A9FF-472B-86DD-E88FA737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29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mployees by Age Group">
            <a:extLst>
              <a:ext uri="{FF2B5EF4-FFF2-40B4-BE49-F238E27FC236}">
                <a16:creationId xmlns:a16="http://schemas.microsoft.com/office/drawing/2014/main" id="{81B80334-E89C-4035-9507-62B8281D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0" y="0"/>
            <a:ext cx="1059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g Salary by Age">
            <a:extLst>
              <a:ext uri="{FF2B5EF4-FFF2-40B4-BE49-F238E27FC236}">
                <a16:creationId xmlns:a16="http://schemas.microsoft.com/office/drawing/2014/main" id="{1DCB967B-2EC8-4849-93E5-08C7DE71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6" y="0"/>
            <a:ext cx="1120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ary by Gender">
            <a:extLst>
              <a:ext uri="{FF2B5EF4-FFF2-40B4-BE49-F238E27FC236}">
                <a16:creationId xmlns:a16="http://schemas.microsoft.com/office/drawing/2014/main" id="{F1DB18BB-D303-4BD3-BC8A-2224F0F9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" y="0"/>
            <a:ext cx="1081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verage Annual Salary for Years of Service">
            <a:extLst>
              <a:ext uri="{FF2B5EF4-FFF2-40B4-BE49-F238E27FC236}">
                <a16:creationId xmlns:a16="http://schemas.microsoft.com/office/drawing/2014/main" id="{329CDE67-4915-4232-A745-65C8FF3C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2" y="0"/>
            <a:ext cx="10419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alary Distribution by Gender">
            <a:extLst>
              <a:ext uri="{FF2B5EF4-FFF2-40B4-BE49-F238E27FC236}">
                <a16:creationId xmlns:a16="http://schemas.microsoft.com/office/drawing/2014/main" id="{FA944EAD-5363-42D5-9F3F-C6A5F4FB4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92" y="0"/>
            <a:ext cx="3265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Tableau Presentation Dash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Zenash Demeke</cp:lastModifiedBy>
  <cp:revision>1</cp:revision>
  <dcterms:created xsi:type="dcterms:W3CDTF">2024-06-21T06:12:25Z</dcterms:created>
  <dcterms:modified xsi:type="dcterms:W3CDTF">2024-06-22T03:50:54Z</dcterms:modified>
</cp:coreProperties>
</file>