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09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60BE-4AFB-7B29-BA73-C09FEC3EA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7B29A-5B10-E16B-1F7B-C05E40B4D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8AAAE-2CB5-0378-2C1B-82896404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A54E0-6CD1-2DE5-408C-A7C1CF02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14C39-4CF4-9AF7-F138-C7CC4143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8468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370D-416E-1097-BE46-E3C3B424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745A7A-0986-2533-3A95-F163E8E32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C4BBC-7BBF-269F-3F30-3175EE28B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3AA19-1317-7D5F-9994-59C84633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88627-1C65-CA6C-BE36-3C0F1F7D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0392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BCF6E-3608-B5A1-62C6-569EA8181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A12F0-123E-3258-7E66-60A7A9F7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6B839-B1FF-82D9-1D1A-FED4234C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4C90-AE9B-2D52-2F45-047BA1C8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84394-A8B3-C445-9385-8BDC82E9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2673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83ADA-89E5-AE17-20F3-8F28654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BEACD-5D4F-0F46-3114-E75F51584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6D44A-D06C-5DE5-6A19-53463F87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0F9FA-859A-6C83-BD64-97E84F8FA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39F2D-2BA3-B38D-121A-291EA749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794785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D1AE-1F33-6C2A-1535-79D66FA21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0EF98-EDDD-8E2D-3F59-4407B1CC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9BE11-1D56-F2F2-447A-409609D0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818F-E622-EAE1-A1F0-3979EA01F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F94F-61D4-6605-0A01-991F63FD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6915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424BB-512A-4CD4-2637-18BAACA8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7637-76AE-CCCD-07A8-6F3922E40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F54C4-358B-848A-B744-B7ADE5AA0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3101A0-4FC1-0069-67D7-9BDAB4CD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E48D46-A852-8DC8-082C-C26EE8A2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3627B-5B60-47F2-4105-9FCCE805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1660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40DD-8180-B2A4-736E-E2189CC68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B8969-1917-8E12-5690-29256F357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9C2C6-5026-F115-2BF8-E41FD2399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1EBE8-0DA3-7E42-638B-D9153955E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BB3DF-564B-1D95-DCFF-3B8CFA3EA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359B9-8993-EDDC-0F3A-7FC714C1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13808-8401-D666-968A-326AE4DF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22DF5C-D68C-75C5-0943-78597C3F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0431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5D3B-87D1-DD71-E2D3-516BA0DD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F3EDD-0C33-3D59-C304-6C521F901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2E992-87F7-2856-5F3C-6E7F8CE7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CAA5E-DD42-4BB1-7D00-A6DD0F716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357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B2971C-5DC7-6F6D-63B2-6348E4FA4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3F005-9734-3AC4-8555-48818330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C365-195E-FE1F-88E2-494FAE78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4541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A17D-DBF3-9766-AA81-586F097A9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C4E8-C9DA-6DEE-0784-1D975C80D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44A36-5AB6-ADDC-7D54-445262D19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6A65F-500F-8DA6-1120-45ECCFEF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E9574-7F8B-0A81-12EF-5F221F848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B175F-6A51-BCA0-E2E6-D11565E28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919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B6B8-AEEE-2ADC-2A77-63588816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65EA8-F710-1E5C-6F08-DC5EF276A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983FD-A710-8E25-759B-5B8113C6A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7527E-3D9B-8C45-3893-D539F05B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DAE70-CFF5-9B40-8C4F-05E3687E6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7FBF2-40FC-BB58-8454-E38CBB6F4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6669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AD677-AD7A-AA1A-37F9-763177883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4725-2DF4-7EC3-6C07-02003F81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D11A-8C57-67BA-04CE-5CCC7AF6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D0C5B-7942-F340-87B1-8E91EDC514EB}" type="datetimeFigureOut">
              <a:rPr lang="en-TR" smtClean="0"/>
              <a:t>10.01.2025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1AE7-3AF9-35F5-D7FF-264948BBA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3B4A2-EF9D-B0AE-73E6-0E1360531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86730-050F-C842-8720-7B5405D9CF4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82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PLANT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1074505"/>
          </a:xfrm>
        </p:spPr>
        <p:txBody>
          <a:bodyPr>
            <a:normAutofit fontScale="85000" lnSpcReduction="20000"/>
          </a:bodyPr>
          <a:lstStyle/>
          <a:p>
            <a:r>
              <a:rPr lang="en-TR" dirty="0">
                <a:solidFill>
                  <a:schemeClr val="tx2"/>
                </a:solidFill>
              </a:rPr>
              <a:t>DOKUZ EYLUL UNIVERSITY</a:t>
            </a:r>
          </a:p>
          <a:p>
            <a:r>
              <a:rPr lang="en-TR" dirty="0">
                <a:solidFill>
                  <a:schemeClr val="tx2"/>
                </a:solidFill>
              </a:rPr>
              <a:t>PREPARED BY</a:t>
            </a:r>
          </a:p>
          <a:p>
            <a:r>
              <a:rPr lang="en-TR" dirty="0">
                <a:solidFill>
                  <a:schemeClr val="tx2"/>
                </a:solidFill>
              </a:rPr>
              <a:t>EFE ÖZDEMİR – ALPEREN KELEŞ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73E8A-C9E1-A4A2-DD56-4D25EED6052A}"/>
              </a:ext>
            </a:extLst>
          </p:cNvPr>
          <p:cNvSpPr txBox="1"/>
          <p:nvPr/>
        </p:nvSpPr>
        <p:spPr>
          <a:xfrm>
            <a:off x="5449962" y="6139542"/>
            <a:ext cx="1291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R" dirty="0"/>
              <a:t>IZMIR 2025</a:t>
            </a:r>
          </a:p>
        </p:txBody>
      </p:sp>
    </p:spTree>
    <p:extLst>
      <p:ext uri="{BB962C8B-B14F-4D97-AF65-F5344CB8AC3E}">
        <p14:creationId xmlns:p14="http://schemas.microsoft.com/office/powerpoint/2010/main" val="219735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chemeClr val="tx2"/>
                </a:solidFill>
              </a:rPr>
              <a:t>SCREENSHOT BURAYA GELECEK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624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For Hobbyists: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Simplifies plant care.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For Professionals: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Offers precise monitoring for optimized growth.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For Businesses: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Scalability for larger agricultural applications.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69041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Our system simplifies plant care by providing real-time monitoring.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It is affordable, scalable, and easy to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A step towards smarter and sustainable gardening practices.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73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CONTENT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24597" y="2329030"/>
            <a:ext cx="3232024" cy="348915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INTRODUCTION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SYSTEM OVERVIEW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FEATURES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HOW IT WORKS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TECHNICAL DETAILS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RESULTS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BENEFITS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CONCLUSION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12323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Problem: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Maintaining optimal conditions for plant growth is challenging for many plant enthusiasts.</a:t>
            </a:r>
          </a:p>
          <a:p>
            <a:br>
              <a:rPr lang="en-US" dirty="0"/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Solution: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A smart monitoring system that provides real-time insights into environmental conditions, helping users grow healthier plants.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76917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334B2F62-E0DC-ED97-F9C1-80E553909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305" y="2070099"/>
            <a:ext cx="8066124" cy="37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7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1139" y="969793"/>
            <a:ext cx="5186842" cy="818884"/>
          </a:xfrm>
        </p:spPr>
        <p:txBody>
          <a:bodyPr anchor="b">
            <a:normAutofit fontScale="90000"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SYSTEM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ESP32 Microcontroller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The brain of the system.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Sensors: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10mm LDR: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Measures light intensity.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FC-28 Soil Moisture Sensor: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Monitors soil moisture levels.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DHT-11 Sensor: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Tracks air temperature and humidity.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-webkit-standard"/>
              </a:rPr>
              <a:t>M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ini Submersible: </a:t>
            </a:r>
            <a:r>
              <a:rPr lang="en-US" dirty="0">
                <a:solidFill>
                  <a:srgbClr val="000000"/>
                </a:solidFill>
                <a:latin typeface="-webkit-standard"/>
              </a:rPr>
              <a:t>W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ater pump that automatically irrigates the soil when moisture levels drop below 30%.</a:t>
            </a:r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Blynk App: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Provides a user-friendly interface for monitoring data.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5962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651" y="2392855"/>
            <a:ext cx="7608816" cy="348915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Real-time monitoring of: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Soil moisture levels.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Air temperature and humidity.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Light intensity.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User-friendly app interface with Blynk.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Automatic irrigation when soil moisture falls below 30%.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Alerts and recommendations for maintaining optimal plant conditions.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592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519" y="675647"/>
            <a:ext cx="5186842" cy="818884"/>
          </a:xfrm>
        </p:spPr>
        <p:txBody>
          <a:bodyPr anchor="b">
            <a:normAutofit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HOW IT 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Sensors collect environmental data (light, soil moisture, air temperature, and humidity).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ESP32 processes the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 is sent to the Blynk app, where users can monitor the conditions in real time.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Automatic irrigation when soil moisture falls below 30%.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Users receive actionable insights and alerts to adjust watering, light exposure, or temperature.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12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769" y="1153818"/>
            <a:ext cx="5186842" cy="818884"/>
          </a:xfrm>
        </p:spPr>
        <p:txBody>
          <a:bodyPr anchor="b">
            <a:normAutofit fontScale="90000"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 fontScale="77500" lnSpcReduction="20000"/>
          </a:bodyPr>
          <a:lstStyle/>
          <a:p>
            <a:pPr algn="l"/>
            <a:endParaRPr lang="en-US" b="1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ESP32 Microcontroller: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Handles data processing and communication.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LDR (Light Dependent Resistor):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Converts light intensity into an electrical signal.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FC-28 Soil Moisture Sensor: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Measures volumetric water content in soil.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DHT-11 Sensor: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Outputs temperature and humidity readings.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Mini Submersible Pump: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Provides automated irrigation when soil moisture is low.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Blynk Integration: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Displays data on a mobile interface for remote access.</a:t>
            </a:r>
          </a:p>
          <a:p>
            <a:endParaRPr lang="en-TR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61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ACD24-0C3C-FF7E-EEDA-D92703783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3769" y="1153818"/>
            <a:ext cx="5186842" cy="818884"/>
          </a:xfrm>
        </p:spPr>
        <p:txBody>
          <a:bodyPr anchor="b">
            <a:normAutofit fontScale="90000"/>
          </a:bodyPr>
          <a:lstStyle/>
          <a:p>
            <a:r>
              <a:rPr lang="en-TR" sz="5200" b="1" dirty="0">
                <a:solidFill>
                  <a:schemeClr val="tx2"/>
                </a:solidFill>
              </a:rPr>
              <a:t>TECHNICAL DETAILS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186EF-F1B9-01BA-1E63-263A1C6A7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4643" y="2310063"/>
            <a:ext cx="7159834" cy="3489158"/>
          </a:xfrm>
        </p:spPr>
        <p:txBody>
          <a:bodyPr>
            <a:normAutofit/>
          </a:bodyPr>
          <a:lstStyle/>
          <a:p>
            <a:r>
              <a:rPr lang="en-TR" dirty="0">
                <a:solidFill>
                  <a:schemeClr val="tx2"/>
                </a:solidFill>
              </a:rPr>
              <a:t>DEVRE BURAYA GELECEK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898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384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-webkit-standard</vt:lpstr>
      <vt:lpstr>Aptos</vt:lpstr>
      <vt:lpstr>Aptos Display</vt:lpstr>
      <vt:lpstr>Arial</vt:lpstr>
      <vt:lpstr>Office Theme</vt:lpstr>
      <vt:lpstr>PLANT MONITORING SYSTEM</vt:lpstr>
      <vt:lpstr>CONTENT</vt:lpstr>
      <vt:lpstr>INTRODUCTION</vt:lpstr>
      <vt:lpstr>INTRODUCTION</vt:lpstr>
      <vt:lpstr>SYSTEM OVERVIEW</vt:lpstr>
      <vt:lpstr>FEATURES</vt:lpstr>
      <vt:lpstr>HOW IT WORKS</vt:lpstr>
      <vt:lpstr>TECHNICAL DETAILS</vt:lpstr>
      <vt:lpstr>TECHNICAL DETAILS</vt:lpstr>
      <vt:lpstr>RESULTS</vt:lpstr>
      <vt:lpstr>BENEFITS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Efe Özdemir</dc:creator>
  <cp:lastModifiedBy>Efe Özdemir</cp:lastModifiedBy>
  <cp:revision>2</cp:revision>
  <dcterms:created xsi:type="dcterms:W3CDTF">2025-01-10T13:14:16Z</dcterms:created>
  <dcterms:modified xsi:type="dcterms:W3CDTF">2025-01-10T13:48:40Z</dcterms:modified>
</cp:coreProperties>
</file>