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3" r:id="rId6"/>
    <p:sldId id="264" r:id="rId7"/>
  </p:sldIdLst>
  <p:sldSz cx="9144000" cy="5143500" type="screen16x9"/>
  <p:notesSz cx="6858000" cy="9144000"/>
  <p:embeddedFontLst>
    <p:embeddedFont>
      <p:font typeface="Bree Serif" panose="020B0604020202020204" charset="-18"/>
      <p:regular r:id="rId9"/>
    </p:embeddedFont>
    <p:embeddedFont>
      <p:font typeface="Roboto Black" panose="020B0604020202020204" charset="0"/>
      <p:bold r:id="rId10"/>
      <p:boldItalic r:id="rId11"/>
    </p:embeddedFont>
    <p:embeddedFont>
      <p:font typeface="Roboto Light" panose="020B0604020202020204" charset="0"/>
      <p:regular r:id="rId12"/>
      <p:bold r:id="rId13"/>
      <p:italic r:id="rId14"/>
      <p:boldItalic r:id="rId15"/>
    </p:embeddedFont>
    <p:embeddedFont>
      <p:font typeface="Roboto Mono Thin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5F3CE7-8985-4195-9B98-537FFC5B950D}">
  <a:tblStyle styleId="{C45F3CE7-8985-4195-9B98-537FFC5B9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939495" y="2325315"/>
            <a:ext cx="2934143" cy="9566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 dirty="0">
                <a:solidFill>
                  <a:schemeClr val="accent1"/>
                </a:solidFill>
              </a:rPr>
              <a:t>Webshop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939495" y="4678912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Szerda 13:00-14:00, Dr. Kertész Attila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3558735" y="4496018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4790375" y="1222452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4879012" y="1350034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4944711" y="1467321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4698690" y="1089496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1093897" y="909582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1356738" y="2665344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2974985" y="2732602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2351523" y="2561133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209559" y="1979231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244282" y="1933400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3314226" y="197464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3314226" y="21060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3314226" y="223748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3314226" y="2501842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3314226" y="2633262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3314226" y="289610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3314226" y="302752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3314226" y="3290342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378142" y="1974648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1378142" y="2106068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1378142" y="2370421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3428826" y="1708759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1880885" y="1708759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220261" y="2995419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109814" y="4045224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1344501" y="402255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3925475" y="106949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577405" y="2280272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3705417" y="1425762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4658954" y="2481182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2062719" y="4516654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5230467" y="762444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2541012" y="4219404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612557" y="2517127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4898856" y="1720997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67461" y="834693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4648252" y="2978622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5079659" y="2927321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5526925" y="3640285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5222813" y="2998346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4678822" y="2809002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5560638" y="3488780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4943175" y="2883194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5511401" y="3342987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594631" y="1994444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422587" y="2587576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476984" y="2447565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458651" y="1852561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327231" y="1525389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389882" y="1724860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338940" y="2712926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491071" y="4544584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951559" y="4916411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401545" y="4255564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432211" y="4404237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42086" y="4046760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810516" y="4859615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1110718" y="4897911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2651029" y="1650691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3705417" y="596303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4283049" y="596303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826497" y="4074258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921229" y="4172062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921229" y="4245414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921229" y="4318743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5279369" y="2391825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2658683" y="161322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2803853" y="240265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227462" y="2437679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831080" y="1453572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5256430" y="273882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227462" y="270661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489671" y="1442870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2169689" y="1461203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471971" y="165377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4765924" y="539771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63960" y="489333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887612" y="3605132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245818" y="489333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887612" y="1948685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4529069" y="4543384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488615" y="4673269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36891" y="2572147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2844" y="1623193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5008897" y="3388145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5195314" y="3386609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5099046" y="3475247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5187684" y="3625000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4970697" y="3337708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4970697" y="383740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797463" y="489333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904409" y="486286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105231" y="1008897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253448" y="1008897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389452" y="1008897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630890" y="1008897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332287" y="4491435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512610" y="4392096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5121967" y="4094103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CA9CF103-0325-47E2-B963-5E23B14D5187}"/>
              </a:ext>
            </a:extLst>
          </p:cNvPr>
          <p:cNvSpPr txBox="1"/>
          <p:nvPr/>
        </p:nvSpPr>
        <p:spPr>
          <a:xfrm>
            <a:off x="4968346" y="17935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b="1" dirty="0">
                <a:solidFill>
                  <a:schemeClr val="accent1"/>
                </a:solidFill>
              </a:rPr>
              <a:t>CSS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Mérföldkövek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46379" y="3430949"/>
            <a:ext cx="1889400" cy="11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100" dirty="0">
                <a:solidFill>
                  <a:schemeClr val="accent1"/>
                </a:solidFill>
              </a:rPr>
              <a:t>Petrányi Dominik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100" dirty="0">
                <a:solidFill>
                  <a:schemeClr val="accent1"/>
                </a:solidFill>
              </a:rPr>
              <a:t>Bényei Anna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100" dirty="0">
                <a:solidFill>
                  <a:schemeClr val="accent1"/>
                </a:solidFill>
              </a:rPr>
              <a:t>Varga Zoltán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100" dirty="0">
                <a:solidFill>
                  <a:schemeClr val="accent1"/>
                </a:solidFill>
              </a:rPr>
              <a:t>Gera Zdenkó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100" dirty="0">
                <a:solidFill>
                  <a:schemeClr val="accent1"/>
                </a:solidFill>
              </a:rPr>
              <a:t>Molnár-Farkas Noel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100" dirty="0">
                <a:solidFill>
                  <a:schemeClr val="accent1"/>
                </a:solidFill>
              </a:rPr>
              <a:t>Nagy Vencel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4"/>
            <a:ext cx="1162199" cy="896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hu-HU" dirty="0">
                <a:solidFill>
                  <a:schemeClr val="accent1"/>
                </a:solidFill>
              </a:rPr>
            </a:br>
            <a:br>
              <a:rPr lang="hu-HU" dirty="0">
                <a:solidFill>
                  <a:schemeClr val="accent1"/>
                </a:solidFill>
              </a:rPr>
            </a:b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hu-HU" dirty="0">
                <a:solidFill>
                  <a:schemeClr val="accent1"/>
                </a:solidFill>
              </a:rPr>
            </a:b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7" y="2115117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Projektterv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0" y="2844873"/>
            <a:ext cx="2831690" cy="4842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hu-HU" dirty="0"/>
              <a:t>UML és adatbázis- és képernyőtervek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7" y="3815299"/>
            <a:ext cx="2076000" cy="365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Prototípus I.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46379" y="2077383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Prototípus II.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31667" y="2979159"/>
            <a:ext cx="2076000" cy="4081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000" dirty="0"/>
              <a:t>Tagok</a:t>
            </a:r>
            <a:r>
              <a:rPr lang="hu-HU" dirty="0"/>
              <a:t>: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718258" y="2930711"/>
            <a:ext cx="611066" cy="606600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247;p23">
            <a:extLst>
              <a:ext uri="{FF2B5EF4-FFF2-40B4-BE49-F238E27FC236}">
                <a16:creationId xmlns:a16="http://schemas.microsoft.com/office/drawing/2014/main" id="{4FB43A80-54BF-4D2D-883F-075DDF749555}"/>
              </a:ext>
            </a:extLst>
          </p:cNvPr>
          <p:cNvSpPr/>
          <p:nvPr/>
        </p:nvSpPr>
        <p:spPr>
          <a:xfrm>
            <a:off x="5191938" y="2024587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6980;p54">
            <a:extLst>
              <a:ext uri="{FF2B5EF4-FFF2-40B4-BE49-F238E27FC236}">
                <a16:creationId xmlns:a16="http://schemas.microsoft.com/office/drawing/2014/main" id="{9F1AD24C-627B-48DB-8D9E-948E2906756E}"/>
              </a:ext>
            </a:extLst>
          </p:cNvPr>
          <p:cNvGrpSpPr/>
          <p:nvPr/>
        </p:nvGrpSpPr>
        <p:grpSpPr>
          <a:xfrm>
            <a:off x="3644867" y="2872598"/>
            <a:ext cx="445988" cy="484207"/>
            <a:chOff x="6168925" y="3936925"/>
            <a:chExt cx="296950" cy="295375"/>
          </a:xfrm>
          <a:solidFill>
            <a:schemeClr val="accent1"/>
          </a:solidFill>
        </p:grpSpPr>
        <p:sp>
          <p:nvSpPr>
            <p:cNvPr id="52" name="Google Shape;6981;p54">
              <a:extLst>
                <a:ext uri="{FF2B5EF4-FFF2-40B4-BE49-F238E27FC236}">
                  <a16:creationId xmlns:a16="http://schemas.microsoft.com/office/drawing/2014/main" id="{93FB4E43-3B6A-4FCC-903D-3CD8D100113A}"/>
                </a:ext>
              </a:extLst>
            </p:cNvPr>
            <p:cNvSpPr/>
            <p:nvPr/>
          </p:nvSpPr>
          <p:spPr>
            <a:xfrm>
              <a:off x="6220900" y="416455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982;p54">
              <a:extLst>
                <a:ext uri="{FF2B5EF4-FFF2-40B4-BE49-F238E27FC236}">
                  <a16:creationId xmlns:a16="http://schemas.microsoft.com/office/drawing/2014/main" id="{26CE8E97-EC75-452D-B415-AD080E88257B}"/>
                </a:ext>
              </a:extLst>
            </p:cNvPr>
            <p:cNvSpPr/>
            <p:nvPr/>
          </p:nvSpPr>
          <p:spPr>
            <a:xfrm>
              <a:off x="6168925" y="3972375"/>
              <a:ext cx="227650" cy="259925"/>
            </a:xfrm>
            <a:custGeom>
              <a:avLst/>
              <a:gdLst/>
              <a:ahLst/>
              <a:cxnLst/>
              <a:rect l="l" t="t" r="r" b="b"/>
              <a:pathLst>
                <a:path w="9106" h="10397" extrusionOk="0">
                  <a:moveTo>
                    <a:pt x="3115" y="2135"/>
                  </a:moveTo>
                  <a:cubicBezTo>
                    <a:pt x="3206" y="2135"/>
                    <a:pt x="3293" y="2158"/>
                    <a:pt x="3340" y="2205"/>
                  </a:cubicBezTo>
                  <a:cubicBezTo>
                    <a:pt x="3466" y="2331"/>
                    <a:pt x="3466" y="2583"/>
                    <a:pt x="3340" y="2678"/>
                  </a:cubicBezTo>
                  <a:lnTo>
                    <a:pt x="2930" y="3119"/>
                  </a:lnTo>
                  <a:lnTo>
                    <a:pt x="3340" y="3560"/>
                  </a:lnTo>
                  <a:cubicBezTo>
                    <a:pt x="3466" y="3686"/>
                    <a:pt x="3466" y="3907"/>
                    <a:pt x="3340" y="4033"/>
                  </a:cubicBezTo>
                  <a:cubicBezTo>
                    <a:pt x="3293" y="4096"/>
                    <a:pt x="3206" y="4127"/>
                    <a:pt x="3115" y="4127"/>
                  </a:cubicBezTo>
                  <a:cubicBezTo>
                    <a:pt x="3025" y="4127"/>
                    <a:pt x="2930" y="4096"/>
                    <a:pt x="2867" y="4033"/>
                  </a:cubicBezTo>
                  <a:lnTo>
                    <a:pt x="2458" y="3592"/>
                  </a:lnTo>
                  <a:lnTo>
                    <a:pt x="2017" y="4033"/>
                  </a:lnTo>
                  <a:cubicBezTo>
                    <a:pt x="1954" y="4096"/>
                    <a:pt x="1867" y="4127"/>
                    <a:pt x="1780" y="4127"/>
                  </a:cubicBezTo>
                  <a:cubicBezTo>
                    <a:pt x="1694" y="4127"/>
                    <a:pt x="1607" y="4096"/>
                    <a:pt x="1544" y="4033"/>
                  </a:cubicBezTo>
                  <a:cubicBezTo>
                    <a:pt x="1418" y="3907"/>
                    <a:pt x="1418" y="3686"/>
                    <a:pt x="1544" y="3560"/>
                  </a:cubicBezTo>
                  <a:lnTo>
                    <a:pt x="1985" y="3119"/>
                  </a:lnTo>
                  <a:lnTo>
                    <a:pt x="1544" y="2678"/>
                  </a:lnTo>
                  <a:cubicBezTo>
                    <a:pt x="1418" y="2583"/>
                    <a:pt x="1418" y="2331"/>
                    <a:pt x="1544" y="2205"/>
                  </a:cubicBezTo>
                  <a:cubicBezTo>
                    <a:pt x="1591" y="2158"/>
                    <a:pt x="1678" y="2135"/>
                    <a:pt x="1769" y="2135"/>
                  </a:cubicBezTo>
                  <a:cubicBezTo>
                    <a:pt x="1859" y="2135"/>
                    <a:pt x="1954" y="2158"/>
                    <a:pt x="2017" y="2205"/>
                  </a:cubicBezTo>
                  <a:lnTo>
                    <a:pt x="2458" y="2646"/>
                  </a:lnTo>
                  <a:lnTo>
                    <a:pt x="2867" y="2205"/>
                  </a:lnTo>
                  <a:cubicBezTo>
                    <a:pt x="2930" y="2158"/>
                    <a:pt x="3025" y="2135"/>
                    <a:pt x="3115" y="2135"/>
                  </a:cubicBezTo>
                  <a:close/>
                  <a:moveTo>
                    <a:pt x="6727" y="2079"/>
                  </a:moveTo>
                  <a:cubicBezTo>
                    <a:pt x="6813" y="2079"/>
                    <a:pt x="6900" y="2111"/>
                    <a:pt x="6963" y="2174"/>
                  </a:cubicBezTo>
                  <a:lnTo>
                    <a:pt x="7688" y="2898"/>
                  </a:lnTo>
                  <a:cubicBezTo>
                    <a:pt x="7719" y="2993"/>
                    <a:pt x="7719" y="3245"/>
                    <a:pt x="7593" y="3371"/>
                  </a:cubicBezTo>
                  <a:cubicBezTo>
                    <a:pt x="7546" y="3418"/>
                    <a:pt x="7459" y="3442"/>
                    <a:pt x="7369" y="3442"/>
                  </a:cubicBezTo>
                  <a:cubicBezTo>
                    <a:pt x="7278" y="3442"/>
                    <a:pt x="7183" y="3418"/>
                    <a:pt x="7120" y="3371"/>
                  </a:cubicBezTo>
                  <a:lnTo>
                    <a:pt x="7026" y="3245"/>
                  </a:lnTo>
                  <a:lnTo>
                    <a:pt x="7026" y="4505"/>
                  </a:lnTo>
                  <a:cubicBezTo>
                    <a:pt x="7026" y="5104"/>
                    <a:pt x="6553" y="5513"/>
                    <a:pt x="5986" y="5513"/>
                  </a:cubicBezTo>
                  <a:lnTo>
                    <a:pt x="3151" y="5513"/>
                  </a:lnTo>
                  <a:cubicBezTo>
                    <a:pt x="2962" y="5513"/>
                    <a:pt x="2804" y="5671"/>
                    <a:pt x="2804" y="5891"/>
                  </a:cubicBezTo>
                  <a:lnTo>
                    <a:pt x="2804" y="7026"/>
                  </a:lnTo>
                  <a:cubicBezTo>
                    <a:pt x="3182" y="7183"/>
                    <a:pt x="3497" y="7530"/>
                    <a:pt x="3497" y="8002"/>
                  </a:cubicBezTo>
                  <a:cubicBezTo>
                    <a:pt x="3497" y="8601"/>
                    <a:pt x="3025" y="9042"/>
                    <a:pt x="2489" y="9042"/>
                  </a:cubicBezTo>
                  <a:cubicBezTo>
                    <a:pt x="1922" y="9042"/>
                    <a:pt x="1450" y="8569"/>
                    <a:pt x="1450" y="8002"/>
                  </a:cubicBezTo>
                  <a:cubicBezTo>
                    <a:pt x="1450" y="7561"/>
                    <a:pt x="1733" y="7183"/>
                    <a:pt x="2174" y="7026"/>
                  </a:cubicBezTo>
                  <a:lnTo>
                    <a:pt x="2174" y="5891"/>
                  </a:lnTo>
                  <a:cubicBezTo>
                    <a:pt x="2174" y="5293"/>
                    <a:pt x="2647" y="4852"/>
                    <a:pt x="3182" y="4852"/>
                  </a:cubicBezTo>
                  <a:lnTo>
                    <a:pt x="6018" y="4852"/>
                  </a:lnTo>
                  <a:cubicBezTo>
                    <a:pt x="6207" y="4852"/>
                    <a:pt x="6364" y="4694"/>
                    <a:pt x="6364" y="4505"/>
                  </a:cubicBezTo>
                  <a:lnTo>
                    <a:pt x="6364" y="3245"/>
                  </a:lnTo>
                  <a:lnTo>
                    <a:pt x="6270" y="3371"/>
                  </a:lnTo>
                  <a:cubicBezTo>
                    <a:pt x="6207" y="3418"/>
                    <a:pt x="6120" y="3442"/>
                    <a:pt x="6034" y="3442"/>
                  </a:cubicBezTo>
                  <a:cubicBezTo>
                    <a:pt x="5947" y="3442"/>
                    <a:pt x="5860" y="3418"/>
                    <a:pt x="5797" y="3371"/>
                  </a:cubicBezTo>
                  <a:cubicBezTo>
                    <a:pt x="5671" y="3245"/>
                    <a:pt x="5671" y="2993"/>
                    <a:pt x="5797" y="2898"/>
                  </a:cubicBezTo>
                  <a:lnTo>
                    <a:pt x="6490" y="2174"/>
                  </a:lnTo>
                  <a:cubicBezTo>
                    <a:pt x="6553" y="2111"/>
                    <a:pt x="6640" y="2079"/>
                    <a:pt x="6727" y="2079"/>
                  </a:cubicBezTo>
                  <a:close/>
                  <a:moveTo>
                    <a:pt x="7369" y="7057"/>
                  </a:moveTo>
                  <a:cubicBezTo>
                    <a:pt x="7459" y="7057"/>
                    <a:pt x="7546" y="7089"/>
                    <a:pt x="7593" y="7152"/>
                  </a:cubicBezTo>
                  <a:cubicBezTo>
                    <a:pt x="7719" y="7246"/>
                    <a:pt x="7719" y="7498"/>
                    <a:pt x="7593" y="7624"/>
                  </a:cubicBezTo>
                  <a:lnTo>
                    <a:pt x="7183" y="8034"/>
                  </a:lnTo>
                  <a:lnTo>
                    <a:pt x="7593" y="8475"/>
                  </a:lnTo>
                  <a:cubicBezTo>
                    <a:pt x="7719" y="8601"/>
                    <a:pt x="7719" y="8821"/>
                    <a:pt x="7593" y="8947"/>
                  </a:cubicBezTo>
                  <a:cubicBezTo>
                    <a:pt x="7546" y="9010"/>
                    <a:pt x="7459" y="9042"/>
                    <a:pt x="7369" y="9042"/>
                  </a:cubicBezTo>
                  <a:cubicBezTo>
                    <a:pt x="7278" y="9042"/>
                    <a:pt x="7183" y="9010"/>
                    <a:pt x="7120" y="8947"/>
                  </a:cubicBezTo>
                  <a:lnTo>
                    <a:pt x="6711" y="8506"/>
                  </a:lnTo>
                  <a:lnTo>
                    <a:pt x="6270" y="8947"/>
                  </a:lnTo>
                  <a:cubicBezTo>
                    <a:pt x="6207" y="9010"/>
                    <a:pt x="6120" y="9042"/>
                    <a:pt x="6034" y="9042"/>
                  </a:cubicBezTo>
                  <a:cubicBezTo>
                    <a:pt x="5947" y="9042"/>
                    <a:pt x="5860" y="9010"/>
                    <a:pt x="5797" y="8947"/>
                  </a:cubicBezTo>
                  <a:cubicBezTo>
                    <a:pt x="5671" y="8821"/>
                    <a:pt x="5671" y="8601"/>
                    <a:pt x="5797" y="8475"/>
                  </a:cubicBezTo>
                  <a:lnTo>
                    <a:pt x="6207" y="8034"/>
                  </a:lnTo>
                  <a:lnTo>
                    <a:pt x="5797" y="7624"/>
                  </a:lnTo>
                  <a:cubicBezTo>
                    <a:pt x="5671" y="7498"/>
                    <a:pt x="5671" y="7246"/>
                    <a:pt x="5797" y="7152"/>
                  </a:cubicBezTo>
                  <a:cubicBezTo>
                    <a:pt x="5845" y="7089"/>
                    <a:pt x="5931" y="7057"/>
                    <a:pt x="6022" y="7057"/>
                  </a:cubicBezTo>
                  <a:cubicBezTo>
                    <a:pt x="6112" y="7057"/>
                    <a:pt x="6207" y="7089"/>
                    <a:pt x="6270" y="7152"/>
                  </a:cubicBezTo>
                  <a:lnTo>
                    <a:pt x="6711" y="7561"/>
                  </a:lnTo>
                  <a:lnTo>
                    <a:pt x="7120" y="7152"/>
                  </a:lnTo>
                  <a:cubicBezTo>
                    <a:pt x="7183" y="7089"/>
                    <a:pt x="7278" y="7057"/>
                    <a:pt x="7369" y="7057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9388"/>
                  </a:lnTo>
                  <a:cubicBezTo>
                    <a:pt x="0" y="9987"/>
                    <a:pt x="473" y="10397"/>
                    <a:pt x="1040" y="10397"/>
                  </a:cubicBezTo>
                  <a:lnTo>
                    <a:pt x="8003" y="10397"/>
                  </a:lnTo>
                  <a:cubicBezTo>
                    <a:pt x="8601" y="10397"/>
                    <a:pt x="9011" y="9924"/>
                    <a:pt x="9011" y="9388"/>
                  </a:cubicBezTo>
                  <a:lnTo>
                    <a:pt x="9011" y="1040"/>
                  </a:lnTo>
                  <a:cubicBezTo>
                    <a:pt x="9105" y="473"/>
                    <a:pt x="8633" y="0"/>
                    <a:pt x="8034" y="0"/>
                  </a:cubicBezTo>
                  <a:lnTo>
                    <a:pt x="7341" y="0"/>
                  </a:lnTo>
                  <a:cubicBezTo>
                    <a:pt x="7341" y="756"/>
                    <a:pt x="6711" y="1386"/>
                    <a:pt x="5955" y="1386"/>
                  </a:cubicBezTo>
                  <a:lnTo>
                    <a:pt x="3119" y="1386"/>
                  </a:lnTo>
                  <a:cubicBezTo>
                    <a:pt x="2363" y="1386"/>
                    <a:pt x="1733" y="756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983;p54">
              <a:extLst>
                <a:ext uri="{FF2B5EF4-FFF2-40B4-BE49-F238E27FC236}">
                  <a16:creationId xmlns:a16="http://schemas.microsoft.com/office/drawing/2014/main" id="{BCF585FB-BF70-433C-BDDB-3315A5CF9FB4}"/>
                </a:ext>
              </a:extLst>
            </p:cNvPr>
            <p:cNvSpPr/>
            <p:nvPr/>
          </p:nvSpPr>
          <p:spPr>
            <a:xfrm>
              <a:off x="6228775" y="3936925"/>
              <a:ext cx="106350" cy="53575"/>
            </a:xfrm>
            <a:custGeom>
              <a:avLst/>
              <a:gdLst/>
              <a:ahLst/>
              <a:cxnLst/>
              <a:rect l="l" t="t" r="r" b="b"/>
              <a:pathLst>
                <a:path w="4254" h="2143" extrusionOk="0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984;p54">
              <a:extLst>
                <a:ext uri="{FF2B5EF4-FFF2-40B4-BE49-F238E27FC236}">
                  <a16:creationId xmlns:a16="http://schemas.microsoft.com/office/drawing/2014/main" id="{359BED91-83C9-4390-B6C7-1B892CF8584D}"/>
                </a:ext>
              </a:extLst>
            </p:cNvPr>
            <p:cNvSpPr/>
            <p:nvPr/>
          </p:nvSpPr>
          <p:spPr>
            <a:xfrm>
              <a:off x="6412300" y="4059000"/>
              <a:ext cx="52000" cy="105575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0" y="1"/>
                  </a:moveTo>
                  <a:lnTo>
                    <a:pt x="0" y="4222"/>
                  </a:lnTo>
                  <a:lnTo>
                    <a:pt x="32" y="4222"/>
                  </a:lnTo>
                  <a:cubicBezTo>
                    <a:pt x="315" y="4002"/>
                    <a:pt x="662" y="3876"/>
                    <a:pt x="1072" y="3876"/>
                  </a:cubicBezTo>
                  <a:cubicBezTo>
                    <a:pt x="1450" y="3876"/>
                    <a:pt x="1796" y="4002"/>
                    <a:pt x="2080" y="4222"/>
                  </a:cubicBezTo>
                  <a:lnTo>
                    <a:pt x="20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985;p54">
              <a:extLst>
                <a:ext uri="{FF2B5EF4-FFF2-40B4-BE49-F238E27FC236}">
                  <a16:creationId xmlns:a16="http://schemas.microsoft.com/office/drawing/2014/main" id="{F8D067AE-D96A-4372-9BCD-7B19651B0FC8}"/>
                </a:ext>
              </a:extLst>
            </p:cNvPr>
            <p:cNvSpPr/>
            <p:nvPr/>
          </p:nvSpPr>
          <p:spPr>
            <a:xfrm>
              <a:off x="6413875" y="4007025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2080" y="1386"/>
                  </a:lnTo>
                  <a:lnTo>
                    <a:pt x="2080" y="1040"/>
                  </a:ln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986;p54">
              <a:extLst>
                <a:ext uri="{FF2B5EF4-FFF2-40B4-BE49-F238E27FC236}">
                  <a16:creationId xmlns:a16="http://schemas.microsoft.com/office/drawing/2014/main" id="{C559A288-5AE0-44D2-B4BB-917BA5870C86}"/>
                </a:ext>
              </a:extLst>
            </p:cNvPr>
            <p:cNvSpPr/>
            <p:nvPr/>
          </p:nvSpPr>
          <p:spPr>
            <a:xfrm>
              <a:off x="6417800" y="4173200"/>
              <a:ext cx="43350" cy="43350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83" y="1"/>
                  </a:moveTo>
                  <a:cubicBezTo>
                    <a:pt x="537" y="1"/>
                    <a:pt x="190" y="221"/>
                    <a:pt x="1" y="442"/>
                  </a:cubicBezTo>
                  <a:lnTo>
                    <a:pt x="568" y="1545"/>
                  </a:lnTo>
                  <a:cubicBezTo>
                    <a:pt x="600" y="1671"/>
                    <a:pt x="757" y="1734"/>
                    <a:pt x="883" y="1734"/>
                  </a:cubicBezTo>
                  <a:cubicBezTo>
                    <a:pt x="978" y="1734"/>
                    <a:pt x="1104" y="1671"/>
                    <a:pt x="1198" y="1545"/>
                  </a:cubicBezTo>
                  <a:lnTo>
                    <a:pt x="1734" y="442"/>
                  </a:lnTo>
                  <a:cubicBezTo>
                    <a:pt x="1545" y="158"/>
                    <a:pt x="1230" y="1"/>
                    <a:pt x="8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6822;p54">
            <a:extLst>
              <a:ext uri="{FF2B5EF4-FFF2-40B4-BE49-F238E27FC236}">
                <a16:creationId xmlns:a16="http://schemas.microsoft.com/office/drawing/2014/main" id="{BA7ECF3F-EFBB-4B2E-A506-55FF512F83B3}"/>
              </a:ext>
            </a:extLst>
          </p:cNvPr>
          <p:cNvGrpSpPr/>
          <p:nvPr/>
        </p:nvGrpSpPr>
        <p:grpSpPr>
          <a:xfrm>
            <a:off x="3558341" y="2013937"/>
            <a:ext cx="508611" cy="493913"/>
            <a:chOff x="583100" y="3982600"/>
            <a:chExt cx="296175" cy="296175"/>
          </a:xfrm>
          <a:solidFill>
            <a:schemeClr val="accent1"/>
          </a:solidFill>
        </p:grpSpPr>
        <p:sp>
          <p:nvSpPr>
            <p:cNvPr id="59" name="Google Shape;6823;p54">
              <a:extLst>
                <a:ext uri="{FF2B5EF4-FFF2-40B4-BE49-F238E27FC236}">
                  <a16:creationId xmlns:a16="http://schemas.microsoft.com/office/drawing/2014/main" id="{32A9FD08-7C04-4308-884C-CC8EA2A1C269}"/>
                </a:ext>
              </a:extLst>
            </p:cNvPr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824;p54">
              <a:extLst>
                <a:ext uri="{FF2B5EF4-FFF2-40B4-BE49-F238E27FC236}">
                  <a16:creationId xmlns:a16="http://schemas.microsoft.com/office/drawing/2014/main" id="{FAF16755-E711-4AA9-B26B-123CAF82E8F5}"/>
                </a:ext>
              </a:extLst>
            </p:cNvPr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825;p54">
              <a:extLst>
                <a:ext uri="{FF2B5EF4-FFF2-40B4-BE49-F238E27FC236}">
                  <a16:creationId xmlns:a16="http://schemas.microsoft.com/office/drawing/2014/main" id="{28A53AC8-2EAE-44B2-97B4-CB4E61DDD846}"/>
                </a:ext>
              </a:extLst>
            </p:cNvPr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826;p54">
              <a:extLst>
                <a:ext uri="{FF2B5EF4-FFF2-40B4-BE49-F238E27FC236}">
                  <a16:creationId xmlns:a16="http://schemas.microsoft.com/office/drawing/2014/main" id="{9F075FEE-60CD-4A8D-A8A1-AE26CED0E83B}"/>
                </a:ext>
              </a:extLst>
            </p:cNvPr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827;p54">
              <a:extLst>
                <a:ext uri="{FF2B5EF4-FFF2-40B4-BE49-F238E27FC236}">
                  <a16:creationId xmlns:a16="http://schemas.microsoft.com/office/drawing/2014/main" id="{17BEFC00-C4A9-45F7-803F-8AE22CC07725}"/>
                </a:ext>
              </a:extLst>
            </p:cNvPr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828;p54">
              <a:extLst>
                <a:ext uri="{FF2B5EF4-FFF2-40B4-BE49-F238E27FC236}">
                  <a16:creationId xmlns:a16="http://schemas.microsoft.com/office/drawing/2014/main" id="{42130015-7507-4FBB-9489-5D29F4721673}"/>
                </a:ext>
              </a:extLst>
            </p:cNvPr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829;p54">
              <a:extLst>
                <a:ext uri="{FF2B5EF4-FFF2-40B4-BE49-F238E27FC236}">
                  <a16:creationId xmlns:a16="http://schemas.microsoft.com/office/drawing/2014/main" id="{547A6169-2166-443C-88CA-4AB0085EE939}"/>
                </a:ext>
              </a:extLst>
            </p:cNvPr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5137540" y="1744875"/>
            <a:ext cx="415443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000" dirty="0"/>
              <a:t>Röviden a terveinkről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5137540" y="2639695"/>
            <a:ext cx="3457500" cy="1659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400" dirty="0"/>
              <a:t>Szeretnénk egy modern, megbízható webshopot létrehozni az Apple termékeket kedvelőknek, melyen könnyedén tudnak keresni és vásárolni széles választékunkból. Az ötletünket az iSTYLE inspirálta.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Kép 3" descr="Böngészőablak">
            <a:extLst>
              <a:ext uri="{FF2B5EF4-FFF2-40B4-BE49-F238E27FC236}">
                <a16:creationId xmlns:a16="http://schemas.microsoft.com/office/drawing/2014/main" id="{A23C0397-19F2-4B67-A9AD-0280FEB719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61" t="-1636" r="661" b="-1636"/>
          <a:stretch/>
        </p:blipFill>
        <p:spPr>
          <a:xfrm>
            <a:off x="-350465" y="-105068"/>
            <a:ext cx="5683911" cy="535363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32422DA-B91F-4EF2-9E81-014A230EBB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613" r="2017" b="4516"/>
          <a:stretch/>
        </p:blipFill>
        <p:spPr>
          <a:xfrm>
            <a:off x="300370" y="1492798"/>
            <a:ext cx="4382243" cy="250715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  <p:bldP spid="2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/>
              <a:t>Funkciók</a:t>
            </a:r>
            <a:endParaRPr sz="3200"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1133942" y="3490342"/>
            <a:ext cx="3172587" cy="1653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/>
              <a:t>-Felhasználók kezelése</a:t>
            </a:r>
          </a:p>
          <a:p>
            <a:pPr marL="0" lvl="0" indent="0" algn="l"/>
            <a:r>
              <a:rPr lang="hu-HU" sz="1200" dirty="0"/>
              <a:t>-Felhasználói munkamenet megvalósítása több jogosultsági szinttel (Admin, egyszerű felhasználó)</a:t>
            </a:r>
          </a:p>
          <a:p>
            <a:pPr marL="0" lvl="0" indent="0" algn="l"/>
            <a:r>
              <a:rPr lang="hu-HU" sz="1200" dirty="0"/>
              <a:t>-Felhasználóként posztolás a fórumon</a:t>
            </a:r>
          </a:p>
          <a:p>
            <a:pPr marL="0" lvl="0" indent="0" algn="l"/>
            <a:r>
              <a:rPr lang="hu-HU" sz="1200" dirty="0"/>
              <a:t>-Felhasználói beállítások szerkesztése</a:t>
            </a:r>
          </a:p>
          <a:p>
            <a:pPr marL="0" lvl="0" indent="0" algn="l"/>
            <a:r>
              <a:rPr lang="hu-HU" sz="1200" dirty="0"/>
              <a:t>-Személyes adatok biztonságos kezelése</a:t>
            </a:r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5818375" y="3330968"/>
            <a:ext cx="2772559" cy="1735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/>
              <a:t>-Termékek közti szűrés, keresés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/>
              <a:t>-Különböző termékcsaládok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/>
              <a:t>-Kosár létrehozása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/>
              <a:t>-Rendelések kezelése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/>
              <a:t>-Árukészletek kezelése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/>
              <a:t>-Akciók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/>
              <a:t>-Modern megjelenés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5692427" y="3076216"/>
            <a:ext cx="2076000" cy="3072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Termékek</a:t>
            </a:r>
            <a:endParaRPr sz="1400" dirty="0"/>
          </a:p>
        </p:txBody>
      </p:sp>
      <p:grpSp>
        <p:nvGrpSpPr>
          <p:cNvPr id="287" name="Google Shape;287;p25"/>
          <p:cNvGrpSpPr/>
          <p:nvPr/>
        </p:nvGrpSpPr>
        <p:grpSpPr>
          <a:xfrm>
            <a:off x="6229011" y="1837681"/>
            <a:ext cx="1254438" cy="937607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282" name="Google Shape;282;p25"/>
          <p:cNvSpPr/>
          <p:nvPr/>
        </p:nvSpPr>
        <p:spPr>
          <a:xfrm>
            <a:off x="1660551" y="1790069"/>
            <a:ext cx="1261371" cy="98196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ím 2">
            <a:extLst>
              <a:ext uri="{FF2B5EF4-FFF2-40B4-BE49-F238E27FC236}">
                <a16:creationId xmlns:a16="http://schemas.microsoft.com/office/drawing/2014/main" id="{FD716F37-B5E4-42C7-BB31-54CF92C2D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625" y="3055271"/>
            <a:ext cx="2076000" cy="385884"/>
          </a:xfrm>
        </p:spPr>
        <p:txBody>
          <a:bodyPr/>
          <a:lstStyle/>
          <a:p>
            <a:r>
              <a:rPr lang="hu-HU" sz="1400" dirty="0"/>
              <a:t>Felhasználó/Admin</a:t>
            </a:r>
          </a:p>
        </p:txBody>
      </p:sp>
      <p:sp>
        <p:nvSpPr>
          <p:cNvPr id="27" name="Google Shape;1025;p37">
            <a:extLst>
              <a:ext uri="{FF2B5EF4-FFF2-40B4-BE49-F238E27FC236}">
                <a16:creationId xmlns:a16="http://schemas.microsoft.com/office/drawing/2014/main" id="{55DCBF8F-24BA-4EC3-AA03-B617B7406AF7}"/>
              </a:ext>
            </a:extLst>
          </p:cNvPr>
          <p:cNvSpPr/>
          <p:nvPr/>
        </p:nvSpPr>
        <p:spPr>
          <a:xfrm>
            <a:off x="1963915" y="1917877"/>
            <a:ext cx="632722" cy="581678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030;p37">
            <a:extLst>
              <a:ext uri="{FF2B5EF4-FFF2-40B4-BE49-F238E27FC236}">
                <a16:creationId xmlns:a16="http://schemas.microsoft.com/office/drawing/2014/main" id="{643DE0C2-10F1-4B2B-945E-1A3CB34C5BA9}"/>
              </a:ext>
            </a:extLst>
          </p:cNvPr>
          <p:cNvSpPr/>
          <p:nvPr/>
        </p:nvSpPr>
        <p:spPr>
          <a:xfrm>
            <a:off x="2050495" y="1989714"/>
            <a:ext cx="460390" cy="423259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1058;p37">
            <a:extLst>
              <a:ext uri="{FF2B5EF4-FFF2-40B4-BE49-F238E27FC236}">
                <a16:creationId xmlns:a16="http://schemas.microsoft.com/office/drawing/2014/main" id="{87B55E96-B90F-4C66-9779-B6A02429D9E2}"/>
              </a:ext>
            </a:extLst>
          </p:cNvPr>
          <p:cNvGrpSpPr/>
          <p:nvPr/>
        </p:nvGrpSpPr>
        <p:grpSpPr>
          <a:xfrm>
            <a:off x="2199825" y="2095536"/>
            <a:ext cx="160902" cy="226360"/>
            <a:chOff x="2790850" y="955650"/>
            <a:chExt cx="1984000" cy="2791125"/>
          </a:xfrm>
        </p:grpSpPr>
        <p:sp>
          <p:nvSpPr>
            <p:cNvPr id="30" name="Google Shape;1059;p37">
              <a:extLst>
                <a:ext uri="{FF2B5EF4-FFF2-40B4-BE49-F238E27FC236}">
                  <a16:creationId xmlns:a16="http://schemas.microsoft.com/office/drawing/2014/main" id="{F73E1CD3-ECD5-498E-B8DF-88C31C80DEEB}"/>
                </a:ext>
              </a:extLst>
            </p:cNvPr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0;p37">
              <a:extLst>
                <a:ext uri="{FF2B5EF4-FFF2-40B4-BE49-F238E27FC236}">
                  <a16:creationId xmlns:a16="http://schemas.microsoft.com/office/drawing/2014/main" id="{BCF16085-39ED-46E8-9DDD-79A9200BDA84}"/>
                </a:ext>
              </a:extLst>
            </p:cNvPr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build="p"/>
      <p:bldP spid="278" grpId="0" build="p"/>
      <p:bldP spid="281" grpId="0"/>
      <p:bldP spid="282" grpId="0" animBg="1"/>
      <p:bldP spid="3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413656" y="2606325"/>
            <a:ext cx="240914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FUTURE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93881" y="1985963"/>
            <a:ext cx="2076000" cy="282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E2A47"/>
                </a:solidFill>
              </a:rPr>
              <a:t>Modern design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393881" y="3363385"/>
            <a:ext cx="2076000" cy="307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E2A47"/>
                </a:solidFill>
              </a:rPr>
              <a:t>Jó minőség, jó árak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393880" y="2630251"/>
            <a:ext cx="2510059" cy="3391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0E2A47"/>
                </a:solidFill>
              </a:rPr>
              <a:t>Megbízható, biztonságos használat</a:t>
            </a:r>
            <a:endParaRPr dirty="0">
              <a:solidFill>
                <a:srgbClr val="0E2A47"/>
              </a:solidFill>
            </a:endParaRPr>
          </a:p>
        </p:txBody>
      </p:sp>
      <p:grpSp>
        <p:nvGrpSpPr>
          <p:cNvPr id="118" name="Google Shape;455;p29">
            <a:extLst>
              <a:ext uri="{FF2B5EF4-FFF2-40B4-BE49-F238E27FC236}">
                <a16:creationId xmlns:a16="http://schemas.microsoft.com/office/drawing/2014/main" id="{0A889621-2BD9-451C-9C41-A24D45E262C4}"/>
              </a:ext>
            </a:extLst>
          </p:cNvPr>
          <p:cNvGrpSpPr/>
          <p:nvPr/>
        </p:nvGrpSpPr>
        <p:grpSpPr>
          <a:xfrm>
            <a:off x="7988814" y="1927079"/>
            <a:ext cx="265543" cy="269920"/>
            <a:chOff x="4151375" y="238125"/>
            <a:chExt cx="2141475" cy="2176775"/>
          </a:xfrm>
        </p:grpSpPr>
        <p:sp>
          <p:nvSpPr>
            <p:cNvPr id="119" name="Google Shape;456;p29">
              <a:extLst>
                <a:ext uri="{FF2B5EF4-FFF2-40B4-BE49-F238E27FC236}">
                  <a16:creationId xmlns:a16="http://schemas.microsoft.com/office/drawing/2014/main" id="{CE80E970-7798-469E-9907-276F8A3755E1}"/>
                </a:ext>
              </a:extLst>
            </p:cNvPr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57;p29">
              <a:extLst>
                <a:ext uri="{FF2B5EF4-FFF2-40B4-BE49-F238E27FC236}">
                  <a16:creationId xmlns:a16="http://schemas.microsoft.com/office/drawing/2014/main" id="{66BDC677-1D94-4AA4-8442-1E14634B3C4C}"/>
                </a:ext>
              </a:extLst>
            </p:cNvPr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6030;p52">
            <a:extLst>
              <a:ext uri="{FF2B5EF4-FFF2-40B4-BE49-F238E27FC236}">
                <a16:creationId xmlns:a16="http://schemas.microsoft.com/office/drawing/2014/main" id="{FC0DB517-B32A-4069-9661-1192E98CF46C}"/>
              </a:ext>
            </a:extLst>
          </p:cNvPr>
          <p:cNvGrpSpPr/>
          <p:nvPr/>
        </p:nvGrpSpPr>
        <p:grpSpPr>
          <a:xfrm>
            <a:off x="7954719" y="3296764"/>
            <a:ext cx="339253" cy="308413"/>
            <a:chOff x="1492675" y="2620775"/>
            <a:chExt cx="481825" cy="481825"/>
          </a:xfrm>
        </p:grpSpPr>
        <p:sp>
          <p:nvSpPr>
            <p:cNvPr id="122" name="Google Shape;6031;p52">
              <a:extLst>
                <a:ext uri="{FF2B5EF4-FFF2-40B4-BE49-F238E27FC236}">
                  <a16:creationId xmlns:a16="http://schemas.microsoft.com/office/drawing/2014/main" id="{05B8C724-25FE-42F6-88A4-5F1AFB6191BE}"/>
                </a:ext>
              </a:extLst>
            </p:cNvPr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" name="Google Shape;6032;p52">
              <a:extLst>
                <a:ext uri="{FF2B5EF4-FFF2-40B4-BE49-F238E27FC236}">
                  <a16:creationId xmlns:a16="http://schemas.microsoft.com/office/drawing/2014/main" id="{4D0F4258-EC9C-4D43-A4DF-D8AD31EDD105}"/>
                </a:ext>
              </a:extLst>
            </p:cNvPr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4" name="Google Shape;6830;p54">
            <a:extLst>
              <a:ext uri="{FF2B5EF4-FFF2-40B4-BE49-F238E27FC236}">
                <a16:creationId xmlns:a16="http://schemas.microsoft.com/office/drawing/2014/main" id="{ABA14C76-5EA0-41D5-B6A7-FEF5ADA6B010}"/>
              </a:ext>
            </a:extLst>
          </p:cNvPr>
          <p:cNvGrpSpPr/>
          <p:nvPr/>
        </p:nvGrpSpPr>
        <p:grpSpPr>
          <a:xfrm>
            <a:off x="7963011" y="2624550"/>
            <a:ext cx="307231" cy="316991"/>
            <a:chOff x="2423775" y="3226875"/>
            <a:chExt cx="259925" cy="29500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25" name="Google Shape;6831;p54">
              <a:extLst>
                <a:ext uri="{FF2B5EF4-FFF2-40B4-BE49-F238E27FC236}">
                  <a16:creationId xmlns:a16="http://schemas.microsoft.com/office/drawing/2014/main" id="{BFE99162-3888-47B1-A675-7869712C9F94}"/>
                </a:ext>
              </a:extLst>
            </p:cNvPr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832;p54">
              <a:extLst>
                <a:ext uri="{FF2B5EF4-FFF2-40B4-BE49-F238E27FC236}">
                  <a16:creationId xmlns:a16="http://schemas.microsoft.com/office/drawing/2014/main" id="{843DD2FF-65CB-406E-B3C6-195093AF1936}"/>
                </a:ext>
              </a:extLst>
            </p:cNvPr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833;p54">
              <a:extLst>
                <a:ext uri="{FF2B5EF4-FFF2-40B4-BE49-F238E27FC236}">
                  <a16:creationId xmlns:a16="http://schemas.microsoft.com/office/drawing/2014/main" id="{0B72E17C-A61E-4F15-B355-71F33BA92B30}"/>
                </a:ext>
              </a:extLst>
            </p:cNvPr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1;p36">
            <a:extLst>
              <a:ext uri="{FF2B5EF4-FFF2-40B4-BE49-F238E27FC236}">
                <a16:creationId xmlns:a16="http://schemas.microsoft.com/office/drawing/2014/main" id="{EAE0A5D5-5B70-45F9-AC28-76D23E861D18}"/>
              </a:ext>
            </a:extLst>
          </p:cNvPr>
          <p:cNvSpPr txBox="1">
            <a:spLocks noGrp="1"/>
          </p:cNvSpPr>
          <p:nvPr/>
        </p:nvSpPr>
        <p:spPr>
          <a:xfrm>
            <a:off x="0" y="299291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Köszönjük a figyelmet</a:t>
            </a:r>
            <a:endParaRPr dirty="0"/>
          </a:p>
        </p:txBody>
      </p:sp>
      <p:sp>
        <p:nvSpPr>
          <p:cNvPr id="5" name="Google Shape;752;p36">
            <a:extLst>
              <a:ext uri="{FF2B5EF4-FFF2-40B4-BE49-F238E27FC236}">
                <a16:creationId xmlns:a16="http://schemas.microsoft.com/office/drawing/2014/main" id="{ED798AD8-2807-4A7C-A8D2-CE721F671938}"/>
              </a:ext>
            </a:extLst>
          </p:cNvPr>
          <p:cNvSpPr/>
          <p:nvPr/>
        </p:nvSpPr>
        <p:spPr>
          <a:xfrm>
            <a:off x="4034735" y="3800746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53;p36">
            <a:extLst>
              <a:ext uri="{FF2B5EF4-FFF2-40B4-BE49-F238E27FC236}">
                <a16:creationId xmlns:a16="http://schemas.microsoft.com/office/drawing/2014/main" id="{B662DF6D-718C-4AF3-AED7-A51D73DE9626}"/>
              </a:ext>
            </a:extLst>
          </p:cNvPr>
          <p:cNvSpPr/>
          <p:nvPr/>
        </p:nvSpPr>
        <p:spPr>
          <a:xfrm>
            <a:off x="4091157" y="3846523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54;p36">
            <a:extLst>
              <a:ext uri="{FF2B5EF4-FFF2-40B4-BE49-F238E27FC236}">
                <a16:creationId xmlns:a16="http://schemas.microsoft.com/office/drawing/2014/main" id="{0DDA0979-D01C-42BB-8D29-7D36817F5D6E}"/>
              </a:ext>
            </a:extLst>
          </p:cNvPr>
          <p:cNvSpPr/>
          <p:nvPr/>
        </p:nvSpPr>
        <p:spPr>
          <a:xfrm>
            <a:off x="4141751" y="3829096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5;p36">
            <a:extLst>
              <a:ext uri="{FF2B5EF4-FFF2-40B4-BE49-F238E27FC236}">
                <a16:creationId xmlns:a16="http://schemas.microsoft.com/office/drawing/2014/main" id="{D30F3823-C24C-4AAC-B571-17397EA72D08}"/>
              </a:ext>
            </a:extLst>
          </p:cNvPr>
          <p:cNvSpPr/>
          <p:nvPr/>
        </p:nvSpPr>
        <p:spPr>
          <a:xfrm>
            <a:off x="4141751" y="3829096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9" name="Google Shape;756;p36">
            <a:extLst>
              <a:ext uri="{FF2B5EF4-FFF2-40B4-BE49-F238E27FC236}">
                <a16:creationId xmlns:a16="http://schemas.microsoft.com/office/drawing/2014/main" id="{546AD8C4-B670-4D06-9FDC-5D4944CBCA06}"/>
              </a:ext>
            </a:extLst>
          </p:cNvPr>
          <p:cNvSpPr/>
          <p:nvPr/>
        </p:nvSpPr>
        <p:spPr>
          <a:xfrm>
            <a:off x="2812690" y="2572613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57;p36">
            <a:extLst>
              <a:ext uri="{FF2B5EF4-FFF2-40B4-BE49-F238E27FC236}">
                <a16:creationId xmlns:a16="http://schemas.microsoft.com/office/drawing/2014/main" id="{769095D6-1F3C-4445-9277-81ECFB0D78C3}"/>
              </a:ext>
            </a:extLst>
          </p:cNvPr>
          <p:cNvSpPr/>
          <p:nvPr/>
        </p:nvSpPr>
        <p:spPr>
          <a:xfrm>
            <a:off x="2619810" y="1989791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58;p36">
            <a:extLst>
              <a:ext uri="{FF2B5EF4-FFF2-40B4-BE49-F238E27FC236}">
                <a16:creationId xmlns:a16="http://schemas.microsoft.com/office/drawing/2014/main" id="{274847DC-0B07-4CE8-83AE-0F3C59A2B6DF}"/>
              </a:ext>
            </a:extLst>
          </p:cNvPr>
          <p:cNvSpPr/>
          <p:nvPr/>
        </p:nvSpPr>
        <p:spPr>
          <a:xfrm>
            <a:off x="3486152" y="2151584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59;p36">
            <a:extLst>
              <a:ext uri="{FF2B5EF4-FFF2-40B4-BE49-F238E27FC236}">
                <a16:creationId xmlns:a16="http://schemas.microsoft.com/office/drawing/2014/main" id="{06400C6A-E094-4B14-A7EF-873CA73E64F5}"/>
              </a:ext>
            </a:extLst>
          </p:cNvPr>
          <p:cNvSpPr/>
          <p:nvPr/>
        </p:nvSpPr>
        <p:spPr>
          <a:xfrm>
            <a:off x="2377547" y="1617294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60;p36">
            <a:extLst>
              <a:ext uri="{FF2B5EF4-FFF2-40B4-BE49-F238E27FC236}">
                <a16:creationId xmlns:a16="http://schemas.microsoft.com/office/drawing/2014/main" id="{4F30500D-6B0D-40D7-8D59-E51165345BB3}"/>
              </a:ext>
            </a:extLst>
          </p:cNvPr>
          <p:cNvSpPr/>
          <p:nvPr/>
        </p:nvSpPr>
        <p:spPr>
          <a:xfrm>
            <a:off x="4142167" y="3250001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61;p36">
            <a:extLst>
              <a:ext uri="{FF2B5EF4-FFF2-40B4-BE49-F238E27FC236}">
                <a16:creationId xmlns:a16="http://schemas.microsoft.com/office/drawing/2014/main" id="{EED9D036-0421-44C1-B98C-8E4634EB2C3F}"/>
              </a:ext>
            </a:extLst>
          </p:cNvPr>
          <p:cNvSpPr/>
          <p:nvPr/>
        </p:nvSpPr>
        <p:spPr>
          <a:xfrm>
            <a:off x="3320215" y="3428785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2;p36">
            <a:extLst>
              <a:ext uri="{FF2B5EF4-FFF2-40B4-BE49-F238E27FC236}">
                <a16:creationId xmlns:a16="http://schemas.microsoft.com/office/drawing/2014/main" id="{F13D1314-8843-46BF-807C-74B468B46D1E}"/>
              </a:ext>
            </a:extLst>
          </p:cNvPr>
          <p:cNvSpPr/>
          <p:nvPr/>
        </p:nvSpPr>
        <p:spPr>
          <a:xfrm>
            <a:off x="4100911" y="342878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63;p36">
            <a:extLst>
              <a:ext uri="{FF2B5EF4-FFF2-40B4-BE49-F238E27FC236}">
                <a16:creationId xmlns:a16="http://schemas.microsoft.com/office/drawing/2014/main" id="{EB7BD845-4972-4164-9595-C6DB8AEB274B}"/>
              </a:ext>
            </a:extLst>
          </p:cNvPr>
          <p:cNvSpPr/>
          <p:nvPr/>
        </p:nvSpPr>
        <p:spPr>
          <a:xfrm>
            <a:off x="4129536" y="3572287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64;p36">
            <a:extLst>
              <a:ext uri="{FF2B5EF4-FFF2-40B4-BE49-F238E27FC236}">
                <a16:creationId xmlns:a16="http://schemas.microsoft.com/office/drawing/2014/main" id="{663A4A2F-23B0-47BA-8E3E-696FEC1C778C}"/>
              </a:ext>
            </a:extLst>
          </p:cNvPr>
          <p:cNvSpPr/>
          <p:nvPr/>
        </p:nvSpPr>
        <p:spPr>
          <a:xfrm>
            <a:off x="4100911" y="313717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65;p36">
            <a:extLst>
              <a:ext uri="{FF2B5EF4-FFF2-40B4-BE49-F238E27FC236}">
                <a16:creationId xmlns:a16="http://schemas.microsoft.com/office/drawing/2014/main" id="{6147D67B-9767-4FE4-9F15-0E1F4392AB25}"/>
              </a:ext>
            </a:extLst>
          </p:cNvPr>
          <p:cNvSpPr/>
          <p:nvPr/>
        </p:nvSpPr>
        <p:spPr>
          <a:xfrm>
            <a:off x="4479632" y="313717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66;p36">
            <a:extLst>
              <a:ext uri="{FF2B5EF4-FFF2-40B4-BE49-F238E27FC236}">
                <a16:creationId xmlns:a16="http://schemas.microsoft.com/office/drawing/2014/main" id="{FADF55E7-7567-437E-A4A6-1A48DB10DB7D}"/>
              </a:ext>
            </a:extLst>
          </p:cNvPr>
          <p:cNvSpPr/>
          <p:nvPr/>
        </p:nvSpPr>
        <p:spPr>
          <a:xfrm>
            <a:off x="3502111" y="2861744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67;p36">
            <a:extLst>
              <a:ext uri="{FF2B5EF4-FFF2-40B4-BE49-F238E27FC236}">
                <a16:creationId xmlns:a16="http://schemas.microsoft.com/office/drawing/2014/main" id="{BE790DB4-116D-4264-9000-ABD790A5061B}"/>
              </a:ext>
            </a:extLst>
          </p:cNvPr>
          <p:cNvSpPr/>
          <p:nvPr/>
        </p:nvSpPr>
        <p:spPr>
          <a:xfrm>
            <a:off x="2799823" y="2560162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68;p36">
            <a:extLst>
              <a:ext uri="{FF2B5EF4-FFF2-40B4-BE49-F238E27FC236}">
                <a16:creationId xmlns:a16="http://schemas.microsoft.com/office/drawing/2014/main" id="{A16DB399-26C6-4A89-94C5-1E89F4EDE0CD}"/>
              </a:ext>
            </a:extLst>
          </p:cNvPr>
          <p:cNvSpPr/>
          <p:nvPr/>
        </p:nvSpPr>
        <p:spPr>
          <a:xfrm>
            <a:off x="3194741" y="1605260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69;p36">
            <a:extLst>
              <a:ext uri="{FF2B5EF4-FFF2-40B4-BE49-F238E27FC236}">
                <a16:creationId xmlns:a16="http://schemas.microsoft.com/office/drawing/2014/main" id="{206FE009-A154-49A5-873E-EA894021C174}"/>
              </a:ext>
            </a:extLst>
          </p:cNvPr>
          <p:cNvSpPr/>
          <p:nvPr/>
        </p:nvSpPr>
        <p:spPr>
          <a:xfrm>
            <a:off x="2365116" y="196491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70;p36">
            <a:extLst>
              <a:ext uri="{FF2B5EF4-FFF2-40B4-BE49-F238E27FC236}">
                <a16:creationId xmlns:a16="http://schemas.microsoft.com/office/drawing/2014/main" id="{16D5F4C4-6261-41F7-8419-922CAFC484A1}"/>
              </a:ext>
            </a:extLst>
          </p:cNvPr>
          <p:cNvSpPr/>
          <p:nvPr/>
        </p:nvSpPr>
        <p:spPr>
          <a:xfrm>
            <a:off x="4508041" y="197736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71;p36">
            <a:extLst>
              <a:ext uri="{FF2B5EF4-FFF2-40B4-BE49-F238E27FC236}">
                <a16:creationId xmlns:a16="http://schemas.microsoft.com/office/drawing/2014/main" id="{38F9C228-AB96-497F-BF5A-F67081198CB6}"/>
              </a:ext>
            </a:extLst>
          </p:cNvPr>
          <p:cNvSpPr/>
          <p:nvPr/>
        </p:nvSpPr>
        <p:spPr>
          <a:xfrm>
            <a:off x="5406321" y="2141216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72;p36">
            <a:extLst>
              <a:ext uri="{FF2B5EF4-FFF2-40B4-BE49-F238E27FC236}">
                <a16:creationId xmlns:a16="http://schemas.microsoft.com/office/drawing/2014/main" id="{C1A38ECB-0E12-40B4-8AFE-444F5E321AC8}"/>
              </a:ext>
            </a:extLst>
          </p:cNvPr>
          <p:cNvSpPr/>
          <p:nvPr/>
        </p:nvSpPr>
        <p:spPr>
          <a:xfrm>
            <a:off x="5762447" y="3247521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73;p36">
            <a:extLst>
              <a:ext uri="{FF2B5EF4-FFF2-40B4-BE49-F238E27FC236}">
                <a16:creationId xmlns:a16="http://schemas.microsoft.com/office/drawing/2014/main" id="{79F88C08-AB33-47D6-8C67-5A4ED21BB578}"/>
              </a:ext>
            </a:extLst>
          </p:cNvPr>
          <p:cNvSpPr/>
          <p:nvPr/>
        </p:nvSpPr>
        <p:spPr>
          <a:xfrm>
            <a:off x="5211360" y="3557391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74;p36">
            <a:extLst>
              <a:ext uri="{FF2B5EF4-FFF2-40B4-BE49-F238E27FC236}">
                <a16:creationId xmlns:a16="http://schemas.microsoft.com/office/drawing/2014/main" id="{3F59F41B-53E1-4451-B913-4E82BAA10C3E}"/>
              </a:ext>
            </a:extLst>
          </p:cNvPr>
          <p:cNvSpPr/>
          <p:nvPr/>
        </p:nvSpPr>
        <p:spPr>
          <a:xfrm>
            <a:off x="5221530" y="1841716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75;p36">
            <a:extLst>
              <a:ext uri="{FF2B5EF4-FFF2-40B4-BE49-F238E27FC236}">
                <a16:creationId xmlns:a16="http://schemas.microsoft.com/office/drawing/2014/main" id="{C66AF1D1-2035-4EC0-8CD9-A5FD4F193236}"/>
              </a:ext>
            </a:extLst>
          </p:cNvPr>
          <p:cNvSpPr/>
          <p:nvPr/>
        </p:nvSpPr>
        <p:spPr>
          <a:xfrm>
            <a:off x="5221927" y="1616045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76;p36">
            <a:extLst>
              <a:ext uri="{FF2B5EF4-FFF2-40B4-BE49-F238E27FC236}">
                <a16:creationId xmlns:a16="http://schemas.microsoft.com/office/drawing/2014/main" id="{29160B7B-EE7D-437F-A977-A5BF9EF9C602}"/>
              </a:ext>
            </a:extLst>
          </p:cNvPr>
          <p:cNvSpPr/>
          <p:nvPr/>
        </p:nvSpPr>
        <p:spPr>
          <a:xfrm>
            <a:off x="5447180" y="1616462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77;p36">
            <a:extLst>
              <a:ext uri="{FF2B5EF4-FFF2-40B4-BE49-F238E27FC236}">
                <a16:creationId xmlns:a16="http://schemas.microsoft.com/office/drawing/2014/main" id="{38CBDD6C-EACC-442D-83FE-9C81C2E7415B}"/>
              </a:ext>
            </a:extLst>
          </p:cNvPr>
          <p:cNvSpPr/>
          <p:nvPr/>
        </p:nvSpPr>
        <p:spPr>
          <a:xfrm>
            <a:off x="5447180" y="1842132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78;p36">
            <a:extLst>
              <a:ext uri="{FF2B5EF4-FFF2-40B4-BE49-F238E27FC236}">
                <a16:creationId xmlns:a16="http://schemas.microsoft.com/office/drawing/2014/main" id="{144B9E61-F4C2-4366-8660-FC32279EC5D0}"/>
              </a:ext>
            </a:extLst>
          </p:cNvPr>
          <p:cNvSpPr/>
          <p:nvPr/>
        </p:nvSpPr>
        <p:spPr>
          <a:xfrm>
            <a:off x="3222120" y="1057291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779;p36">
            <a:extLst>
              <a:ext uri="{FF2B5EF4-FFF2-40B4-BE49-F238E27FC236}">
                <a16:creationId xmlns:a16="http://schemas.microsoft.com/office/drawing/2014/main" id="{655398A3-8543-4690-B778-C4567061BA16}"/>
              </a:ext>
            </a:extLst>
          </p:cNvPr>
          <p:cNvSpPr/>
          <p:nvPr/>
        </p:nvSpPr>
        <p:spPr>
          <a:xfrm>
            <a:off x="3753323" y="1191638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780;p36">
            <a:extLst>
              <a:ext uri="{FF2B5EF4-FFF2-40B4-BE49-F238E27FC236}">
                <a16:creationId xmlns:a16="http://schemas.microsoft.com/office/drawing/2014/main" id="{B1852A70-DEDD-44C7-9366-58F995CE2366}"/>
              </a:ext>
            </a:extLst>
          </p:cNvPr>
          <p:cNvSpPr/>
          <p:nvPr/>
        </p:nvSpPr>
        <p:spPr>
          <a:xfrm>
            <a:off x="4876393" y="1399098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781;p36">
            <a:extLst>
              <a:ext uri="{FF2B5EF4-FFF2-40B4-BE49-F238E27FC236}">
                <a16:creationId xmlns:a16="http://schemas.microsoft.com/office/drawing/2014/main" id="{A84E021E-C410-4DE7-A800-53A93D3A6EA5}"/>
              </a:ext>
            </a:extLst>
          </p:cNvPr>
          <p:cNvSpPr/>
          <p:nvPr/>
        </p:nvSpPr>
        <p:spPr>
          <a:xfrm>
            <a:off x="4857001" y="1542911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782;p36">
            <a:extLst>
              <a:ext uri="{FF2B5EF4-FFF2-40B4-BE49-F238E27FC236}">
                <a16:creationId xmlns:a16="http://schemas.microsoft.com/office/drawing/2014/main" id="{206AD62E-E22C-416D-8DFC-8A73E11C7A34}"/>
              </a:ext>
            </a:extLst>
          </p:cNvPr>
          <p:cNvSpPr/>
          <p:nvPr/>
        </p:nvSpPr>
        <p:spPr>
          <a:xfrm>
            <a:off x="3076920" y="1280464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783;p36">
            <a:extLst>
              <a:ext uri="{FF2B5EF4-FFF2-40B4-BE49-F238E27FC236}">
                <a16:creationId xmlns:a16="http://schemas.microsoft.com/office/drawing/2014/main" id="{ED5D1766-43C0-4DEC-AAAA-EDD76DD59FB9}"/>
              </a:ext>
            </a:extLst>
          </p:cNvPr>
          <p:cNvSpPr/>
          <p:nvPr/>
        </p:nvSpPr>
        <p:spPr>
          <a:xfrm>
            <a:off x="3085643" y="1302866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84;p36">
            <a:extLst>
              <a:ext uri="{FF2B5EF4-FFF2-40B4-BE49-F238E27FC236}">
                <a16:creationId xmlns:a16="http://schemas.microsoft.com/office/drawing/2014/main" id="{1C6B4900-6D78-4E66-B0C4-8061F8AE2C19}"/>
              </a:ext>
            </a:extLst>
          </p:cNvPr>
          <p:cNvSpPr/>
          <p:nvPr/>
        </p:nvSpPr>
        <p:spPr>
          <a:xfrm>
            <a:off x="3207171" y="1324852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785;p36">
            <a:extLst>
              <a:ext uri="{FF2B5EF4-FFF2-40B4-BE49-F238E27FC236}">
                <a16:creationId xmlns:a16="http://schemas.microsoft.com/office/drawing/2014/main" id="{668FCAA8-8118-4D17-AD86-1DBB1C6120FD}"/>
              </a:ext>
            </a:extLst>
          </p:cNvPr>
          <p:cNvSpPr/>
          <p:nvPr/>
        </p:nvSpPr>
        <p:spPr>
          <a:xfrm>
            <a:off x="4191532" y="1389978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786;p36">
            <a:extLst>
              <a:ext uri="{FF2B5EF4-FFF2-40B4-BE49-F238E27FC236}">
                <a16:creationId xmlns:a16="http://schemas.microsoft.com/office/drawing/2014/main" id="{60CDECDA-BEF2-434A-86F4-0804DF7F5E0B}"/>
              </a:ext>
            </a:extLst>
          </p:cNvPr>
          <p:cNvSpPr/>
          <p:nvPr/>
        </p:nvSpPr>
        <p:spPr>
          <a:xfrm>
            <a:off x="3779208" y="2941382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787;p36">
            <a:extLst>
              <a:ext uri="{FF2B5EF4-FFF2-40B4-BE49-F238E27FC236}">
                <a16:creationId xmlns:a16="http://schemas.microsoft.com/office/drawing/2014/main" id="{6F0D433C-92A5-4E41-8A29-D0481173D9A9}"/>
              </a:ext>
            </a:extLst>
          </p:cNvPr>
          <p:cNvSpPr/>
          <p:nvPr/>
        </p:nvSpPr>
        <p:spPr>
          <a:xfrm>
            <a:off x="3347395" y="2505822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788;p36">
            <a:extLst>
              <a:ext uri="{FF2B5EF4-FFF2-40B4-BE49-F238E27FC236}">
                <a16:creationId xmlns:a16="http://schemas.microsoft.com/office/drawing/2014/main" id="{ED7B8D60-C3C9-4AE4-93EA-7842BC4F3FF5}"/>
              </a:ext>
            </a:extLst>
          </p:cNvPr>
          <p:cNvSpPr/>
          <p:nvPr/>
        </p:nvSpPr>
        <p:spPr>
          <a:xfrm>
            <a:off x="5657070" y="3028494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789;p36">
            <a:extLst>
              <a:ext uri="{FF2B5EF4-FFF2-40B4-BE49-F238E27FC236}">
                <a16:creationId xmlns:a16="http://schemas.microsoft.com/office/drawing/2014/main" id="{B06B588D-765A-4792-B3A5-4A0832BDDC72}"/>
              </a:ext>
            </a:extLst>
          </p:cNvPr>
          <p:cNvSpPr/>
          <p:nvPr/>
        </p:nvSpPr>
        <p:spPr>
          <a:xfrm>
            <a:off x="5657070" y="3028494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90;p36">
            <a:extLst>
              <a:ext uri="{FF2B5EF4-FFF2-40B4-BE49-F238E27FC236}">
                <a16:creationId xmlns:a16="http://schemas.microsoft.com/office/drawing/2014/main" id="{B6029189-24D5-4B45-8C4F-1CA42E1B9021}"/>
              </a:ext>
            </a:extLst>
          </p:cNvPr>
          <p:cNvSpPr/>
          <p:nvPr/>
        </p:nvSpPr>
        <p:spPr>
          <a:xfrm>
            <a:off x="2252688" y="1786126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791;p36">
            <a:extLst>
              <a:ext uri="{FF2B5EF4-FFF2-40B4-BE49-F238E27FC236}">
                <a16:creationId xmlns:a16="http://schemas.microsoft.com/office/drawing/2014/main" id="{49BF5A15-22D7-4188-BEBC-C14EA4C23297}"/>
              </a:ext>
            </a:extLst>
          </p:cNvPr>
          <p:cNvSpPr/>
          <p:nvPr/>
        </p:nvSpPr>
        <p:spPr>
          <a:xfrm>
            <a:off x="2252688" y="1761245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792;p36">
            <a:extLst>
              <a:ext uri="{FF2B5EF4-FFF2-40B4-BE49-F238E27FC236}">
                <a16:creationId xmlns:a16="http://schemas.microsoft.com/office/drawing/2014/main" id="{A7D4847D-13F2-4498-A2FA-9CA7FAB1B780}"/>
              </a:ext>
            </a:extLst>
          </p:cNvPr>
          <p:cNvSpPr/>
          <p:nvPr/>
        </p:nvSpPr>
        <p:spPr>
          <a:xfrm>
            <a:off x="5678443" y="2365611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793;p36">
            <a:extLst>
              <a:ext uri="{FF2B5EF4-FFF2-40B4-BE49-F238E27FC236}">
                <a16:creationId xmlns:a16="http://schemas.microsoft.com/office/drawing/2014/main" id="{1F8649EE-B705-4C4B-B66B-053383368E1B}"/>
              </a:ext>
            </a:extLst>
          </p:cNvPr>
          <p:cNvSpPr/>
          <p:nvPr/>
        </p:nvSpPr>
        <p:spPr>
          <a:xfrm>
            <a:off x="4290678" y="2404197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794;p36">
            <a:extLst>
              <a:ext uri="{FF2B5EF4-FFF2-40B4-BE49-F238E27FC236}">
                <a16:creationId xmlns:a16="http://schemas.microsoft.com/office/drawing/2014/main" id="{3F4DADA2-B0A1-48CA-914D-5441646E2DA4}"/>
              </a:ext>
            </a:extLst>
          </p:cNvPr>
          <p:cNvSpPr/>
          <p:nvPr/>
        </p:nvSpPr>
        <p:spPr>
          <a:xfrm>
            <a:off x="4269524" y="2516606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795;p36">
            <a:extLst>
              <a:ext uri="{FF2B5EF4-FFF2-40B4-BE49-F238E27FC236}">
                <a16:creationId xmlns:a16="http://schemas.microsoft.com/office/drawing/2014/main" id="{A0D7DEF0-8355-4146-99C5-5F363FB1B695}"/>
              </a:ext>
            </a:extLst>
          </p:cNvPr>
          <p:cNvSpPr/>
          <p:nvPr/>
        </p:nvSpPr>
        <p:spPr>
          <a:xfrm>
            <a:off x="4216016" y="1903927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796;p36">
            <a:extLst>
              <a:ext uri="{FF2B5EF4-FFF2-40B4-BE49-F238E27FC236}">
                <a16:creationId xmlns:a16="http://schemas.microsoft.com/office/drawing/2014/main" id="{7B9C0AD2-5249-487B-A77F-1A45B16B565B}"/>
              </a:ext>
            </a:extLst>
          </p:cNvPr>
          <p:cNvSpPr/>
          <p:nvPr/>
        </p:nvSpPr>
        <p:spPr>
          <a:xfrm>
            <a:off x="4218078" y="1883607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797;p36">
            <a:extLst>
              <a:ext uri="{FF2B5EF4-FFF2-40B4-BE49-F238E27FC236}">
                <a16:creationId xmlns:a16="http://schemas.microsoft.com/office/drawing/2014/main" id="{AA82BAE2-82A9-4367-9DBC-E8907387B9D8}"/>
              </a:ext>
            </a:extLst>
          </p:cNvPr>
          <p:cNvSpPr/>
          <p:nvPr/>
        </p:nvSpPr>
        <p:spPr>
          <a:xfrm>
            <a:off x="4219743" y="1863286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798;p36">
            <a:extLst>
              <a:ext uri="{FF2B5EF4-FFF2-40B4-BE49-F238E27FC236}">
                <a16:creationId xmlns:a16="http://schemas.microsoft.com/office/drawing/2014/main" id="{AC9AAF1B-D4A7-4B7C-821B-C8DF23C8A18E}"/>
              </a:ext>
            </a:extLst>
          </p:cNvPr>
          <p:cNvSpPr/>
          <p:nvPr/>
        </p:nvSpPr>
        <p:spPr>
          <a:xfrm>
            <a:off x="4203566" y="1964751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99;p36">
            <a:extLst>
              <a:ext uri="{FF2B5EF4-FFF2-40B4-BE49-F238E27FC236}">
                <a16:creationId xmlns:a16="http://schemas.microsoft.com/office/drawing/2014/main" id="{C25FA441-D1AA-4F31-9095-6C83E7D277AF}"/>
              </a:ext>
            </a:extLst>
          </p:cNvPr>
          <p:cNvSpPr/>
          <p:nvPr/>
        </p:nvSpPr>
        <p:spPr>
          <a:xfrm>
            <a:off x="4208958" y="1944173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800;p36">
            <a:extLst>
              <a:ext uri="{FF2B5EF4-FFF2-40B4-BE49-F238E27FC236}">
                <a16:creationId xmlns:a16="http://schemas.microsoft.com/office/drawing/2014/main" id="{EAB37D26-CF19-42F6-B5FC-F3CC1F71DE96}"/>
              </a:ext>
            </a:extLst>
          </p:cNvPr>
          <p:cNvSpPr/>
          <p:nvPr/>
        </p:nvSpPr>
        <p:spPr>
          <a:xfrm>
            <a:off x="4213102" y="1924268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01;p36">
            <a:extLst>
              <a:ext uri="{FF2B5EF4-FFF2-40B4-BE49-F238E27FC236}">
                <a16:creationId xmlns:a16="http://schemas.microsoft.com/office/drawing/2014/main" id="{0B25D260-8F32-470D-B8E3-0CE6A16E8457}"/>
              </a:ext>
            </a:extLst>
          </p:cNvPr>
          <p:cNvSpPr/>
          <p:nvPr/>
        </p:nvSpPr>
        <p:spPr>
          <a:xfrm>
            <a:off x="4182829" y="2022562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802;p36">
            <a:extLst>
              <a:ext uri="{FF2B5EF4-FFF2-40B4-BE49-F238E27FC236}">
                <a16:creationId xmlns:a16="http://schemas.microsoft.com/office/drawing/2014/main" id="{297043BB-0978-4AA5-9DFA-8B0CCC932F9E}"/>
              </a:ext>
            </a:extLst>
          </p:cNvPr>
          <p:cNvSpPr/>
          <p:nvPr/>
        </p:nvSpPr>
        <p:spPr>
          <a:xfrm>
            <a:off x="4190699" y="2003490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03;p36">
            <a:extLst>
              <a:ext uri="{FF2B5EF4-FFF2-40B4-BE49-F238E27FC236}">
                <a16:creationId xmlns:a16="http://schemas.microsoft.com/office/drawing/2014/main" id="{816AB10F-2600-4D87-9430-CFAD4E7DC7D8}"/>
              </a:ext>
            </a:extLst>
          </p:cNvPr>
          <p:cNvSpPr/>
          <p:nvPr/>
        </p:nvSpPr>
        <p:spPr>
          <a:xfrm>
            <a:off x="4197341" y="1983169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804;p36">
            <a:extLst>
              <a:ext uri="{FF2B5EF4-FFF2-40B4-BE49-F238E27FC236}">
                <a16:creationId xmlns:a16="http://schemas.microsoft.com/office/drawing/2014/main" id="{519B2B2D-1A54-40AE-AC0E-9D71A7550E21}"/>
              </a:ext>
            </a:extLst>
          </p:cNvPr>
          <p:cNvSpPr/>
          <p:nvPr/>
        </p:nvSpPr>
        <p:spPr>
          <a:xfrm>
            <a:off x="4153785" y="2076903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805;p36">
            <a:extLst>
              <a:ext uri="{FF2B5EF4-FFF2-40B4-BE49-F238E27FC236}">
                <a16:creationId xmlns:a16="http://schemas.microsoft.com/office/drawing/2014/main" id="{504853F7-4606-4F5F-A9F7-0593A3618885}"/>
              </a:ext>
            </a:extLst>
          </p:cNvPr>
          <p:cNvSpPr/>
          <p:nvPr/>
        </p:nvSpPr>
        <p:spPr>
          <a:xfrm>
            <a:off x="4164986" y="2059853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806;p36">
            <a:extLst>
              <a:ext uri="{FF2B5EF4-FFF2-40B4-BE49-F238E27FC236}">
                <a16:creationId xmlns:a16="http://schemas.microsoft.com/office/drawing/2014/main" id="{29B37243-BFD4-4C49-9222-7D75B164AB91}"/>
              </a:ext>
            </a:extLst>
          </p:cNvPr>
          <p:cNvSpPr/>
          <p:nvPr/>
        </p:nvSpPr>
        <p:spPr>
          <a:xfrm>
            <a:off x="4174106" y="2041237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807;p36">
            <a:extLst>
              <a:ext uri="{FF2B5EF4-FFF2-40B4-BE49-F238E27FC236}">
                <a16:creationId xmlns:a16="http://schemas.microsoft.com/office/drawing/2014/main" id="{4179DA7F-13A1-4DB7-A2D4-138C59CAE77E}"/>
              </a:ext>
            </a:extLst>
          </p:cNvPr>
          <p:cNvSpPr/>
          <p:nvPr/>
        </p:nvSpPr>
        <p:spPr>
          <a:xfrm>
            <a:off x="4118119" y="2127933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808;p36">
            <a:extLst>
              <a:ext uri="{FF2B5EF4-FFF2-40B4-BE49-F238E27FC236}">
                <a16:creationId xmlns:a16="http://schemas.microsoft.com/office/drawing/2014/main" id="{27197158-1FE4-444C-9547-63F6048B1671}"/>
              </a:ext>
            </a:extLst>
          </p:cNvPr>
          <p:cNvSpPr/>
          <p:nvPr/>
        </p:nvSpPr>
        <p:spPr>
          <a:xfrm>
            <a:off x="4130550" y="2111339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809;p36">
            <a:extLst>
              <a:ext uri="{FF2B5EF4-FFF2-40B4-BE49-F238E27FC236}">
                <a16:creationId xmlns:a16="http://schemas.microsoft.com/office/drawing/2014/main" id="{D7F60C44-D762-4491-B577-57F2B5B157FE}"/>
              </a:ext>
            </a:extLst>
          </p:cNvPr>
          <p:cNvSpPr/>
          <p:nvPr/>
        </p:nvSpPr>
        <p:spPr>
          <a:xfrm>
            <a:off x="4143000" y="2095122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10;p36">
            <a:extLst>
              <a:ext uri="{FF2B5EF4-FFF2-40B4-BE49-F238E27FC236}">
                <a16:creationId xmlns:a16="http://schemas.microsoft.com/office/drawing/2014/main" id="{C8F3E73E-8FE0-4321-AEC5-16D2285B6884}"/>
              </a:ext>
            </a:extLst>
          </p:cNvPr>
          <p:cNvSpPr/>
          <p:nvPr/>
        </p:nvSpPr>
        <p:spPr>
          <a:xfrm>
            <a:off x="4074980" y="2172321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811;p36">
            <a:extLst>
              <a:ext uri="{FF2B5EF4-FFF2-40B4-BE49-F238E27FC236}">
                <a16:creationId xmlns:a16="http://schemas.microsoft.com/office/drawing/2014/main" id="{AA4B0075-6F98-4551-B0CC-3792C3CBAA8F}"/>
              </a:ext>
            </a:extLst>
          </p:cNvPr>
          <p:cNvSpPr/>
          <p:nvPr/>
        </p:nvSpPr>
        <p:spPr>
          <a:xfrm>
            <a:off x="4090324" y="2158999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812;p36">
            <a:extLst>
              <a:ext uri="{FF2B5EF4-FFF2-40B4-BE49-F238E27FC236}">
                <a16:creationId xmlns:a16="http://schemas.microsoft.com/office/drawing/2014/main" id="{21428B12-A7E1-4751-AA94-19D1FB812F2D}"/>
              </a:ext>
            </a:extLst>
          </p:cNvPr>
          <p:cNvSpPr/>
          <p:nvPr/>
        </p:nvSpPr>
        <p:spPr>
          <a:xfrm>
            <a:off x="4104004" y="2143278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813;p36">
            <a:extLst>
              <a:ext uri="{FF2B5EF4-FFF2-40B4-BE49-F238E27FC236}">
                <a16:creationId xmlns:a16="http://schemas.microsoft.com/office/drawing/2014/main" id="{30D8868A-2E70-43AE-9549-58D2D55AF36D}"/>
              </a:ext>
            </a:extLst>
          </p:cNvPr>
          <p:cNvSpPr/>
          <p:nvPr/>
        </p:nvSpPr>
        <p:spPr>
          <a:xfrm>
            <a:off x="4026448" y="2211318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814;p36">
            <a:extLst>
              <a:ext uri="{FF2B5EF4-FFF2-40B4-BE49-F238E27FC236}">
                <a16:creationId xmlns:a16="http://schemas.microsoft.com/office/drawing/2014/main" id="{DE288808-925C-428C-A27B-5443C1D04559}"/>
              </a:ext>
            </a:extLst>
          </p:cNvPr>
          <p:cNvSpPr/>
          <p:nvPr/>
        </p:nvSpPr>
        <p:spPr>
          <a:xfrm>
            <a:off x="4043041" y="2198451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815;p36">
            <a:extLst>
              <a:ext uri="{FF2B5EF4-FFF2-40B4-BE49-F238E27FC236}">
                <a16:creationId xmlns:a16="http://schemas.microsoft.com/office/drawing/2014/main" id="{F76D0D42-028F-4648-8632-9EFC29ADB37C}"/>
              </a:ext>
            </a:extLst>
          </p:cNvPr>
          <p:cNvSpPr/>
          <p:nvPr/>
        </p:nvSpPr>
        <p:spPr>
          <a:xfrm>
            <a:off x="4059219" y="2186417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816;p36">
            <a:extLst>
              <a:ext uri="{FF2B5EF4-FFF2-40B4-BE49-F238E27FC236}">
                <a16:creationId xmlns:a16="http://schemas.microsoft.com/office/drawing/2014/main" id="{11387AE4-9142-47B8-8CB4-76B192AA3608}"/>
              </a:ext>
            </a:extLst>
          </p:cNvPr>
          <p:cNvSpPr/>
          <p:nvPr/>
        </p:nvSpPr>
        <p:spPr>
          <a:xfrm>
            <a:off x="3972920" y="2242423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817;p36">
            <a:extLst>
              <a:ext uri="{FF2B5EF4-FFF2-40B4-BE49-F238E27FC236}">
                <a16:creationId xmlns:a16="http://schemas.microsoft.com/office/drawing/2014/main" id="{DE6E34B1-C43E-4E9D-8096-D57449DC2584}"/>
              </a:ext>
            </a:extLst>
          </p:cNvPr>
          <p:cNvSpPr/>
          <p:nvPr/>
        </p:nvSpPr>
        <p:spPr>
          <a:xfrm>
            <a:off x="3991179" y="2232471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818;p36">
            <a:extLst>
              <a:ext uri="{FF2B5EF4-FFF2-40B4-BE49-F238E27FC236}">
                <a16:creationId xmlns:a16="http://schemas.microsoft.com/office/drawing/2014/main" id="{4C58E818-F510-4155-85A6-4D8321E0D482}"/>
              </a:ext>
            </a:extLst>
          </p:cNvPr>
          <p:cNvSpPr/>
          <p:nvPr/>
        </p:nvSpPr>
        <p:spPr>
          <a:xfrm>
            <a:off x="4009438" y="2222103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819;p36">
            <a:extLst>
              <a:ext uri="{FF2B5EF4-FFF2-40B4-BE49-F238E27FC236}">
                <a16:creationId xmlns:a16="http://schemas.microsoft.com/office/drawing/2014/main" id="{C410945C-05BE-481B-87F7-0543C7A61ACB}"/>
              </a:ext>
            </a:extLst>
          </p:cNvPr>
          <p:cNvSpPr/>
          <p:nvPr/>
        </p:nvSpPr>
        <p:spPr>
          <a:xfrm>
            <a:off x="3916101" y="2265659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820;p36">
            <a:extLst>
              <a:ext uri="{FF2B5EF4-FFF2-40B4-BE49-F238E27FC236}">
                <a16:creationId xmlns:a16="http://schemas.microsoft.com/office/drawing/2014/main" id="{1EAB52C3-194D-4AAD-B25C-F2B377F33C4D}"/>
              </a:ext>
            </a:extLst>
          </p:cNvPr>
          <p:cNvSpPr/>
          <p:nvPr/>
        </p:nvSpPr>
        <p:spPr>
          <a:xfrm>
            <a:off x="3935172" y="2259354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821;p36">
            <a:extLst>
              <a:ext uri="{FF2B5EF4-FFF2-40B4-BE49-F238E27FC236}">
                <a16:creationId xmlns:a16="http://schemas.microsoft.com/office/drawing/2014/main" id="{58FFE506-D73E-4BAE-A145-063061E09362}"/>
              </a:ext>
            </a:extLst>
          </p:cNvPr>
          <p:cNvSpPr/>
          <p:nvPr/>
        </p:nvSpPr>
        <p:spPr>
          <a:xfrm>
            <a:off x="3954264" y="2251127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822;p36">
            <a:extLst>
              <a:ext uri="{FF2B5EF4-FFF2-40B4-BE49-F238E27FC236}">
                <a16:creationId xmlns:a16="http://schemas.microsoft.com/office/drawing/2014/main" id="{4AF955DD-1F50-4311-AE57-A86BB78035A1}"/>
              </a:ext>
            </a:extLst>
          </p:cNvPr>
          <p:cNvSpPr/>
          <p:nvPr/>
        </p:nvSpPr>
        <p:spPr>
          <a:xfrm>
            <a:off x="3855951" y="2281420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823;p36">
            <a:extLst>
              <a:ext uri="{FF2B5EF4-FFF2-40B4-BE49-F238E27FC236}">
                <a16:creationId xmlns:a16="http://schemas.microsoft.com/office/drawing/2014/main" id="{F1C52B5E-7211-4394-8B2F-2AB2A22C319C}"/>
              </a:ext>
            </a:extLst>
          </p:cNvPr>
          <p:cNvSpPr/>
          <p:nvPr/>
        </p:nvSpPr>
        <p:spPr>
          <a:xfrm>
            <a:off x="3875855" y="2276444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824;p36">
            <a:extLst>
              <a:ext uri="{FF2B5EF4-FFF2-40B4-BE49-F238E27FC236}">
                <a16:creationId xmlns:a16="http://schemas.microsoft.com/office/drawing/2014/main" id="{A1928B7F-4D10-4BAA-9C95-51301AEFA1C6}"/>
              </a:ext>
            </a:extLst>
          </p:cNvPr>
          <p:cNvSpPr/>
          <p:nvPr/>
        </p:nvSpPr>
        <p:spPr>
          <a:xfrm>
            <a:off x="3896196" y="2271884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825;p36">
            <a:extLst>
              <a:ext uri="{FF2B5EF4-FFF2-40B4-BE49-F238E27FC236}">
                <a16:creationId xmlns:a16="http://schemas.microsoft.com/office/drawing/2014/main" id="{8A49CF8C-950B-43BB-9332-004F840DCCEB}"/>
              </a:ext>
            </a:extLst>
          </p:cNvPr>
          <p:cNvSpPr/>
          <p:nvPr/>
        </p:nvSpPr>
        <p:spPr>
          <a:xfrm>
            <a:off x="3794552" y="2288061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826;p36">
            <a:extLst>
              <a:ext uri="{FF2B5EF4-FFF2-40B4-BE49-F238E27FC236}">
                <a16:creationId xmlns:a16="http://schemas.microsoft.com/office/drawing/2014/main" id="{70B88162-9876-497F-ABF1-FA00ABDC4F25}"/>
              </a:ext>
            </a:extLst>
          </p:cNvPr>
          <p:cNvSpPr/>
          <p:nvPr/>
        </p:nvSpPr>
        <p:spPr>
          <a:xfrm>
            <a:off x="3815289" y="2286396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27;p36">
            <a:extLst>
              <a:ext uri="{FF2B5EF4-FFF2-40B4-BE49-F238E27FC236}">
                <a16:creationId xmlns:a16="http://schemas.microsoft.com/office/drawing/2014/main" id="{D586DA2F-D7E0-46B6-A8C5-93A10187ACE8}"/>
              </a:ext>
            </a:extLst>
          </p:cNvPr>
          <p:cNvSpPr/>
          <p:nvPr/>
        </p:nvSpPr>
        <p:spPr>
          <a:xfrm>
            <a:off x="3835630" y="2284314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28;p36">
            <a:extLst>
              <a:ext uri="{FF2B5EF4-FFF2-40B4-BE49-F238E27FC236}">
                <a16:creationId xmlns:a16="http://schemas.microsoft.com/office/drawing/2014/main" id="{5F5F88A5-E0F0-43D2-B77B-0AD273D8E5A6}"/>
              </a:ext>
            </a:extLst>
          </p:cNvPr>
          <p:cNvSpPr/>
          <p:nvPr/>
        </p:nvSpPr>
        <p:spPr>
          <a:xfrm>
            <a:off x="3732757" y="2284314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9;p36">
            <a:extLst>
              <a:ext uri="{FF2B5EF4-FFF2-40B4-BE49-F238E27FC236}">
                <a16:creationId xmlns:a16="http://schemas.microsoft.com/office/drawing/2014/main" id="{9576CCA2-0C93-43A6-AF0A-EECC79E17C3F}"/>
              </a:ext>
            </a:extLst>
          </p:cNvPr>
          <p:cNvSpPr/>
          <p:nvPr/>
        </p:nvSpPr>
        <p:spPr>
          <a:xfrm>
            <a:off x="3753078" y="2286396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0;p36">
            <a:extLst>
              <a:ext uri="{FF2B5EF4-FFF2-40B4-BE49-F238E27FC236}">
                <a16:creationId xmlns:a16="http://schemas.microsoft.com/office/drawing/2014/main" id="{B4603D96-A192-484C-B3AF-6138DB00BF8F}"/>
              </a:ext>
            </a:extLst>
          </p:cNvPr>
          <p:cNvSpPr/>
          <p:nvPr/>
        </p:nvSpPr>
        <p:spPr>
          <a:xfrm>
            <a:off x="3773815" y="2287645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31;p36">
            <a:extLst>
              <a:ext uri="{FF2B5EF4-FFF2-40B4-BE49-F238E27FC236}">
                <a16:creationId xmlns:a16="http://schemas.microsoft.com/office/drawing/2014/main" id="{82F61014-1CB4-4DD4-ACE8-6FDBE83B6641}"/>
              </a:ext>
            </a:extLst>
          </p:cNvPr>
          <p:cNvSpPr/>
          <p:nvPr/>
        </p:nvSpPr>
        <p:spPr>
          <a:xfrm>
            <a:off x="3671359" y="2271884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32;p36">
            <a:extLst>
              <a:ext uri="{FF2B5EF4-FFF2-40B4-BE49-F238E27FC236}">
                <a16:creationId xmlns:a16="http://schemas.microsoft.com/office/drawing/2014/main" id="{74D5ECDB-0658-4CB3-A7B3-9197939ADDC0}"/>
              </a:ext>
            </a:extLst>
          </p:cNvPr>
          <p:cNvSpPr/>
          <p:nvPr/>
        </p:nvSpPr>
        <p:spPr>
          <a:xfrm>
            <a:off x="3691679" y="2277276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33;p36">
            <a:extLst>
              <a:ext uri="{FF2B5EF4-FFF2-40B4-BE49-F238E27FC236}">
                <a16:creationId xmlns:a16="http://schemas.microsoft.com/office/drawing/2014/main" id="{25B91BA9-0305-41A0-B73E-1B462A000E24}"/>
              </a:ext>
            </a:extLst>
          </p:cNvPr>
          <p:cNvSpPr/>
          <p:nvPr/>
        </p:nvSpPr>
        <p:spPr>
          <a:xfrm>
            <a:off x="3712020" y="2281420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34;p36">
            <a:extLst>
              <a:ext uri="{FF2B5EF4-FFF2-40B4-BE49-F238E27FC236}">
                <a16:creationId xmlns:a16="http://schemas.microsoft.com/office/drawing/2014/main" id="{719C6A69-DF04-45A9-9E00-C850899FF148}"/>
              </a:ext>
            </a:extLst>
          </p:cNvPr>
          <p:cNvSpPr/>
          <p:nvPr/>
        </p:nvSpPr>
        <p:spPr>
          <a:xfrm>
            <a:off x="3612874" y="2250710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35;p36">
            <a:extLst>
              <a:ext uri="{FF2B5EF4-FFF2-40B4-BE49-F238E27FC236}">
                <a16:creationId xmlns:a16="http://schemas.microsoft.com/office/drawing/2014/main" id="{E1FCB8BE-4C16-4145-8677-92B5B4633230}"/>
              </a:ext>
            </a:extLst>
          </p:cNvPr>
          <p:cNvSpPr/>
          <p:nvPr/>
        </p:nvSpPr>
        <p:spPr>
          <a:xfrm>
            <a:off x="3632362" y="2259017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36;p36">
            <a:extLst>
              <a:ext uri="{FF2B5EF4-FFF2-40B4-BE49-F238E27FC236}">
                <a16:creationId xmlns:a16="http://schemas.microsoft.com/office/drawing/2014/main" id="{9162D750-4E53-4EFC-A32C-203811D6A346}"/>
              </a:ext>
            </a:extLst>
          </p:cNvPr>
          <p:cNvSpPr/>
          <p:nvPr/>
        </p:nvSpPr>
        <p:spPr>
          <a:xfrm>
            <a:off x="3651870" y="2265659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837;p36">
            <a:extLst>
              <a:ext uri="{FF2B5EF4-FFF2-40B4-BE49-F238E27FC236}">
                <a16:creationId xmlns:a16="http://schemas.microsoft.com/office/drawing/2014/main" id="{B7111C39-86E0-44D9-B43B-3C716B78E420}"/>
              </a:ext>
            </a:extLst>
          </p:cNvPr>
          <p:cNvSpPr/>
          <p:nvPr/>
        </p:nvSpPr>
        <p:spPr>
          <a:xfrm>
            <a:off x="3558117" y="2222103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838;p36">
            <a:extLst>
              <a:ext uri="{FF2B5EF4-FFF2-40B4-BE49-F238E27FC236}">
                <a16:creationId xmlns:a16="http://schemas.microsoft.com/office/drawing/2014/main" id="{B4087AE6-BFE4-4233-B6AB-B84084D6C00B}"/>
              </a:ext>
            </a:extLst>
          </p:cNvPr>
          <p:cNvSpPr/>
          <p:nvPr/>
        </p:nvSpPr>
        <p:spPr>
          <a:xfrm>
            <a:off x="3575960" y="2233304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839;p36">
            <a:extLst>
              <a:ext uri="{FF2B5EF4-FFF2-40B4-BE49-F238E27FC236}">
                <a16:creationId xmlns:a16="http://schemas.microsoft.com/office/drawing/2014/main" id="{B5C89EB0-90D6-4F3A-A3F4-E41E08BB5925}"/>
              </a:ext>
            </a:extLst>
          </p:cNvPr>
          <p:cNvSpPr/>
          <p:nvPr/>
        </p:nvSpPr>
        <p:spPr>
          <a:xfrm>
            <a:off x="3594199" y="2242423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840;p36">
            <a:extLst>
              <a:ext uri="{FF2B5EF4-FFF2-40B4-BE49-F238E27FC236}">
                <a16:creationId xmlns:a16="http://schemas.microsoft.com/office/drawing/2014/main" id="{45EE7D9A-03AD-419B-A826-0D452D970509}"/>
              </a:ext>
            </a:extLst>
          </p:cNvPr>
          <p:cNvSpPr/>
          <p:nvPr/>
        </p:nvSpPr>
        <p:spPr>
          <a:xfrm>
            <a:off x="3507920" y="2186001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841;p36">
            <a:extLst>
              <a:ext uri="{FF2B5EF4-FFF2-40B4-BE49-F238E27FC236}">
                <a16:creationId xmlns:a16="http://schemas.microsoft.com/office/drawing/2014/main" id="{896EFE38-308B-41A6-9608-F1B45EDA5339}"/>
              </a:ext>
            </a:extLst>
          </p:cNvPr>
          <p:cNvSpPr/>
          <p:nvPr/>
        </p:nvSpPr>
        <p:spPr>
          <a:xfrm>
            <a:off x="3524097" y="2198867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842;p36">
            <a:extLst>
              <a:ext uri="{FF2B5EF4-FFF2-40B4-BE49-F238E27FC236}">
                <a16:creationId xmlns:a16="http://schemas.microsoft.com/office/drawing/2014/main" id="{835DC922-2A03-4072-937B-D2FF7E3F6C17}"/>
              </a:ext>
            </a:extLst>
          </p:cNvPr>
          <p:cNvSpPr/>
          <p:nvPr/>
        </p:nvSpPr>
        <p:spPr>
          <a:xfrm>
            <a:off x="3540274" y="2210901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843;p36">
            <a:extLst>
              <a:ext uri="{FF2B5EF4-FFF2-40B4-BE49-F238E27FC236}">
                <a16:creationId xmlns:a16="http://schemas.microsoft.com/office/drawing/2014/main" id="{F22A48A4-6154-4CEC-8458-5A3F96B0D097}"/>
              </a:ext>
            </a:extLst>
          </p:cNvPr>
          <p:cNvSpPr/>
          <p:nvPr/>
        </p:nvSpPr>
        <p:spPr>
          <a:xfrm>
            <a:off x="3463115" y="2143278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844;p36">
            <a:extLst>
              <a:ext uri="{FF2B5EF4-FFF2-40B4-BE49-F238E27FC236}">
                <a16:creationId xmlns:a16="http://schemas.microsoft.com/office/drawing/2014/main" id="{15641A4F-00E9-4B91-B3D4-0E0D95E75843}"/>
              </a:ext>
            </a:extLst>
          </p:cNvPr>
          <p:cNvSpPr/>
          <p:nvPr/>
        </p:nvSpPr>
        <p:spPr>
          <a:xfrm>
            <a:off x="3477230" y="2158622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845;p36">
            <a:extLst>
              <a:ext uri="{FF2B5EF4-FFF2-40B4-BE49-F238E27FC236}">
                <a16:creationId xmlns:a16="http://schemas.microsoft.com/office/drawing/2014/main" id="{78014855-6746-4A48-963B-D1BD15BA1B15}"/>
              </a:ext>
            </a:extLst>
          </p:cNvPr>
          <p:cNvSpPr/>
          <p:nvPr/>
        </p:nvSpPr>
        <p:spPr>
          <a:xfrm>
            <a:off x="3492159" y="2172321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846;p36">
            <a:extLst>
              <a:ext uri="{FF2B5EF4-FFF2-40B4-BE49-F238E27FC236}">
                <a16:creationId xmlns:a16="http://schemas.microsoft.com/office/drawing/2014/main" id="{15011F48-378A-4A94-8B8C-F79E40FEFC02}"/>
              </a:ext>
            </a:extLst>
          </p:cNvPr>
          <p:cNvSpPr/>
          <p:nvPr/>
        </p:nvSpPr>
        <p:spPr>
          <a:xfrm>
            <a:off x="3425368" y="2094745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847;p36">
            <a:extLst>
              <a:ext uri="{FF2B5EF4-FFF2-40B4-BE49-F238E27FC236}">
                <a16:creationId xmlns:a16="http://schemas.microsoft.com/office/drawing/2014/main" id="{0AEF0CE2-67B0-484F-A106-4A064831075D}"/>
              </a:ext>
            </a:extLst>
          </p:cNvPr>
          <p:cNvSpPr/>
          <p:nvPr/>
        </p:nvSpPr>
        <p:spPr>
          <a:xfrm>
            <a:off x="3437401" y="2111339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848;p36">
            <a:extLst>
              <a:ext uri="{FF2B5EF4-FFF2-40B4-BE49-F238E27FC236}">
                <a16:creationId xmlns:a16="http://schemas.microsoft.com/office/drawing/2014/main" id="{900C821C-5B8F-4B8A-9AD8-A4EB185ACA89}"/>
              </a:ext>
            </a:extLst>
          </p:cNvPr>
          <p:cNvSpPr/>
          <p:nvPr/>
        </p:nvSpPr>
        <p:spPr>
          <a:xfrm>
            <a:off x="3450268" y="2127516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849;p36">
            <a:extLst>
              <a:ext uri="{FF2B5EF4-FFF2-40B4-BE49-F238E27FC236}">
                <a16:creationId xmlns:a16="http://schemas.microsoft.com/office/drawing/2014/main" id="{7C7EFB3A-8C5F-4264-94E1-03CC4AFCD2C2}"/>
              </a:ext>
            </a:extLst>
          </p:cNvPr>
          <p:cNvSpPr/>
          <p:nvPr/>
        </p:nvSpPr>
        <p:spPr>
          <a:xfrm>
            <a:off x="3394678" y="2041237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850;p36">
            <a:extLst>
              <a:ext uri="{FF2B5EF4-FFF2-40B4-BE49-F238E27FC236}">
                <a16:creationId xmlns:a16="http://schemas.microsoft.com/office/drawing/2014/main" id="{4957267A-9F05-4B69-895A-03766FA071A4}"/>
              </a:ext>
            </a:extLst>
          </p:cNvPr>
          <p:cNvSpPr/>
          <p:nvPr/>
        </p:nvSpPr>
        <p:spPr>
          <a:xfrm>
            <a:off x="3404214" y="2059496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851;p36">
            <a:extLst>
              <a:ext uri="{FF2B5EF4-FFF2-40B4-BE49-F238E27FC236}">
                <a16:creationId xmlns:a16="http://schemas.microsoft.com/office/drawing/2014/main" id="{CC460424-6DC1-481A-A40D-0F8FEAB1C60A}"/>
              </a:ext>
            </a:extLst>
          </p:cNvPr>
          <p:cNvSpPr/>
          <p:nvPr/>
        </p:nvSpPr>
        <p:spPr>
          <a:xfrm>
            <a:off x="3414583" y="2077735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852;p36">
            <a:extLst>
              <a:ext uri="{FF2B5EF4-FFF2-40B4-BE49-F238E27FC236}">
                <a16:creationId xmlns:a16="http://schemas.microsoft.com/office/drawing/2014/main" id="{9D080A5B-291D-4C62-8F6A-4041061EB366}"/>
              </a:ext>
            </a:extLst>
          </p:cNvPr>
          <p:cNvSpPr/>
          <p:nvPr/>
        </p:nvSpPr>
        <p:spPr>
          <a:xfrm>
            <a:off x="3372692" y="1984398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853;p36">
            <a:extLst>
              <a:ext uri="{FF2B5EF4-FFF2-40B4-BE49-F238E27FC236}">
                <a16:creationId xmlns:a16="http://schemas.microsoft.com/office/drawing/2014/main" id="{F2EA3296-C772-410D-A106-1F2C27BC7B82}"/>
              </a:ext>
            </a:extLst>
          </p:cNvPr>
          <p:cNvSpPr/>
          <p:nvPr/>
        </p:nvSpPr>
        <p:spPr>
          <a:xfrm>
            <a:off x="3378917" y="2003490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854;p36">
            <a:extLst>
              <a:ext uri="{FF2B5EF4-FFF2-40B4-BE49-F238E27FC236}">
                <a16:creationId xmlns:a16="http://schemas.microsoft.com/office/drawing/2014/main" id="{6ADF4D93-F9D8-44AF-8651-6B1CB5F37BB6}"/>
              </a:ext>
            </a:extLst>
          </p:cNvPr>
          <p:cNvSpPr/>
          <p:nvPr/>
        </p:nvSpPr>
        <p:spPr>
          <a:xfrm>
            <a:off x="3386788" y="2022562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855;p36">
            <a:extLst>
              <a:ext uri="{FF2B5EF4-FFF2-40B4-BE49-F238E27FC236}">
                <a16:creationId xmlns:a16="http://schemas.microsoft.com/office/drawing/2014/main" id="{1CAFAAD5-9561-469B-97F0-55790E21931C}"/>
              </a:ext>
            </a:extLst>
          </p:cNvPr>
          <p:cNvSpPr/>
          <p:nvPr/>
        </p:nvSpPr>
        <p:spPr>
          <a:xfrm>
            <a:off x="3358596" y="1924268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856;p36">
            <a:extLst>
              <a:ext uri="{FF2B5EF4-FFF2-40B4-BE49-F238E27FC236}">
                <a16:creationId xmlns:a16="http://schemas.microsoft.com/office/drawing/2014/main" id="{8D43DE23-A387-43CE-B8F7-FBEDC6E8918C}"/>
              </a:ext>
            </a:extLst>
          </p:cNvPr>
          <p:cNvSpPr/>
          <p:nvPr/>
        </p:nvSpPr>
        <p:spPr>
          <a:xfrm>
            <a:off x="3362740" y="1944173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857;p36">
            <a:extLst>
              <a:ext uri="{FF2B5EF4-FFF2-40B4-BE49-F238E27FC236}">
                <a16:creationId xmlns:a16="http://schemas.microsoft.com/office/drawing/2014/main" id="{A3E76513-DD15-4B0F-82FA-CD1B42101D83}"/>
              </a:ext>
            </a:extLst>
          </p:cNvPr>
          <p:cNvSpPr/>
          <p:nvPr/>
        </p:nvSpPr>
        <p:spPr>
          <a:xfrm>
            <a:off x="3366883" y="1964494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858;p36">
            <a:extLst>
              <a:ext uri="{FF2B5EF4-FFF2-40B4-BE49-F238E27FC236}">
                <a16:creationId xmlns:a16="http://schemas.microsoft.com/office/drawing/2014/main" id="{A249C24E-900E-43FE-AEDB-87050A996191}"/>
              </a:ext>
            </a:extLst>
          </p:cNvPr>
          <p:cNvSpPr/>
          <p:nvPr/>
        </p:nvSpPr>
        <p:spPr>
          <a:xfrm>
            <a:off x="3354017" y="1862869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859;p36">
            <a:extLst>
              <a:ext uri="{FF2B5EF4-FFF2-40B4-BE49-F238E27FC236}">
                <a16:creationId xmlns:a16="http://schemas.microsoft.com/office/drawing/2014/main" id="{D7DF579A-D8C7-4346-BC82-39C3200F7859}"/>
              </a:ext>
            </a:extLst>
          </p:cNvPr>
          <p:cNvSpPr/>
          <p:nvPr/>
        </p:nvSpPr>
        <p:spPr>
          <a:xfrm>
            <a:off x="3354433" y="1883607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860;p36">
            <a:extLst>
              <a:ext uri="{FF2B5EF4-FFF2-40B4-BE49-F238E27FC236}">
                <a16:creationId xmlns:a16="http://schemas.microsoft.com/office/drawing/2014/main" id="{F5381941-95AE-476D-A344-624220B2F738}"/>
              </a:ext>
            </a:extLst>
          </p:cNvPr>
          <p:cNvSpPr/>
          <p:nvPr/>
        </p:nvSpPr>
        <p:spPr>
          <a:xfrm>
            <a:off x="3356098" y="1903927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861;p36">
            <a:extLst>
              <a:ext uri="{FF2B5EF4-FFF2-40B4-BE49-F238E27FC236}">
                <a16:creationId xmlns:a16="http://schemas.microsoft.com/office/drawing/2014/main" id="{454B60D8-818B-4838-A145-37E7EB30B3A5}"/>
              </a:ext>
            </a:extLst>
          </p:cNvPr>
          <p:cNvSpPr/>
          <p:nvPr/>
        </p:nvSpPr>
        <p:spPr>
          <a:xfrm>
            <a:off x="3356098" y="1424811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862;p36">
            <a:extLst>
              <a:ext uri="{FF2B5EF4-FFF2-40B4-BE49-F238E27FC236}">
                <a16:creationId xmlns:a16="http://schemas.microsoft.com/office/drawing/2014/main" id="{2D76D904-0806-44A7-9074-05036F76E1D5}"/>
              </a:ext>
            </a:extLst>
          </p:cNvPr>
          <p:cNvSpPr/>
          <p:nvPr/>
        </p:nvSpPr>
        <p:spPr>
          <a:xfrm>
            <a:off x="3336194" y="1847525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863;p36">
            <a:extLst>
              <a:ext uri="{FF2B5EF4-FFF2-40B4-BE49-F238E27FC236}">
                <a16:creationId xmlns:a16="http://schemas.microsoft.com/office/drawing/2014/main" id="{1CA45E63-9914-4951-8178-8E809D6D733C}"/>
              </a:ext>
            </a:extLst>
          </p:cNvPr>
          <p:cNvSpPr/>
          <p:nvPr/>
        </p:nvSpPr>
        <p:spPr>
          <a:xfrm>
            <a:off x="3773399" y="2269386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864;p36">
            <a:extLst>
              <a:ext uri="{FF2B5EF4-FFF2-40B4-BE49-F238E27FC236}">
                <a16:creationId xmlns:a16="http://schemas.microsoft.com/office/drawing/2014/main" id="{08A411DB-9B19-472C-9782-405A28D8820F}"/>
              </a:ext>
            </a:extLst>
          </p:cNvPr>
          <p:cNvSpPr/>
          <p:nvPr/>
        </p:nvSpPr>
        <p:spPr>
          <a:xfrm>
            <a:off x="4200671" y="1847525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865;p36">
            <a:extLst>
              <a:ext uri="{FF2B5EF4-FFF2-40B4-BE49-F238E27FC236}">
                <a16:creationId xmlns:a16="http://schemas.microsoft.com/office/drawing/2014/main" id="{88AC554F-F247-4940-93B8-06726ABE1BDD}"/>
              </a:ext>
            </a:extLst>
          </p:cNvPr>
          <p:cNvSpPr/>
          <p:nvPr/>
        </p:nvSpPr>
        <p:spPr>
          <a:xfrm>
            <a:off x="3429531" y="1503636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866;p36">
            <a:extLst>
              <a:ext uri="{FF2B5EF4-FFF2-40B4-BE49-F238E27FC236}">
                <a16:creationId xmlns:a16="http://schemas.microsoft.com/office/drawing/2014/main" id="{C327E91F-5849-4478-A9EA-70E9739D3D7C}"/>
              </a:ext>
            </a:extLst>
          </p:cNvPr>
          <p:cNvSpPr/>
          <p:nvPr/>
        </p:nvSpPr>
        <p:spPr>
          <a:xfrm>
            <a:off x="4381938" y="1722389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867;p36">
            <a:extLst>
              <a:ext uri="{FF2B5EF4-FFF2-40B4-BE49-F238E27FC236}">
                <a16:creationId xmlns:a16="http://schemas.microsoft.com/office/drawing/2014/main" id="{AB6A194E-B9FB-4825-9F69-E50B8C7E1FAD}"/>
              </a:ext>
            </a:extLst>
          </p:cNvPr>
          <p:cNvSpPr/>
          <p:nvPr/>
        </p:nvSpPr>
        <p:spPr>
          <a:xfrm>
            <a:off x="4395201" y="1734542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868;p36">
            <a:extLst>
              <a:ext uri="{FF2B5EF4-FFF2-40B4-BE49-F238E27FC236}">
                <a16:creationId xmlns:a16="http://schemas.microsoft.com/office/drawing/2014/main" id="{BA0C3F81-F1BA-41F9-89EF-65EB99640572}"/>
              </a:ext>
            </a:extLst>
          </p:cNvPr>
          <p:cNvSpPr/>
          <p:nvPr/>
        </p:nvSpPr>
        <p:spPr>
          <a:xfrm>
            <a:off x="2674568" y="2351522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869;p36">
            <a:extLst>
              <a:ext uri="{FF2B5EF4-FFF2-40B4-BE49-F238E27FC236}">
                <a16:creationId xmlns:a16="http://schemas.microsoft.com/office/drawing/2014/main" id="{55F35064-83DE-42D4-91CB-4CE9F2F77AE8}"/>
              </a:ext>
            </a:extLst>
          </p:cNvPr>
          <p:cNvSpPr/>
          <p:nvPr/>
        </p:nvSpPr>
        <p:spPr>
          <a:xfrm>
            <a:off x="2699032" y="2375153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870;p36">
            <a:extLst>
              <a:ext uri="{FF2B5EF4-FFF2-40B4-BE49-F238E27FC236}">
                <a16:creationId xmlns:a16="http://schemas.microsoft.com/office/drawing/2014/main" id="{059579AA-76B7-4E28-8C15-94A2275D82C2}"/>
              </a:ext>
            </a:extLst>
          </p:cNvPr>
          <p:cNvSpPr/>
          <p:nvPr/>
        </p:nvSpPr>
        <p:spPr>
          <a:xfrm>
            <a:off x="2699032" y="2424102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871;p36">
            <a:extLst>
              <a:ext uri="{FF2B5EF4-FFF2-40B4-BE49-F238E27FC236}">
                <a16:creationId xmlns:a16="http://schemas.microsoft.com/office/drawing/2014/main" id="{589A3902-4480-437C-A736-F0EFD722CA97}"/>
              </a:ext>
            </a:extLst>
          </p:cNvPr>
          <p:cNvSpPr/>
          <p:nvPr/>
        </p:nvSpPr>
        <p:spPr>
          <a:xfrm>
            <a:off x="2804819" y="2379733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872;p36">
            <a:extLst>
              <a:ext uri="{FF2B5EF4-FFF2-40B4-BE49-F238E27FC236}">
                <a16:creationId xmlns:a16="http://schemas.microsoft.com/office/drawing/2014/main" id="{C5CFF49D-A293-405F-B510-F1B7609D441E}"/>
              </a:ext>
            </a:extLst>
          </p:cNvPr>
          <p:cNvSpPr/>
          <p:nvPr/>
        </p:nvSpPr>
        <p:spPr>
          <a:xfrm>
            <a:off x="2804819" y="2397140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873;p36">
            <a:extLst>
              <a:ext uri="{FF2B5EF4-FFF2-40B4-BE49-F238E27FC236}">
                <a16:creationId xmlns:a16="http://schemas.microsoft.com/office/drawing/2014/main" id="{13BEAF29-BE63-4C81-A995-09717F428A5D}"/>
              </a:ext>
            </a:extLst>
          </p:cNvPr>
          <p:cNvSpPr/>
          <p:nvPr/>
        </p:nvSpPr>
        <p:spPr>
          <a:xfrm>
            <a:off x="2804819" y="2414150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874;p36">
            <a:extLst>
              <a:ext uri="{FF2B5EF4-FFF2-40B4-BE49-F238E27FC236}">
                <a16:creationId xmlns:a16="http://schemas.microsoft.com/office/drawing/2014/main" id="{35790F3C-CE18-4BA6-AA89-349F641A1DAC}"/>
              </a:ext>
            </a:extLst>
          </p:cNvPr>
          <p:cNvSpPr/>
          <p:nvPr/>
        </p:nvSpPr>
        <p:spPr>
          <a:xfrm>
            <a:off x="2804819" y="2431160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875;p36">
            <a:extLst>
              <a:ext uri="{FF2B5EF4-FFF2-40B4-BE49-F238E27FC236}">
                <a16:creationId xmlns:a16="http://schemas.microsoft.com/office/drawing/2014/main" id="{E3E43FDD-CD4C-4FE0-8BCA-B5726157955C}"/>
              </a:ext>
            </a:extLst>
          </p:cNvPr>
          <p:cNvSpPr/>
          <p:nvPr/>
        </p:nvSpPr>
        <p:spPr>
          <a:xfrm>
            <a:off x="2804819" y="2448170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876;p36">
            <a:extLst>
              <a:ext uri="{FF2B5EF4-FFF2-40B4-BE49-F238E27FC236}">
                <a16:creationId xmlns:a16="http://schemas.microsoft.com/office/drawing/2014/main" id="{D71E997A-EE12-4254-9D27-14790DB2DC4D}"/>
              </a:ext>
            </a:extLst>
          </p:cNvPr>
          <p:cNvSpPr/>
          <p:nvPr/>
        </p:nvSpPr>
        <p:spPr>
          <a:xfrm>
            <a:off x="2804819" y="2465180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877;p36">
            <a:extLst>
              <a:ext uri="{FF2B5EF4-FFF2-40B4-BE49-F238E27FC236}">
                <a16:creationId xmlns:a16="http://schemas.microsoft.com/office/drawing/2014/main" id="{AA73A522-1B4C-40F9-8B59-33574388B047}"/>
              </a:ext>
            </a:extLst>
          </p:cNvPr>
          <p:cNvSpPr/>
          <p:nvPr/>
        </p:nvSpPr>
        <p:spPr>
          <a:xfrm>
            <a:off x="2804819" y="2482606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878;p36">
            <a:extLst>
              <a:ext uri="{FF2B5EF4-FFF2-40B4-BE49-F238E27FC236}">
                <a16:creationId xmlns:a16="http://schemas.microsoft.com/office/drawing/2014/main" id="{1671D388-1FA2-4EF4-9C7F-483C23153C02}"/>
              </a:ext>
            </a:extLst>
          </p:cNvPr>
          <p:cNvSpPr/>
          <p:nvPr/>
        </p:nvSpPr>
        <p:spPr>
          <a:xfrm>
            <a:off x="2804819" y="2499616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879;p36">
            <a:extLst>
              <a:ext uri="{FF2B5EF4-FFF2-40B4-BE49-F238E27FC236}">
                <a16:creationId xmlns:a16="http://schemas.microsoft.com/office/drawing/2014/main" id="{576D0203-65F4-4834-9C9D-BC4A4DD3ED7E}"/>
              </a:ext>
            </a:extLst>
          </p:cNvPr>
          <p:cNvSpPr/>
          <p:nvPr/>
        </p:nvSpPr>
        <p:spPr>
          <a:xfrm>
            <a:off x="2815188" y="2278505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880;p36">
            <a:extLst>
              <a:ext uri="{FF2B5EF4-FFF2-40B4-BE49-F238E27FC236}">
                <a16:creationId xmlns:a16="http://schemas.microsoft.com/office/drawing/2014/main" id="{4326EC2D-CFDE-4E11-9615-1F86C7DD0269}"/>
              </a:ext>
            </a:extLst>
          </p:cNvPr>
          <p:cNvSpPr/>
          <p:nvPr/>
        </p:nvSpPr>
        <p:spPr>
          <a:xfrm>
            <a:off x="2815188" y="2290539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881;p36">
            <a:extLst>
              <a:ext uri="{FF2B5EF4-FFF2-40B4-BE49-F238E27FC236}">
                <a16:creationId xmlns:a16="http://schemas.microsoft.com/office/drawing/2014/main" id="{B57AC42B-0D02-4DCF-9C58-412A4A68582B}"/>
              </a:ext>
            </a:extLst>
          </p:cNvPr>
          <p:cNvSpPr/>
          <p:nvPr/>
        </p:nvSpPr>
        <p:spPr>
          <a:xfrm>
            <a:off x="2815188" y="23021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882;p36">
            <a:extLst>
              <a:ext uri="{FF2B5EF4-FFF2-40B4-BE49-F238E27FC236}">
                <a16:creationId xmlns:a16="http://schemas.microsoft.com/office/drawing/2014/main" id="{9EDE54B2-85C0-43ED-BC15-064A379CAC83}"/>
              </a:ext>
            </a:extLst>
          </p:cNvPr>
          <p:cNvSpPr/>
          <p:nvPr/>
        </p:nvSpPr>
        <p:spPr>
          <a:xfrm>
            <a:off x="2815188" y="224408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883;p36">
            <a:extLst>
              <a:ext uri="{FF2B5EF4-FFF2-40B4-BE49-F238E27FC236}">
                <a16:creationId xmlns:a16="http://schemas.microsoft.com/office/drawing/2014/main" id="{A8A4304B-3198-498D-9C24-3F1669A25E8B}"/>
              </a:ext>
            </a:extLst>
          </p:cNvPr>
          <p:cNvSpPr/>
          <p:nvPr/>
        </p:nvSpPr>
        <p:spPr>
          <a:xfrm>
            <a:off x="2815188" y="2255290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884;p36">
            <a:extLst>
              <a:ext uri="{FF2B5EF4-FFF2-40B4-BE49-F238E27FC236}">
                <a16:creationId xmlns:a16="http://schemas.microsoft.com/office/drawing/2014/main" id="{3347DF2B-22A6-4633-BEE7-23CEE3CEE342}"/>
              </a:ext>
            </a:extLst>
          </p:cNvPr>
          <p:cNvSpPr/>
          <p:nvPr/>
        </p:nvSpPr>
        <p:spPr>
          <a:xfrm>
            <a:off x="2815188" y="2266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885;p36">
            <a:extLst>
              <a:ext uri="{FF2B5EF4-FFF2-40B4-BE49-F238E27FC236}">
                <a16:creationId xmlns:a16="http://schemas.microsoft.com/office/drawing/2014/main" id="{BE9C4699-12F7-4700-A589-0B22B1898A92}"/>
              </a:ext>
            </a:extLst>
          </p:cNvPr>
          <p:cNvSpPr/>
          <p:nvPr/>
        </p:nvSpPr>
        <p:spPr>
          <a:xfrm>
            <a:off x="2815188" y="220882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886;p36">
            <a:extLst>
              <a:ext uri="{FF2B5EF4-FFF2-40B4-BE49-F238E27FC236}">
                <a16:creationId xmlns:a16="http://schemas.microsoft.com/office/drawing/2014/main" id="{8044F461-396A-4CBB-B076-21791A419459}"/>
              </a:ext>
            </a:extLst>
          </p:cNvPr>
          <p:cNvSpPr/>
          <p:nvPr/>
        </p:nvSpPr>
        <p:spPr>
          <a:xfrm>
            <a:off x="2815188" y="2220021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887;p36">
            <a:extLst>
              <a:ext uri="{FF2B5EF4-FFF2-40B4-BE49-F238E27FC236}">
                <a16:creationId xmlns:a16="http://schemas.microsoft.com/office/drawing/2014/main" id="{CA78EB7A-2427-47C3-B824-A9DBB5BA89E5}"/>
              </a:ext>
            </a:extLst>
          </p:cNvPr>
          <p:cNvSpPr/>
          <p:nvPr/>
        </p:nvSpPr>
        <p:spPr>
          <a:xfrm>
            <a:off x="2815188" y="223205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888;p36">
            <a:extLst>
              <a:ext uri="{FF2B5EF4-FFF2-40B4-BE49-F238E27FC236}">
                <a16:creationId xmlns:a16="http://schemas.microsoft.com/office/drawing/2014/main" id="{81437C0B-ED7D-47F5-AA68-6A6846FC3110}"/>
              </a:ext>
            </a:extLst>
          </p:cNvPr>
          <p:cNvSpPr/>
          <p:nvPr/>
        </p:nvSpPr>
        <p:spPr>
          <a:xfrm>
            <a:off x="2815188" y="2173570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889;p36">
            <a:extLst>
              <a:ext uri="{FF2B5EF4-FFF2-40B4-BE49-F238E27FC236}">
                <a16:creationId xmlns:a16="http://schemas.microsoft.com/office/drawing/2014/main" id="{F2A4285A-F695-40BC-BA50-7DB7055950E4}"/>
              </a:ext>
            </a:extLst>
          </p:cNvPr>
          <p:cNvSpPr/>
          <p:nvPr/>
        </p:nvSpPr>
        <p:spPr>
          <a:xfrm>
            <a:off x="2815188" y="218516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890;p36">
            <a:extLst>
              <a:ext uri="{FF2B5EF4-FFF2-40B4-BE49-F238E27FC236}">
                <a16:creationId xmlns:a16="http://schemas.microsoft.com/office/drawing/2014/main" id="{9FBD4704-C652-4544-B089-3D9DD46657FE}"/>
              </a:ext>
            </a:extLst>
          </p:cNvPr>
          <p:cNvSpPr/>
          <p:nvPr/>
        </p:nvSpPr>
        <p:spPr>
          <a:xfrm>
            <a:off x="2815188" y="21967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891;p36">
            <a:extLst>
              <a:ext uri="{FF2B5EF4-FFF2-40B4-BE49-F238E27FC236}">
                <a16:creationId xmlns:a16="http://schemas.microsoft.com/office/drawing/2014/main" id="{76C7A675-5FA2-4ADB-926D-AAC072B0FAFA}"/>
              </a:ext>
            </a:extLst>
          </p:cNvPr>
          <p:cNvSpPr/>
          <p:nvPr/>
        </p:nvSpPr>
        <p:spPr>
          <a:xfrm>
            <a:off x="2815188" y="2138301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892;p36">
            <a:extLst>
              <a:ext uri="{FF2B5EF4-FFF2-40B4-BE49-F238E27FC236}">
                <a16:creationId xmlns:a16="http://schemas.microsoft.com/office/drawing/2014/main" id="{E859BD90-4079-4B94-9DAC-872C1485FFBA}"/>
              </a:ext>
            </a:extLst>
          </p:cNvPr>
          <p:cNvSpPr/>
          <p:nvPr/>
        </p:nvSpPr>
        <p:spPr>
          <a:xfrm>
            <a:off x="2815188" y="215033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893;p36">
            <a:extLst>
              <a:ext uri="{FF2B5EF4-FFF2-40B4-BE49-F238E27FC236}">
                <a16:creationId xmlns:a16="http://schemas.microsoft.com/office/drawing/2014/main" id="{01FA4364-C0DC-4349-B023-65103D33BFF5}"/>
              </a:ext>
            </a:extLst>
          </p:cNvPr>
          <p:cNvSpPr/>
          <p:nvPr/>
        </p:nvSpPr>
        <p:spPr>
          <a:xfrm>
            <a:off x="2815188" y="216153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894;p36">
            <a:extLst>
              <a:ext uri="{FF2B5EF4-FFF2-40B4-BE49-F238E27FC236}">
                <a16:creationId xmlns:a16="http://schemas.microsoft.com/office/drawing/2014/main" id="{B327E332-8B72-4392-BF81-92749D9B8C5D}"/>
              </a:ext>
            </a:extLst>
          </p:cNvPr>
          <p:cNvSpPr/>
          <p:nvPr/>
        </p:nvSpPr>
        <p:spPr>
          <a:xfrm>
            <a:off x="2815188" y="210346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895;p36">
            <a:extLst>
              <a:ext uri="{FF2B5EF4-FFF2-40B4-BE49-F238E27FC236}">
                <a16:creationId xmlns:a16="http://schemas.microsoft.com/office/drawing/2014/main" id="{3EC07198-F735-4217-9ACC-1F4D122DDD42}"/>
              </a:ext>
            </a:extLst>
          </p:cNvPr>
          <p:cNvSpPr/>
          <p:nvPr/>
        </p:nvSpPr>
        <p:spPr>
          <a:xfrm>
            <a:off x="2815188" y="211506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896;p36">
            <a:extLst>
              <a:ext uri="{FF2B5EF4-FFF2-40B4-BE49-F238E27FC236}">
                <a16:creationId xmlns:a16="http://schemas.microsoft.com/office/drawing/2014/main" id="{E788EB4A-71CE-4248-9D1A-BD39C87A6181}"/>
              </a:ext>
            </a:extLst>
          </p:cNvPr>
          <p:cNvSpPr/>
          <p:nvPr/>
        </p:nvSpPr>
        <p:spPr>
          <a:xfrm>
            <a:off x="2815188" y="212668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897;p36">
            <a:extLst>
              <a:ext uri="{FF2B5EF4-FFF2-40B4-BE49-F238E27FC236}">
                <a16:creationId xmlns:a16="http://schemas.microsoft.com/office/drawing/2014/main" id="{ECCE809F-DF70-4DD2-924B-DEF43A6D1860}"/>
              </a:ext>
            </a:extLst>
          </p:cNvPr>
          <p:cNvSpPr/>
          <p:nvPr/>
        </p:nvSpPr>
        <p:spPr>
          <a:xfrm>
            <a:off x="2813939" y="2068199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898;p36">
            <a:extLst>
              <a:ext uri="{FF2B5EF4-FFF2-40B4-BE49-F238E27FC236}">
                <a16:creationId xmlns:a16="http://schemas.microsoft.com/office/drawing/2014/main" id="{E66ACBB4-2B38-48BA-92AC-30B7B2621064}"/>
              </a:ext>
            </a:extLst>
          </p:cNvPr>
          <p:cNvSpPr/>
          <p:nvPr/>
        </p:nvSpPr>
        <p:spPr>
          <a:xfrm>
            <a:off x="2815188" y="2080233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899;p36">
            <a:extLst>
              <a:ext uri="{FF2B5EF4-FFF2-40B4-BE49-F238E27FC236}">
                <a16:creationId xmlns:a16="http://schemas.microsoft.com/office/drawing/2014/main" id="{5B2C0040-84FD-4F16-9A25-6FE44741A7BB}"/>
              </a:ext>
            </a:extLst>
          </p:cNvPr>
          <p:cNvSpPr/>
          <p:nvPr/>
        </p:nvSpPr>
        <p:spPr>
          <a:xfrm>
            <a:off x="2815188" y="2091435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900;p36">
            <a:extLst>
              <a:ext uri="{FF2B5EF4-FFF2-40B4-BE49-F238E27FC236}">
                <a16:creationId xmlns:a16="http://schemas.microsoft.com/office/drawing/2014/main" id="{CF7E7A9B-81AD-4A63-A4A6-E566A642A852}"/>
              </a:ext>
            </a:extLst>
          </p:cNvPr>
          <p:cNvSpPr/>
          <p:nvPr/>
        </p:nvSpPr>
        <p:spPr>
          <a:xfrm>
            <a:off x="2811024" y="2032950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901;p36">
            <a:extLst>
              <a:ext uri="{FF2B5EF4-FFF2-40B4-BE49-F238E27FC236}">
                <a16:creationId xmlns:a16="http://schemas.microsoft.com/office/drawing/2014/main" id="{57B1D648-A497-43F9-8D41-4726BEDA5523}"/>
              </a:ext>
            </a:extLst>
          </p:cNvPr>
          <p:cNvSpPr/>
          <p:nvPr/>
        </p:nvSpPr>
        <p:spPr>
          <a:xfrm>
            <a:off x="2812690" y="2044964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902;p36">
            <a:extLst>
              <a:ext uri="{FF2B5EF4-FFF2-40B4-BE49-F238E27FC236}">
                <a16:creationId xmlns:a16="http://schemas.microsoft.com/office/drawing/2014/main" id="{504B5FC8-E224-423B-9155-F063FF85B5CA}"/>
              </a:ext>
            </a:extLst>
          </p:cNvPr>
          <p:cNvSpPr/>
          <p:nvPr/>
        </p:nvSpPr>
        <p:spPr>
          <a:xfrm>
            <a:off x="2813522" y="2056165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903;p36">
            <a:extLst>
              <a:ext uri="{FF2B5EF4-FFF2-40B4-BE49-F238E27FC236}">
                <a16:creationId xmlns:a16="http://schemas.microsoft.com/office/drawing/2014/main" id="{753F4C02-B84D-4908-B6D6-CB5F196E2710}"/>
              </a:ext>
            </a:extLst>
          </p:cNvPr>
          <p:cNvSpPr/>
          <p:nvPr/>
        </p:nvSpPr>
        <p:spPr>
          <a:xfrm>
            <a:off x="2802737" y="1998930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904;p36">
            <a:extLst>
              <a:ext uri="{FF2B5EF4-FFF2-40B4-BE49-F238E27FC236}">
                <a16:creationId xmlns:a16="http://schemas.microsoft.com/office/drawing/2014/main" id="{D2EF390C-F83F-44BD-BB94-D8F43DBD65C8}"/>
              </a:ext>
            </a:extLst>
          </p:cNvPr>
          <p:cNvSpPr/>
          <p:nvPr/>
        </p:nvSpPr>
        <p:spPr>
          <a:xfrm>
            <a:off x="2805632" y="2010131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905;p36">
            <a:extLst>
              <a:ext uri="{FF2B5EF4-FFF2-40B4-BE49-F238E27FC236}">
                <a16:creationId xmlns:a16="http://schemas.microsoft.com/office/drawing/2014/main" id="{7B312A52-A1BC-4A4A-AE0E-F6E8F666650F}"/>
              </a:ext>
            </a:extLst>
          </p:cNvPr>
          <p:cNvSpPr/>
          <p:nvPr/>
        </p:nvSpPr>
        <p:spPr>
          <a:xfrm>
            <a:off x="2808963" y="2021749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906;p36">
            <a:extLst>
              <a:ext uri="{FF2B5EF4-FFF2-40B4-BE49-F238E27FC236}">
                <a16:creationId xmlns:a16="http://schemas.microsoft.com/office/drawing/2014/main" id="{8150A332-C0CB-424A-AC10-FBA356810F74}"/>
              </a:ext>
            </a:extLst>
          </p:cNvPr>
          <p:cNvSpPr/>
          <p:nvPr/>
        </p:nvSpPr>
        <p:spPr>
          <a:xfrm>
            <a:off x="2790704" y="1965743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907;p36">
            <a:extLst>
              <a:ext uri="{FF2B5EF4-FFF2-40B4-BE49-F238E27FC236}">
                <a16:creationId xmlns:a16="http://schemas.microsoft.com/office/drawing/2014/main" id="{60A8ACB4-EB31-456C-B20F-E0A0CE362A98}"/>
              </a:ext>
            </a:extLst>
          </p:cNvPr>
          <p:cNvSpPr/>
          <p:nvPr/>
        </p:nvSpPr>
        <p:spPr>
          <a:xfrm>
            <a:off x="2794847" y="1976527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908;p36">
            <a:extLst>
              <a:ext uri="{FF2B5EF4-FFF2-40B4-BE49-F238E27FC236}">
                <a16:creationId xmlns:a16="http://schemas.microsoft.com/office/drawing/2014/main" id="{06FCE224-322D-4E0A-B123-8BBD5698E192}"/>
              </a:ext>
            </a:extLst>
          </p:cNvPr>
          <p:cNvSpPr/>
          <p:nvPr/>
        </p:nvSpPr>
        <p:spPr>
          <a:xfrm>
            <a:off x="2799010" y="1987312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909;p36">
            <a:extLst>
              <a:ext uri="{FF2B5EF4-FFF2-40B4-BE49-F238E27FC236}">
                <a16:creationId xmlns:a16="http://schemas.microsoft.com/office/drawing/2014/main" id="{36EF6B9F-C9B8-4884-A32A-B3619D8C996A}"/>
              </a:ext>
            </a:extLst>
          </p:cNvPr>
          <p:cNvSpPr/>
          <p:nvPr/>
        </p:nvSpPr>
        <p:spPr>
          <a:xfrm>
            <a:off x="2774110" y="1934637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910;p36">
            <a:extLst>
              <a:ext uri="{FF2B5EF4-FFF2-40B4-BE49-F238E27FC236}">
                <a16:creationId xmlns:a16="http://schemas.microsoft.com/office/drawing/2014/main" id="{7AEFEC49-141D-441E-AA9F-6619F47725C2}"/>
              </a:ext>
            </a:extLst>
          </p:cNvPr>
          <p:cNvSpPr/>
          <p:nvPr/>
        </p:nvSpPr>
        <p:spPr>
          <a:xfrm>
            <a:off x="2779919" y="1945005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911;p36">
            <a:extLst>
              <a:ext uri="{FF2B5EF4-FFF2-40B4-BE49-F238E27FC236}">
                <a16:creationId xmlns:a16="http://schemas.microsoft.com/office/drawing/2014/main" id="{3CF316EA-AAE9-4EB0-A656-28B9596AC6A0}"/>
              </a:ext>
            </a:extLst>
          </p:cNvPr>
          <p:cNvSpPr/>
          <p:nvPr/>
        </p:nvSpPr>
        <p:spPr>
          <a:xfrm>
            <a:off x="2785727" y="1954541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912;p36">
            <a:extLst>
              <a:ext uri="{FF2B5EF4-FFF2-40B4-BE49-F238E27FC236}">
                <a16:creationId xmlns:a16="http://schemas.microsoft.com/office/drawing/2014/main" id="{932A4317-86DC-444A-9F3D-28ED31F9D4F2}"/>
              </a:ext>
            </a:extLst>
          </p:cNvPr>
          <p:cNvSpPr/>
          <p:nvPr/>
        </p:nvSpPr>
        <p:spPr>
          <a:xfrm>
            <a:off x="2753789" y="1905593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913;p36">
            <a:extLst>
              <a:ext uri="{FF2B5EF4-FFF2-40B4-BE49-F238E27FC236}">
                <a16:creationId xmlns:a16="http://schemas.microsoft.com/office/drawing/2014/main" id="{E7BB6C57-C9E8-4CC3-8D41-D8BA8E814928}"/>
              </a:ext>
            </a:extLst>
          </p:cNvPr>
          <p:cNvSpPr/>
          <p:nvPr/>
        </p:nvSpPr>
        <p:spPr>
          <a:xfrm>
            <a:off x="2761263" y="1914712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914;p36">
            <a:extLst>
              <a:ext uri="{FF2B5EF4-FFF2-40B4-BE49-F238E27FC236}">
                <a16:creationId xmlns:a16="http://schemas.microsoft.com/office/drawing/2014/main" id="{79DB00C0-D77C-4A76-9EA2-67852534F60A}"/>
              </a:ext>
            </a:extLst>
          </p:cNvPr>
          <p:cNvSpPr/>
          <p:nvPr/>
        </p:nvSpPr>
        <p:spPr>
          <a:xfrm>
            <a:off x="2767885" y="1924268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915;p36">
            <a:extLst>
              <a:ext uri="{FF2B5EF4-FFF2-40B4-BE49-F238E27FC236}">
                <a16:creationId xmlns:a16="http://schemas.microsoft.com/office/drawing/2014/main" id="{B1E6AF5C-676F-4B96-8C00-9D4622B53CEB}"/>
              </a:ext>
            </a:extLst>
          </p:cNvPr>
          <p:cNvSpPr/>
          <p:nvPr/>
        </p:nvSpPr>
        <p:spPr>
          <a:xfrm>
            <a:off x="2730554" y="187904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916;p36">
            <a:extLst>
              <a:ext uri="{FF2B5EF4-FFF2-40B4-BE49-F238E27FC236}">
                <a16:creationId xmlns:a16="http://schemas.microsoft.com/office/drawing/2014/main" id="{B7152724-4661-4ECC-BBE8-C4D04F1558D6}"/>
              </a:ext>
            </a:extLst>
          </p:cNvPr>
          <p:cNvSpPr/>
          <p:nvPr/>
        </p:nvSpPr>
        <p:spPr>
          <a:xfrm>
            <a:off x="2738861" y="1887750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917;p36">
            <a:extLst>
              <a:ext uri="{FF2B5EF4-FFF2-40B4-BE49-F238E27FC236}">
                <a16:creationId xmlns:a16="http://schemas.microsoft.com/office/drawing/2014/main" id="{99540E87-F237-434F-AA9F-2DF19ECB32F9}"/>
              </a:ext>
            </a:extLst>
          </p:cNvPr>
          <p:cNvSpPr/>
          <p:nvPr/>
        </p:nvSpPr>
        <p:spPr>
          <a:xfrm>
            <a:off x="2746731" y="1896057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918;p36">
            <a:extLst>
              <a:ext uri="{FF2B5EF4-FFF2-40B4-BE49-F238E27FC236}">
                <a16:creationId xmlns:a16="http://schemas.microsoft.com/office/drawing/2014/main" id="{FB70A672-1C35-4E88-991B-531DA09F03B3}"/>
              </a:ext>
            </a:extLst>
          </p:cNvPr>
          <p:cNvSpPr/>
          <p:nvPr/>
        </p:nvSpPr>
        <p:spPr>
          <a:xfrm>
            <a:off x="2704008" y="1856228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919;p36">
            <a:extLst>
              <a:ext uri="{FF2B5EF4-FFF2-40B4-BE49-F238E27FC236}">
                <a16:creationId xmlns:a16="http://schemas.microsoft.com/office/drawing/2014/main" id="{28BA510F-D844-436D-A1DF-AB0848F74478}"/>
              </a:ext>
            </a:extLst>
          </p:cNvPr>
          <p:cNvSpPr/>
          <p:nvPr/>
        </p:nvSpPr>
        <p:spPr>
          <a:xfrm>
            <a:off x="2713128" y="1863286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920;p36">
            <a:extLst>
              <a:ext uri="{FF2B5EF4-FFF2-40B4-BE49-F238E27FC236}">
                <a16:creationId xmlns:a16="http://schemas.microsoft.com/office/drawing/2014/main" id="{4DD1D13F-6311-43CB-8D95-423274C75D69}"/>
              </a:ext>
            </a:extLst>
          </p:cNvPr>
          <p:cNvSpPr/>
          <p:nvPr/>
        </p:nvSpPr>
        <p:spPr>
          <a:xfrm>
            <a:off x="2721851" y="1871156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921;p36">
            <a:extLst>
              <a:ext uri="{FF2B5EF4-FFF2-40B4-BE49-F238E27FC236}">
                <a16:creationId xmlns:a16="http://schemas.microsoft.com/office/drawing/2014/main" id="{32C3E0B5-359E-450E-BE23-518CCFA2B2C7}"/>
              </a:ext>
            </a:extLst>
          </p:cNvPr>
          <p:cNvSpPr/>
          <p:nvPr/>
        </p:nvSpPr>
        <p:spPr>
          <a:xfrm>
            <a:off x="2674964" y="1837156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922;p36">
            <a:extLst>
              <a:ext uri="{FF2B5EF4-FFF2-40B4-BE49-F238E27FC236}">
                <a16:creationId xmlns:a16="http://schemas.microsoft.com/office/drawing/2014/main" id="{4FC70A24-58FE-41A9-A8D7-963E8312E4C3}"/>
              </a:ext>
            </a:extLst>
          </p:cNvPr>
          <p:cNvSpPr/>
          <p:nvPr/>
        </p:nvSpPr>
        <p:spPr>
          <a:xfrm>
            <a:off x="2684936" y="1843361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923;p36">
            <a:extLst>
              <a:ext uri="{FF2B5EF4-FFF2-40B4-BE49-F238E27FC236}">
                <a16:creationId xmlns:a16="http://schemas.microsoft.com/office/drawing/2014/main" id="{F7B59F5D-8D75-4DC4-86E9-D328903630D4}"/>
              </a:ext>
            </a:extLst>
          </p:cNvPr>
          <p:cNvSpPr/>
          <p:nvPr/>
        </p:nvSpPr>
        <p:spPr>
          <a:xfrm>
            <a:off x="2694888" y="1849587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924;p36">
            <a:extLst>
              <a:ext uri="{FF2B5EF4-FFF2-40B4-BE49-F238E27FC236}">
                <a16:creationId xmlns:a16="http://schemas.microsoft.com/office/drawing/2014/main" id="{21608D69-5C5D-4289-9010-B42213610E42}"/>
              </a:ext>
            </a:extLst>
          </p:cNvPr>
          <p:cNvSpPr/>
          <p:nvPr/>
        </p:nvSpPr>
        <p:spPr>
          <a:xfrm>
            <a:off x="2643442" y="1821375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925;p36">
            <a:extLst>
              <a:ext uri="{FF2B5EF4-FFF2-40B4-BE49-F238E27FC236}">
                <a16:creationId xmlns:a16="http://schemas.microsoft.com/office/drawing/2014/main" id="{C824B7DF-CA43-43DF-8A63-47F747243104}"/>
              </a:ext>
            </a:extLst>
          </p:cNvPr>
          <p:cNvSpPr/>
          <p:nvPr/>
        </p:nvSpPr>
        <p:spPr>
          <a:xfrm>
            <a:off x="2654227" y="1825955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926;p36">
            <a:extLst>
              <a:ext uri="{FF2B5EF4-FFF2-40B4-BE49-F238E27FC236}">
                <a16:creationId xmlns:a16="http://schemas.microsoft.com/office/drawing/2014/main" id="{85AB67EE-DB79-4E21-BB2D-7996D54C9562}"/>
              </a:ext>
            </a:extLst>
          </p:cNvPr>
          <p:cNvSpPr/>
          <p:nvPr/>
        </p:nvSpPr>
        <p:spPr>
          <a:xfrm>
            <a:off x="2664596" y="1831347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927;p36">
            <a:extLst>
              <a:ext uri="{FF2B5EF4-FFF2-40B4-BE49-F238E27FC236}">
                <a16:creationId xmlns:a16="http://schemas.microsoft.com/office/drawing/2014/main" id="{BD422550-9B74-4E0E-A1BE-84B3EE4EAA88}"/>
              </a:ext>
            </a:extLst>
          </p:cNvPr>
          <p:cNvSpPr/>
          <p:nvPr/>
        </p:nvSpPr>
        <p:spPr>
          <a:xfrm>
            <a:off x="2610255" y="1810194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928;p36">
            <a:extLst>
              <a:ext uri="{FF2B5EF4-FFF2-40B4-BE49-F238E27FC236}">
                <a16:creationId xmlns:a16="http://schemas.microsoft.com/office/drawing/2014/main" id="{E9797085-4E60-4D05-8BDD-7E54E8F02A67}"/>
              </a:ext>
            </a:extLst>
          </p:cNvPr>
          <p:cNvSpPr/>
          <p:nvPr/>
        </p:nvSpPr>
        <p:spPr>
          <a:xfrm>
            <a:off x="2621872" y="1813088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929;p36">
            <a:extLst>
              <a:ext uri="{FF2B5EF4-FFF2-40B4-BE49-F238E27FC236}">
                <a16:creationId xmlns:a16="http://schemas.microsoft.com/office/drawing/2014/main" id="{9135E041-E8E4-4B06-A5BB-95F71C05E91D}"/>
              </a:ext>
            </a:extLst>
          </p:cNvPr>
          <p:cNvSpPr/>
          <p:nvPr/>
        </p:nvSpPr>
        <p:spPr>
          <a:xfrm>
            <a:off x="2632657" y="1817232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930;p36">
            <a:extLst>
              <a:ext uri="{FF2B5EF4-FFF2-40B4-BE49-F238E27FC236}">
                <a16:creationId xmlns:a16="http://schemas.microsoft.com/office/drawing/2014/main" id="{64DDF49E-3703-4694-B9C3-355841188042}"/>
              </a:ext>
            </a:extLst>
          </p:cNvPr>
          <p:cNvSpPr/>
          <p:nvPr/>
        </p:nvSpPr>
        <p:spPr>
          <a:xfrm>
            <a:off x="2576254" y="1803136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931;p36">
            <a:extLst>
              <a:ext uri="{FF2B5EF4-FFF2-40B4-BE49-F238E27FC236}">
                <a16:creationId xmlns:a16="http://schemas.microsoft.com/office/drawing/2014/main" id="{7BBF5AD6-63CA-4192-B4A0-50D0B2980AB7}"/>
              </a:ext>
            </a:extLst>
          </p:cNvPr>
          <p:cNvSpPr/>
          <p:nvPr/>
        </p:nvSpPr>
        <p:spPr>
          <a:xfrm>
            <a:off x="2587872" y="1804801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932;p36">
            <a:extLst>
              <a:ext uri="{FF2B5EF4-FFF2-40B4-BE49-F238E27FC236}">
                <a16:creationId xmlns:a16="http://schemas.microsoft.com/office/drawing/2014/main" id="{0218A71D-BAA8-4D3B-A368-9607DA1AEBE7}"/>
              </a:ext>
            </a:extLst>
          </p:cNvPr>
          <p:cNvSpPr/>
          <p:nvPr/>
        </p:nvSpPr>
        <p:spPr>
          <a:xfrm>
            <a:off x="2599053" y="1807279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933;p36">
            <a:extLst>
              <a:ext uri="{FF2B5EF4-FFF2-40B4-BE49-F238E27FC236}">
                <a16:creationId xmlns:a16="http://schemas.microsoft.com/office/drawing/2014/main" id="{024ECCB0-EC16-4048-B6D0-BF033D1941C2}"/>
              </a:ext>
            </a:extLst>
          </p:cNvPr>
          <p:cNvSpPr/>
          <p:nvPr/>
        </p:nvSpPr>
        <p:spPr>
          <a:xfrm>
            <a:off x="2541402" y="1800638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934;p36">
            <a:extLst>
              <a:ext uri="{FF2B5EF4-FFF2-40B4-BE49-F238E27FC236}">
                <a16:creationId xmlns:a16="http://schemas.microsoft.com/office/drawing/2014/main" id="{98411D1F-AB22-4A17-8D11-00065926B0F2}"/>
              </a:ext>
            </a:extLst>
          </p:cNvPr>
          <p:cNvSpPr/>
          <p:nvPr/>
        </p:nvSpPr>
        <p:spPr>
          <a:xfrm>
            <a:off x="2553436" y="1801054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935;p36">
            <a:extLst>
              <a:ext uri="{FF2B5EF4-FFF2-40B4-BE49-F238E27FC236}">
                <a16:creationId xmlns:a16="http://schemas.microsoft.com/office/drawing/2014/main" id="{17F1E42F-5050-4475-AA74-34610A928E42}"/>
              </a:ext>
            </a:extLst>
          </p:cNvPr>
          <p:cNvSpPr/>
          <p:nvPr/>
        </p:nvSpPr>
        <p:spPr>
          <a:xfrm>
            <a:off x="2564221" y="1802303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936;p36">
            <a:extLst>
              <a:ext uri="{FF2B5EF4-FFF2-40B4-BE49-F238E27FC236}">
                <a16:creationId xmlns:a16="http://schemas.microsoft.com/office/drawing/2014/main" id="{910A10D9-947E-4D5F-BB2B-432B7DB4D05F}"/>
              </a:ext>
            </a:extLst>
          </p:cNvPr>
          <p:cNvSpPr/>
          <p:nvPr/>
        </p:nvSpPr>
        <p:spPr>
          <a:xfrm>
            <a:off x="5435023" y="1887678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937;p36">
            <a:extLst>
              <a:ext uri="{FF2B5EF4-FFF2-40B4-BE49-F238E27FC236}">
                <a16:creationId xmlns:a16="http://schemas.microsoft.com/office/drawing/2014/main" id="{8BA9E862-13B6-425B-8D8E-54AB6B839AD6}"/>
              </a:ext>
            </a:extLst>
          </p:cNvPr>
          <p:cNvSpPr/>
          <p:nvPr/>
        </p:nvSpPr>
        <p:spPr>
          <a:xfrm>
            <a:off x="5386797" y="1812955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938;p36">
            <a:extLst>
              <a:ext uri="{FF2B5EF4-FFF2-40B4-BE49-F238E27FC236}">
                <a16:creationId xmlns:a16="http://schemas.microsoft.com/office/drawing/2014/main" id="{8F7CDD51-AF83-4C35-B953-2B5449C3CFF1}"/>
              </a:ext>
            </a:extLst>
          </p:cNvPr>
          <p:cNvSpPr/>
          <p:nvPr/>
        </p:nvSpPr>
        <p:spPr>
          <a:xfrm>
            <a:off x="5415721" y="1852765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939;p36">
            <a:extLst>
              <a:ext uri="{FF2B5EF4-FFF2-40B4-BE49-F238E27FC236}">
                <a16:creationId xmlns:a16="http://schemas.microsoft.com/office/drawing/2014/main" id="{A8452F83-0777-443C-91CD-86F154803B14}"/>
              </a:ext>
            </a:extLst>
          </p:cNvPr>
          <p:cNvSpPr/>
          <p:nvPr/>
        </p:nvSpPr>
        <p:spPr>
          <a:xfrm>
            <a:off x="5415721" y="1852765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940;p36">
            <a:extLst>
              <a:ext uri="{FF2B5EF4-FFF2-40B4-BE49-F238E27FC236}">
                <a16:creationId xmlns:a16="http://schemas.microsoft.com/office/drawing/2014/main" id="{7D5E4ACD-0907-4DE6-AF53-74F3BE941D37}"/>
              </a:ext>
            </a:extLst>
          </p:cNvPr>
          <p:cNvSpPr/>
          <p:nvPr/>
        </p:nvSpPr>
        <p:spPr>
          <a:xfrm>
            <a:off x="5355453" y="1771993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941;p36">
            <a:extLst>
              <a:ext uri="{FF2B5EF4-FFF2-40B4-BE49-F238E27FC236}">
                <a16:creationId xmlns:a16="http://schemas.microsoft.com/office/drawing/2014/main" id="{901636D9-173D-4C43-A18D-D99913958A81}"/>
              </a:ext>
            </a:extLst>
          </p:cNvPr>
          <p:cNvSpPr/>
          <p:nvPr/>
        </p:nvSpPr>
        <p:spPr>
          <a:xfrm>
            <a:off x="5386797" y="1812955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942;p36">
            <a:extLst>
              <a:ext uri="{FF2B5EF4-FFF2-40B4-BE49-F238E27FC236}">
                <a16:creationId xmlns:a16="http://schemas.microsoft.com/office/drawing/2014/main" id="{D66299F7-5DF5-49C7-9BB3-41D17DF8E4F7}"/>
              </a:ext>
            </a:extLst>
          </p:cNvPr>
          <p:cNvSpPr/>
          <p:nvPr/>
        </p:nvSpPr>
        <p:spPr>
          <a:xfrm>
            <a:off x="5772809" y="265474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943;p36">
            <a:extLst>
              <a:ext uri="{FF2B5EF4-FFF2-40B4-BE49-F238E27FC236}">
                <a16:creationId xmlns:a16="http://schemas.microsoft.com/office/drawing/2014/main" id="{247B4D4F-DF43-4C7F-B8C0-ACC83E21A806}"/>
              </a:ext>
            </a:extLst>
          </p:cNvPr>
          <p:cNvSpPr/>
          <p:nvPr/>
        </p:nvSpPr>
        <p:spPr>
          <a:xfrm>
            <a:off x="5772809" y="26422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944;p36">
            <a:extLst>
              <a:ext uri="{FF2B5EF4-FFF2-40B4-BE49-F238E27FC236}">
                <a16:creationId xmlns:a16="http://schemas.microsoft.com/office/drawing/2014/main" id="{4253D50B-AAA9-42BC-8396-4B7D2A63055F}"/>
              </a:ext>
            </a:extLst>
          </p:cNvPr>
          <p:cNvSpPr/>
          <p:nvPr/>
        </p:nvSpPr>
        <p:spPr>
          <a:xfrm>
            <a:off x="5772809" y="262986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945;p36">
            <a:extLst>
              <a:ext uri="{FF2B5EF4-FFF2-40B4-BE49-F238E27FC236}">
                <a16:creationId xmlns:a16="http://schemas.microsoft.com/office/drawing/2014/main" id="{61C27E7D-403B-4AAB-80A0-9EFA86E3AB3E}"/>
              </a:ext>
            </a:extLst>
          </p:cNvPr>
          <p:cNvSpPr/>
          <p:nvPr/>
        </p:nvSpPr>
        <p:spPr>
          <a:xfrm>
            <a:off x="5772809" y="26920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946;p36">
            <a:extLst>
              <a:ext uri="{FF2B5EF4-FFF2-40B4-BE49-F238E27FC236}">
                <a16:creationId xmlns:a16="http://schemas.microsoft.com/office/drawing/2014/main" id="{7313B83E-4FEC-4D8D-85AB-5DDB38FB3A61}"/>
              </a:ext>
            </a:extLst>
          </p:cNvPr>
          <p:cNvSpPr/>
          <p:nvPr/>
        </p:nvSpPr>
        <p:spPr>
          <a:xfrm>
            <a:off x="5772809" y="267962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947;p36">
            <a:extLst>
              <a:ext uri="{FF2B5EF4-FFF2-40B4-BE49-F238E27FC236}">
                <a16:creationId xmlns:a16="http://schemas.microsoft.com/office/drawing/2014/main" id="{55CEEA75-CB52-46C8-8152-F46848A7AA36}"/>
              </a:ext>
            </a:extLst>
          </p:cNvPr>
          <p:cNvSpPr/>
          <p:nvPr/>
        </p:nvSpPr>
        <p:spPr>
          <a:xfrm>
            <a:off x="5772809" y="266719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948;p36">
            <a:extLst>
              <a:ext uri="{FF2B5EF4-FFF2-40B4-BE49-F238E27FC236}">
                <a16:creationId xmlns:a16="http://schemas.microsoft.com/office/drawing/2014/main" id="{02B78FF6-68AE-4771-8D0D-0943E7F1CB47}"/>
              </a:ext>
            </a:extLst>
          </p:cNvPr>
          <p:cNvSpPr/>
          <p:nvPr/>
        </p:nvSpPr>
        <p:spPr>
          <a:xfrm>
            <a:off x="5772809" y="272982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949;p36">
            <a:extLst>
              <a:ext uri="{FF2B5EF4-FFF2-40B4-BE49-F238E27FC236}">
                <a16:creationId xmlns:a16="http://schemas.microsoft.com/office/drawing/2014/main" id="{C0F2B254-6CE0-4CA9-8552-466411661A58}"/>
              </a:ext>
            </a:extLst>
          </p:cNvPr>
          <p:cNvSpPr/>
          <p:nvPr/>
        </p:nvSpPr>
        <p:spPr>
          <a:xfrm>
            <a:off x="5772809" y="27173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950;p36">
            <a:extLst>
              <a:ext uri="{FF2B5EF4-FFF2-40B4-BE49-F238E27FC236}">
                <a16:creationId xmlns:a16="http://schemas.microsoft.com/office/drawing/2014/main" id="{68A31099-AAFD-48EF-8C7F-6E5C26DB3EAA}"/>
              </a:ext>
            </a:extLst>
          </p:cNvPr>
          <p:cNvSpPr/>
          <p:nvPr/>
        </p:nvSpPr>
        <p:spPr>
          <a:xfrm>
            <a:off x="5772809" y="270494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951;p36">
            <a:extLst>
              <a:ext uri="{FF2B5EF4-FFF2-40B4-BE49-F238E27FC236}">
                <a16:creationId xmlns:a16="http://schemas.microsoft.com/office/drawing/2014/main" id="{77E3B60A-7E89-48C6-93A5-D9075D268071}"/>
              </a:ext>
            </a:extLst>
          </p:cNvPr>
          <p:cNvSpPr/>
          <p:nvPr/>
        </p:nvSpPr>
        <p:spPr>
          <a:xfrm>
            <a:off x="5772809" y="276715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952;p36">
            <a:extLst>
              <a:ext uri="{FF2B5EF4-FFF2-40B4-BE49-F238E27FC236}">
                <a16:creationId xmlns:a16="http://schemas.microsoft.com/office/drawing/2014/main" id="{0BB024C9-B9D6-473E-ADEB-484F58CC3F03}"/>
              </a:ext>
            </a:extLst>
          </p:cNvPr>
          <p:cNvSpPr/>
          <p:nvPr/>
        </p:nvSpPr>
        <p:spPr>
          <a:xfrm>
            <a:off x="5772809" y="2754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953;p36">
            <a:extLst>
              <a:ext uri="{FF2B5EF4-FFF2-40B4-BE49-F238E27FC236}">
                <a16:creationId xmlns:a16="http://schemas.microsoft.com/office/drawing/2014/main" id="{D256523E-8878-4724-A2C2-0D9650597145}"/>
              </a:ext>
            </a:extLst>
          </p:cNvPr>
          <p:cNvSpPr/>
          <p:nvPr/>
        </p:nvSpPr>
        <p:spPr>
          <a:xfrm>
            <a:off x="5772809" y="27422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954;p36">
            <a:extLst>
              <a:ext uri="{FF2B5EF4-FFF2-40B4-BE49-F238E27FC236}">
                <a16:creationId xmlns:a16="http://schemas.microsoft.com/office/drawing/2014/main" id="{01333FC0-469A-421F-958C-42C8AF47FC6A}"/>
              </a:ext>
            </a:extLst>
          </p:cNvPr>
          <p:cNvSpPr/>
          <p:nvPr/>
        </p:nvSpPr>
        <p:spPr>
          <a:xfrm>
            <a:off x="5772809" y="280448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955;p36">
            <a:extLst>
              <a:ext uri="{FF2B5EF4-FFF2-40B4-BE49-F238E27FC236}">
                <a16:creationId xmlns:a16="http://schemas.microsoft.com/office/drawing/2014/main" id="{58AA13BD-0F4F-402D-B7CC-4ABF8FE81608}"/>
              </a:ext>
            </a:extLst>
          </p:cNvPr>
          <p:cNvSpPr/>
          <p:nvPr/>
        </p:nvSpPr>
        <p:spPr>
          <a:xfrm>
            <a:off x="5772809" y="27920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956;p36">
            <a:extLst>
              <a:ext uri="{FF2B5EF4-FFF2-40B4-BE49-F238E27FC236}">
                <a16:creationId xmlns:a16="http://schemas.microsoft.com/office/drawing/2014/main" id="{5CD54278-D2B4-4810-A0B9-B88FA5BD07FD}"/>
              </a:ext>
            </a:extLst>
          </p:cNvPr>
          <p:cNvSpPr/>
          <p:nvPr/>
        </p:nvSpPr>
        <p:spPr>
          <a:xfrm>
            <a:off x="5772809" y="27796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957;p36">
            <a:extLst>
              <a:ext uri="{FF2B5EF4-FFF2-40B4-BE49-F238E27FC236}">
                <a16:creationId xmlns:a16="http://schemas.microsoft.com/office/drawing/2014/main" id="{E42E4BA2-DE22-4652-AA9B-0FFE27542FDC}"/>
              </a:ext>
            </a:extLst>
          </p:cNvPr>
          <p:cNvSpPr/>
          <p:nvPr/>
        </p:nvSpPr>
        <p:spPr>
          <a:xfrm>
            <a:off x="5772809" y="284183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958;p36">
            <a:extLst>
              <a:ext uri="{FF2B5EF4-FFF2-40B4-BE49-F238E27FC236}">
                <a16:creationId xmlns:a16="http://schemas.microsoft.com/office/drawing/2014/main" id="{6DF8991B-0758-414F-9F9F-CDD07BFBBC66}"/>
              </a:ext>
            </a:extLst>
          </p:cNvPr>
          <p:cNvSpPr/>
          <p:nvPr/>
        </p:nvSpPr>
        <p:spPr>
          <a:xfrm>
            <a:off x="5772809" y="282938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959;p36">
            <a:extLst>
              <a:ext uri="{FF2B5EF4-FFF2-40B4-BE49-F238E27FC236}">
                <a16:creationId xmlns:a16="http://schemas.microsoft.com/office/drawing/2014/main" id="{BC9358D2-4ACC-4631-9B5E-7A45C38616B4}"/>
              </a:ext>
            </a:extLst>
          </p:cNvPr>
          <p:cNvSpPr/>
          <p:nvPr/>
        </p:nvSpPr>
        <p:spPr>
          <a:xfrm>
            <a:off x="5772809" y="28169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960;p36">
            <a:extLst>
              <a:ext uri="{FF2B5EF4-FFF2-40B4-BE49-F238E27FC236}">
                <a16:creationId xmlns:a16="http://schemas.microsoft.com/office/drawing/2014/main" id="{4AEB368E-1B15-4550-8420-6D2FC06F5365}"/>
              </a:ext>
            </a:extLst>
          </p:cNvPr>
          <p:cNvSpPr/>
          <p:nvPr/>
        </p:nvSpPr>
        <p:spPr>
          <a:xfrm>
            <a:off x="5772809" y="2879587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961;p36">
            <a:extLst>
              <a:ext uri="{FF2B5EF4-FFF2-40B4-BE49-F238E27FC236}">
                <a16:creationId xmlns:a16="http://schemas.microsoft.com/office/drawing/2014/main" id="{41C7B8BA-17E0-4749-91EC-B31E5C5AC54E}"/>
              </a:ext>
            </a:extLst>
          </p:cNvPr>
          <p:cNvSpPr/>
          <p:nvPr/>
        </p:nvSpPr>
        <p:spPr>
          <a:xfrm>
            <a:off x="5772809" y="28671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962;p36">
            <a:extLst>
              <a:ext uri="{FF2B5EF4-FFF2-40B4-BE49-F238E27FC236}">
                <a16:creationId xmlns:a16="http://schemas.microsoft.com/office/drawing/2014/main" id="{DC916DB0-6A41-42B3-8F16-E73D6F8AB1AF}"/>
              </a:ext>
            </a:extLst>
          </p:cNvPr>
          <p:cNvSpPr/>
          <p:nvPr/>
        </p:nvSpPr>
        <p:spPr>
          <a:xfrm>
            <a:off x="5772809" y="28546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963;p36">
            <a:extLst>
              <a:ext uri="{FF2B5EF4-FFF2-40B4-BE49-F238E27FC236}">
                <a16:creationId xmlns:a16="http://schemas.microsoft.com/office/drawing/2014/main" id="{67ECDE6A-3E43-404C-8327-F497B50F4C1F}"/>
              </a:ext>
            </a:extLst>
          </p:cNvPr>
          <p:cNvSpPr/>
          <p:nvPr/>
        </p:nvSpPr>
        <p:spPr>
          <a:xfrm>
            <a:off x="5772809" y="291691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964;p36">
            <a:extLst>
              <a:ext uri="{FF2B5EF4-FFF2-40B4-BE49-F238E27FC236}">
                <a16:creationId xmlns:a16="http://schemas.microsoft.com/office/drawing/2014/main" id="{815FDA94-C1AF-453C-BF4E-9812C6C598BA}"/>
              </a:ext>
            </a:extLst>
          </p:cNvPr>
          <p:cNvSpPr/>
          <p:nvPr/>
        </p:nvSpPr>
        <p:spPr>
          <a:xfrm>
            <a:off x="5772809" y="29044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965;p36">
            <a:extLst>
              <a:ext uri="{FF2B5EF4-FFF2-40B4-BE49-F238E27FC236}">
                <a16:creationId xmlns:a16="http://schemas.microsoft.com/office/drawing/2014/main" id="{78407615-9B64-486E-ADA3-4E1F8DFEBA7B}"/>
              </a:ext>
            </a:extLst>
          </p:cNvPr>
          <p:cNvSpPr/>
          <p:nvPr/>
        </p:nvSpPr>
        <p:spPr>
          <a:xfrm>
            <a:off x="5772809" y="289201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966;p36">
            <a:extLst>
              <a:ext uri="{FF2B5EF4-FFF2-40B4-BE49-F238E27FC236}">
                <a16:creationId xmlns:a16="http://schemas.microsoft.com/office/drawing/2014/main" id="{E2659C71-1146-4BF5-A801-C740A2C2C0DA}"/>
              </a:ext>
            </a:extLst>
          </p:cNvPr>
          <p:cNvSpPr/>
          <p:nvPr/>
        </p:nvSpPr>
        <p:spPr>
          <a:xfrm>
            <a:off x="5772809" y="295424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967;p36">
            <a:extLst>
              <a:ext uri="{FF2B5EF4-FFF2-40B4-BE49-F238E27FC236}">
                <a16:creationId xmlns:a16="http://schemas.microsoft.com/office/drawing/2014/main" id="{E89D914E-7C69-4F63-ADB6-AB4597D08B25}"/>
              </a:ext>
            </a:extLst>
          </p:cNvPr>
          <p:cNvSpPr/>
          <p:nvPr/>
        </p:nvSpPr>
        <p:spPr>
          <a:xfrm>
            <a:off x="5772809" y="2941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968;p36">
            <a:extLst>
              <a:ext uri="{FF2B5EF4-FFF2-40B4-BE49-F238E27FC236}">
                <a16:creationId xmlns:a16="http://schemas.microsoft.com/office/drawing/2014/main" id="{7AB7082A-3015-4955-8C8D-E689C417F5D1}"/>
              </a:ext>
            </a:extLst>
          </p:cNvPr>
          <p:cNvSpPr/>
          <p:nvPr/>
        </p:nvSpPr>
        <p:spPr>
          <a:xfrm>
            <a:off x="5772809" y="29293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969;p36">
            <a:extLst>
              <a:ext uri="{FF2B5EF4-FFF2-40B4-BE49-F238E27FC236}">
                <a16:creationId xmlns:a16="http://schemas.microsoft.com/office/drawing/2014/main" id="{9232CB7C-5853-4F97-B278-5963BAF647F3}"/>
              </a:ext>
            </a:extLst>
          </p:cNvPr>
          <p:cNvSpPr/>
          <p:nvPr/>
        </p:nvSpPr>
        <p:spPr>
          <a:xfrm>
            <a:off x="4792612" y="3122247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970;p36">
            <a:extLst>
              <a:ext uri="{FF2B5EF4-FFF2-40B4-BE49-F238E27FC236}">
                <a16:creationId xmlns:a16="http://schemas.microsoft.com/office/drawing/2014/main" id="{06574AEC-235C-47AF-9C39-329FD9DA2BFA}"/>
              </a:ext>
            </a:extLst>
          </p:cNvPr>
          <p:cNvSpPr/>
          <p:nvPr/>
        </p:nvSpPr>
        <p:spPr>
          <a:xfrm>
            <a:off x="4617972" y="2372259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971;p36">
            <a:extLst>
              <a:ext uri="{FF2B5EF4-FFF2-40B4-BE49-F238E27FC236}">
                <a16:creationId xmlns:a16="http://schemas.microsoft.com/office/drawing/2014/main" id="{5C2CCE98-F22E-4D4D-A279-1B3431510E28}"/>
              </a:ext>
            </a:extLst>
          </p:cNvPr>
          <p:cNvSpPr/>
          <p:nvPr/>
        </p:nvSpPr>
        <p:spPr>
          <a:xfrm>
            <a:off x="4649078" y="2403365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972;p36">
            <a:extLst>
              <a:ext uri="{FF2B5EF4-FFF2-40B4-BE49-F238E27FC236}">
                <a16:creationId xmlns:a16="http://schemas.microsoft.com/office/drawing/2014/main" id="{F8BEE564-63F1-43CB-9A04-6E305411B26C}"/>
              </a:ext>
            </a:extLst>
          </p:cNvPr>
          <p:cNvSpPr/>
          <p:nvPr/>
        </p:nvSpPr>
        <p:spPr>
          <a:xfrm>
            <a:off x="4706729" y="257912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973;p36">
            <a:extLst>
              <a:ext uri="{FF2B5EF4-FFF2-40B4-BE49-F238E27FC236}">
                <a16:creationId xmlns:a16="http://schemas.microsoft.com/office/drawing/2014/main" id="{046E8D93-A9E5-4828-B960-17C661CBAC1A}"/>
              </a:ext>
            </a:extLst>
          </p:cNvPr>
          <p:cNvSpPr/>
          <p:nvPr/>
        </p:nvSpPr>
        <p:spPr>
          <a:xfrm>
            <a:off x="4706729" y="2527808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974;p36">
            <a:extLst>
              <a:ext uri="{FF2B5EF4-FFF2-40B4-BE49-F238E27FC236}">
                <a16:creationId xmlns:a16="http://schemas.microsoft.com/office/drawing/2014/main" id="{3AAD397C-0EB9-4A9B-8008-6C42BC8F9533}"/>
              </a:ext>
            </a:extLst>
          </p:cNvPr>
          <p:cNvSpPr/>
          <p:nvPr/>
        </p:nvSpPr>
        <p:spPr>
          <a:xfrm>
            <a:off x="4706729" y="2628076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975;p36">
            <a:extLst>
              <a:ext uri="{FF2B5EF4-FFF2-40B4-BE49-F238E27FC236}">
                <a16:creationId xmlns:a16="http://schemas.microsoft.com/office/drawing/2014/main" id="{DE2D8B4E-9C86-4A26-90D0-05BC82D77737}"/>
              </a:ext>
            </a:extLst>
          </p:cNvPr>
          <p:cNvSpPr/>
          <p:nvPr/>
        </p:nvSpPr>
        <p:spPr>
          <a:xfrm>
            <a:off x="4706729" y="2729156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976;p36">
            <a:extLst>
              <a:ext uri="{FF2B5EF4-FFF2-40B4-BE49-F238E27FC236}">
                <a16:creationId xmlns:a16="http://schemas.microsoft.com/office/drawing/2014/main" id="{87A4F2B9-9637-45EA-8EC8-626062815F7D}"/>
              </a:ext>
            </a:extLst>
          </p:cNvPr>
          <p:cNvSpPr/>
          <p:nvPr/>
        </p:nvSpPr>
        <p:spPr>
          <a:xfrm>
            <a:off x="4706729" y="2781689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977;p36">
            <a:extLst>
              <a:ext uri="{FF2B5EF4-FFF2-40B4-BE49-F238E27FC236}">
                <a16:creationId xmlns:a16="http://schemas.microsoft.com/office/drawing/2014/main" id="{E2A1A4D4-6E99-48D7-9599-7C99ECCEF3A9}"/>
              </a:ext>
            </a:extLst>
          </p:cNvPr>
          <p:cNvSpPr/>
          <p:nvPr/>
        </p:nvSpPr>
        <p:spPr>
          <a:xfrm>
            <a:off x="4706729" y="2831113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978;p36">
            <a:extLst>
              <a:ext uri="{FF2B5EF4-FFF2-40B4-BE49-F238E27FC236}">
                <a16:creationId xmlns:a16="http://schemas.microsoft.com/office/drawing/2014/main" id="{1C7E29BB-A80D-4091-81A9-AA6B36DC210B}"/>
              </a:ext>
            </a:extLst>
          </p:cNvPr>
          <p:cNvSpPr/>
          <p:nvPr/>
        </p:nvSpPr>
        <p:spPr>
          <a:xfrm>
            <a:off x="5207415" y="3389392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979;p36">
            <a:extLst>
              <a:ext uri="{FF2B5EF4-FFF2-40B4-BE49-F238E27FC236}">
                <a16:creationId xmlns:a16="http://schemas.microsoft.com/office/drawing/2014/main" id="{B540282A-5BAB-4EA8-8108-D786A735D69F}"/>
              </a:ext>
            </a:extLst>
          </p:cNvPr>
          <p:cNvSpPr/>
          <p:nvPr/>
        </p:nvSpPr>
        <p:spPr>
          <a:xfrm>
            <a:off x="5224008" y="3470279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980;p36">
            <a:extLst>
              <a:ext uri="{FF2B5EF4-FFF2-40B4-BE49-F238E27FC236}">
                <a16:creationId xmlns:a16="http://schemas.microsoft.com/office/drawing/2014/main" id="{A02A0986-E88A-479F-97BF-A08D18DE5C49}"/>
              </a:ext>
            </a:extLst>
          </p:cNvPr>
          <p:cNvSpPr/>
          <p:nvPr/>
        </p:nvSpPr>
        <p:spPr>
          <a:xfrm>
            <a:off x="5187510" y="3373631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981;p36">
            <a:extLst>
              <a:ext uri="{FF2B5EF4-FFF2-40B4-BE49-F238E27FC236}">
                <a16:creationId xmlns:a16="http://schemas.microsoft.com/office/drawing/2014/main" id="{AE28CB00-F895-42F6-B422-952DE284065E}"/>
              </a:ext>
            </a:extLst>
          </p:cNvPr>
          <p:cNvSpPr/>
          <p:nvPr/>
        </p:nvSpPr>
        <p:spPr>
          <a:xfrm>
            <a:off x="5248076" y="3349147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982;p36">
            <a:extLst>
              <a:ext uri="{FF2B5EF4-FFF2-40B4-BE49-F238E27FC236}">
                <a16:creationId xmlns:a16="http://schemas.microsoft.com/office/drawing/2014/main" id="{BDC9FC19-A48A-4A77-8E8A-DB8246FD5E49}"/>
              </a:ext>
            </a:extLst>
          </p:cNvPr>
          <p:cNvSpPr/>
          <p:nvPr/>
        </p:nvSpPr>
        <p:spPr>
          <a:xfrm>
            <a:off x="5292048" y="3373631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983;p36">
            <a:extLst>
              <a:ext uri="{FF2B5EF4-FFF2-40B4-BE49-F238E27FC236}">
                <a16:creationId xmlns:a16="http://schemas.microsoft.com/office/drawing/2014/main" id="{714D6289-F1A8-445A-943F-15AF2FEA20FC}"/>
              </a:ext>
            </a:extLst>
          </p:cNvPr>
          <p:cNvSpPr/>
          <p:nvPr/>
        </p:nvSpPr>
        <p:spPr>
          <a:xfrm>
            <a:off x="3986619" y="3944063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984;p36">
            <a:extLst>
              <a:ext uri="{FF2B5EF4-FFF2-40B4-BE49-F238E27FC236}">
                <a16:creationId xmlns:a16="http://schemas.microsoft.com/office/drawing/2014/main" id="{A946F94E-02E9-4E76-B881-C50D5609CA6B}"/>
              </a:ext>
            </a:extLst>
          </p:cNvPr>
          <p:cNvSpPr/>
          <p:nvPr/>
        </p:nvSpPr>
        <p:spPr>
          <a:xfrm>
            <a:off x="4170378" y="4555433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985;p36">
            <a:extLst>
              <a:ext uri="{FF2B5EF4-FFF2-40B4-BE49-F238E27FC236}">
                <a16:creationId xmlns:a16="http://schemas.microsoft.com/office/drawing/2014/main" id="{9253296B-D7DF-4169-A265-9D8F1BD18835}"/>
              </a:ext>
            </a:extLst>
          </p:cNvPr>
          <p:cNvSpPr/>
          <p:nvPr/>
        </p:nvSpPr>
        <p:spPr>
          <a:xfrm>
            <a:off x="4149641" y="4478690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986;p36">
            <a:extLst>
              <a:ext uri="{FF2B5EF4-FFF2-40B4-BE49-F238E27FC236}">
                <a16:creationId xmlns:a16="http://schemas.microsoft.com/office/drawing/2014/main" id="{E7E40962-3BE7-4193-8ECD-95CD9B10A3AD}"/>
              </a:ext>
            </a:extLst>
          </p:cNvPr>
          <p:cNvSpPr/>
          <p:nvPr/>
        </p:nvSpPr>
        <p:spPr>
          <a:xfrm>
            <a:off x="4170378" y="4555433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987;p36">
            <a:extLst>
              <a:ext uri="{FF2B5EF4-FFF2-40B4-BE49-F238E27FC236}">
                <a16:creationId xmlns:a16="http://schemas.microsoft.com/office/drawing/2014/main" id="{05151B09-4FDD-48E9-8794-2FE488FF0E3B}"/>
              </a:ext>
            </a:extLst>
          </p:cNvPr>
          <p:cNvSpPr/>
          <p:nvPr/>
        </p:nvSpPr>
        <p:spPr>
          <a:xfrm>
            <a:off x="4179498" y="4608525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988;p36">
            <a:extLst>
              <a:ext uri="{FF2B5EF4-FFF2-40B4-BE49-F238E27FC236}">
                <a16:creationId xmlns:a16="http://schemas.microsoft.com/office/drawing/2014/main" id="{55C19464-B2B6-4FD2-9B03-BF300CB726DB}"/>
              </a:ext>
            </a:extLst>
          </p:cNvPr>
          <p:cNvSpPr/>
          <p:nvPr/>
        </p:nvSpPr>
        <p:spPr>
          <a:xfrm>
            <a:off x="3712200" y="1821339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cxnSp>
        <p:nvCxnSpPr>
          <p:cNvPr id="248" name="Google Shape;995;p36">
            <a:extLst>
              <a:ext uri="{FF2B5EF4-FFF2-40B4-BE49-F238E27FC236}">
                <a16:creationId xmlns:a16="http://schemas.microsoft.com/office/drawing/2014/main" id="{63AE601E-0FC1-4DDA-960A-3E0D0A78326A}"/>
              </a:ext>
            </a:extLst>
          </p:cNvPr>
          <p:cNvCxnSpPr>
            <a:cxnSpLocks/>
          </p:cNvCxnSpPr>
          <p:nvPr/>
        </p:nvCxnSpPr>
        <p:spPr>
          <a:xfrm flipH="1">
            <a:off x="1363425" y="3485291"/>
            <a:ext cx="1992000" cy="276000"/>
          </a:xfrm>
          <a:prstGeom prst="bentConnector4">
            <a:avLst>
              <a:gd name="adj1" fmla="val 31743"/>
              <a:gd name="adj2" fmla="val 18627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49" name="Google Shape;996;p36">
            <a:extLst>
              <a:ext uri="{FF2B5EF4-FFF2-40B4-BE49-F238E27FC236}">
                <a16:creationId xmlns:a16="http://schemas.microsoft.com/office/drawing/2014/main" id="{7236257B-7B45-450B-92B0-76A989190E04}"/>
              </a:ext>
            </a:extLst>
          </p:cNvPr>
          <p:cNvCxnSpPr/>
          <p:nvPr/>
        </p:nvCxnSpPr>
        <p:spPr>
          <a:xfrm flipH="1">
            <a:off x="5422450" y="1325866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0" name="Google Shape;997;p36">
            <a:extLst>
              <a:ext uri="{FF2B5EF4-FFF2-40B4-BE49-F238E27FC236}">
                <a16:creationId xmlns:a16="http://schemas.microsoft.com/office/drawing/2014/main" id="{71518E95-930B-4562-9372-41A34A481F93}"/>
              </a:ext>
            </a:extLst>
          </p:cNvPr>
          <p:cNvCxnSpPr>
            <a:cxnSpLocks/>
          </p:cNvCxnSpPr>
          <p:nvPr/>
        </p:nvCxnSpPr>
        <p:spPr>
          <a:xfrm>
            <a:off x="5207125" y="3621813"/>
            <a:ext cx="1635900" cy="416100"/>
          </a:xfrm>
          <a:prstGeom prst="bentConnector4">
            <a:avLst>
              <a:gd name="adj1" fmla="val 30827"/>
              <a:gd name="adj2" fmla="val 157228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1" name="Google Shape;998;p36">
            <a:extLst>
              <a:ext uri="{FF2B5EF4-FFF2-40B4-BE49-F238E27FC236}">
                <a16:creationId xmlns:a16="http://schemas.microsoft.com/office/drawing/2014/main" id="{87191D23-B875-4FB7-BCC6-310653825140}"/>
              </a:ext>
            </a:extLst>
          </p:cNvPr>
          <p:cNvCxnSpPr/>
          <p:nvPr/>
        </p:nvCxnSpPr>
        <p:spPr>
          <a:xfrm>
            <a:off x="0" y="846441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07103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0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4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8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8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2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4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1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6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5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6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4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7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8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8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1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4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0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3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0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4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4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5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1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5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6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7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8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1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4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0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3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4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5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6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9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0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1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8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4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6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8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1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2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4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0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5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6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0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4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0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5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6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9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0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1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5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6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7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8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1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4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7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9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0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5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6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0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5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1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2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4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7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8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0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3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4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6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9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0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8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1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2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4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7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0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5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6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0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1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5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6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3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4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0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5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6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0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1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5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6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8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1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2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4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0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3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4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5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6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0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1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5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6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7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8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1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2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3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7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0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3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4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5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6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9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0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1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5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8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1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2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3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4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7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8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9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0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3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4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5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6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9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0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1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2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5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6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8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1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2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3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4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7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8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9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0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3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4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5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6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9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0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1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5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6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8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1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2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4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7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9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0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3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4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5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6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</p:bld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146</Words>
  <Application>Microsoft Office PowerPoint</Application>
  <PresentationFormat>Diavetítés a képernyőre (16:9 oldalarány)</PresentationFormat>
  <Paragraphs>43</Paragraphs>
  <Slides>6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Roboto Light</vt:lpstr>
      <vt:lpstr>Arial</vt:lpstr>
      <vt:lpstr>Roboto Black</vt:lpstr>
      <vt:lpstr>Bree Serif</vt:lpstr>
      <vt:lpstr>Roboto Mono Thin</vt:lpstr>
      <vt:lpstr>WEB PROPOSAL</vt:lpstr>
      <vt:lpstr>Webshop</vt:lpstr>
      <vt:lpstr>Mérföldkövek</vt:lpstr>
      <vt:lpstr>Röviden a terveinkről</vt:lpstr>
      <vt:lpstr>Funkciók</vt:lpstr>
      <vt:lpstr>FUTURE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Webshop-Istyle</dc:title>
  <cp:lastModifiedBy>Bényei Anna</cp:lastModifiedBy>
  <cp:revision>27</cp:revision>
  <dcterms:modified xsi:type="dcterms:W3CDTF">2023-10-07T14:44:57Z</dcterms:modified>
</cp:coreProperties>
</file>