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60" r:id="rId6"/>
    <p:sldId id="257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Webshop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2. mérföldkő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36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495300"/>
            <a:ext cx="61150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" y="84002"/>
            <a:ext cx="9913132" cy="66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705"/>
            <a:ext cx="12192000" cy="52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621280" y="-69669"/>
            <a:ext cx="6810103" cy="70016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85" y="0"/>
            <a:ext cx="661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185"/>
            <a:ext cx="12192000" cy="50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423862"/>
            <a:ext cx="51530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l="27719" t="14843" r="28820" b="4473"/>
          <a:stretch/>
        </p:blipFill>
        <p:spPr>
          <a:xfrm>
            <a:off x="198120" y="407651"/>
            <a:ext cx="5760720" cy="601562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l="27916" t="14742" r="29000" b="4518"/>
          <a:stretch/>
        </p:blipFill>
        <p:spPr>
          <a:xfrm>
            <a:off x="6037217" y="407651"/>
            <a:ext cx="5706561" cy="60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l="17436" t="15983" r="18077" b="5157"/>
          <a:stretch/>
        </p:blipFill>
        <p:spPr>
          <a:xfrm>
            <a:off x="1178561" y="0"/>
            <a:ext cx="9895840" cy="68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7216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4</Words>
  <Application>Microsoft Office PowerPoint</Application>
  <PresentationFormat>Szélesvásznú</PresentationFormat>
  <Paragraphs>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Szelet</vt:lpstr>
      <vt:lpstr>Webshop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Admin</dc:creator>
  <cp:lastModifiedBy>Admin</cp:lastModifiedBy>
  <cp:revision>2</cp:revision>
  <dcterms:created xsi:type="dcterms:W3CDTF">2023-10-24T16:14:58Z</dcterms:created>
  <dcterms:modified xsi:type="dcterms:W3CDTF">2023-10-24T16:30:33Z</dcterms:modified>
</cp:coreProperties>
</file>