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4" r:id="rId6"/>
    <p:sldId id="260" r:id="rId7"/>
    <p:sldId id="265" r:id="rId8"/>
    <p:sldId id="263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4B97-70B2-A5AD-07F5-3313C7E9C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430E8-570B-0419-9BAC-F5CC00CC6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1F4EE-953E-D13C-E691-3B6C1792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6DB1-E1E1-4F30-BE25-FF9FE08F3A39}" type="datetimeFigureOut">
              <a:rPr lang="sk-SK" smtClean="0"/>
              <a:t>13. 4. 2025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E9E83-823C-AC18-F9F6-CE0BAB267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A63BE-1313-0154-4393-E2D85E23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57FD-BFE8-4E40-9C5D-0EC82D5AD3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5667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A52C3-6544-859D-8187-AAF17B20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0F42B-2943-541A-DC11-F70FA4B2D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9688B-5F8D-9FA2-9327-964D4D3B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6DB1-E1E1-4F30-BE25-FF9FE08F3A39}" type="datetimeFigureOut">
              <a:rPr lang="sk-SK" smtClean="0"/>
              <a:t>13. 4. 2025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CA5D8-963D-D6AD-0C39-5D5692D3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03CF8-AF68-8D1B-5031-9A5DA34C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57FD-BFE8-4E40-9C5D-0EC82D5AD3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608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1CE360-C924-D670-6A67-326BAA05F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AD5F7-767D-D592-F36C-752000503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FB49B-4164-CD86-A0BB-28AC3A30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6DB1-E1E1-4F30-BE25-FF9FE08F3A39}" type="datetimeFigureOut">
              <a:rPr lang="sk-SK" smtClean="0"/>
              <a:t>13. 4. 2025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5D734-6430-6177-A837-D15378F5D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F2166-FC3E-D60D-2E8A-A10866CA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57FD-BFE8-4E40-9C5D-0EC82D5AD3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8384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5B74-B86E-DC46-6AC8-099885AC8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D3F4F-878D-A83C-213B-0A1315110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41601-EAF9-54F0-11DD-0144035C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6DB1-E1E1-4F30-BE25-FF9FE08F3A39}" type="datetimeFigureOut">
              <a:rPr lang="sk-SK" smtClean="0"/>
              <a:t>13. 4. 2025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4FEEE-DD81-D557-FE28-9541052E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22B19-FB9B-2571-63E1-151A4EC2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57FD-BFE8-4E40-9C5D-0EC82D5AD3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5542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7609-AD16-ED23-E0AB-908B9EA06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FB98F-8821-C2F1-4E57-1B60470C0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BB899-AB26-35DC-A1A8-D29467D7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6DB1-E1E1-4F30-BE25-FF9FE08F3A39}" type="datetimeFigureOut">
              <a:rPr lang="sk-SK" smtClean="0"/>
              <a:t>13. 4. 2025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B03BF-D049-306A-9BCF-F419C99A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71F3B-4C5A-B754-0EB6-9B7F6E8A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57FD-BFE8-4E40-9C5D-0EC82D5AD3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225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3BEA-4D60-593A-AE90-05D4D798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FEDFD-883D-A1E0-6E19-BF9467177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706A6-0B8F-849E-4195-3728101FD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3EB6F-E1D1-1EBA-4019-2D5D81F4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6DB1-E1E1-4F30-BE25-FF9FE08F3A39}" type="datetimeFigureOut">
              <a:rPr lang="sk-SK" smtClean="0"/>
              <a:t>13. 4. 2025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28D05-354C-575D-511D-E16C7C221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8063A-4809-15CE-ACE0-BDFE0156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57FD-BFE8-4E40-9C5D-0EC82D5AD3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874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9A2F-E6AB-5350-6A89-6F422FEA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69092-BDFB-857E-962F-DA5F968E7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9DF43-4CBD-3202-BF23-CBC39F9BE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6C473-B510-84AE-61E9-694A402E8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9402E-CFE2-3CC7-108A-2E5D26CCD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2ABC81-4B8A-60C7-8C25-C09B2844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6DB1-E1E1-4F30-BE25-FF9FE08F3A39}" type="datetimeFigureOut">
              <a:rPr lang="sk-SK" smtClean="0"/>
              <a:t>13. 4. 2025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F051E-482A-56B9-4B3D-EA4FB27C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4507E3-29D7-3DE3-02FD-92E68886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57FD-BFE8-4E40-9C5D-0EC82D5AD3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693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FB8B-7DD3-3742-C32B-BEA6F40C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D07BE5-41AE-C3B7-0C8F-A06EA5A7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6DB1-E1E1-4F30-BE25-FF9FE08F3A39}" type="datetimeFigureOut">
              <a:rPr lang="sk-SK" smtClean="0"/>
              <a:t>13. 4. 2025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27FA1-18C8-F684-B42D-15EE5D1C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EEFD9-6828-D445-3D02-CF292592F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57FD-BFE8-4E40-9C5D-0EC82D5AD3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740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4AE6CA-B8ED-088E-E7C3-CE4796175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6DB1-E1E1-4F30-BE25-FF9FE08F3A39}" type="datetimeFigureOut">
              <a:rPr lang="sk-SK" smtClean="0"/>
              <a:t>13. 4. 2025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48938-0F6B-B89D-E46A-35BAB380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CB096-E260-5A63-C6F1-28DE0E76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57FD-BFE8-4E40-9C5D-0EC82D5AD3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951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922B-3A21-7D43-C3B6-C53EA8B04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099BF-3F13-B513-89BA-B3FFFB04A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F0503-B4FB-D802-7ADD-D900FC191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26A72-2B72-8F6D-7DE2-19A2DDC4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6DB1-E1E1-4F30-BE25-FF9FE08F3A39}" type="datetimeFigureOut">
              <a:rPr lang="sk-SK" smtClean="0"/>
              <a:t>13. 4. 2025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D4194-13E4-29C0-A2E5-A56924A4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5D0DE-27A7-FB75-4D15-BDBB6932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57FD-BFE8-4E40-9C5D-0EC82D5AD3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196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1A01-81F7-1FE4-7B2F-9DD9201BE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6E38F-E27D-D87C-FE17-93D0BFAE9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661FC-F231-7519-E890-EFA7BC5B3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A306C-EFED-6357-79C2-6A2207209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6DB1-E1E1-4F30-BE25-FF9FE08F3A39}" type="datetimeFigureOut">
              <a:rPr lang="sk-SK" smtClean="0"/>
              <a:t>13. 4. 2025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EECF0-0169-42CA-D542-771105DF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99A6B-2017-A47C-496A-E59523EC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57FD-BFE8-4E40-9C5D-0EC82D5AD3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674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61DCB1-4C69-4369-1394-63C417CAA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4A5CA-BB0C-F988-0481-BF70F2B59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D6199-85A8-3A66-125A-95A18BC5D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406DB1-E1E1-4F30-BE25-FF9FE08F3A39}" type="datetimeFigureOut">
              <a:rPr lang="sk-SK" smtClean="0"/>
              <a:t>13. 4. 2025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69CB4-1FC5-5733-ABC1-3956839DD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152C9-2C90-6684-C096-CCF172724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0A57FD-BFE8-4E40-9C5D-0EC82D5AD3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782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CA91-FE8E-EBF0-1992-9DE6B3271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/>
              <a:t>Algoritmické </a:t>
            </a:r>
            <a:r>
              <a:rPr lang="sk-SK" dirty="0"/>
              <a:t>myslenie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C89A2-CFBE-9967-33EF-7BA69BE53A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2479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637BE-4072-E20C-1321-CA58D33B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Recept </a:t>
            </a:r>
            <a:r>
              <a:rPr lang="sk-SK" dirty="0" err="1"/>
              <a:t>vs</a:t>
            </a:r>
            <a:r>
              <a:rPr lang="sk-SK" dirty="0"/>
              <a:t> program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93FD68-83AA-93BF-1E34-36DD4DA01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236389"/>
              </p:ext>
            </p:extLst>
          </p:nvPr>
        </p:nvGraphicFramePr>
        <p:xfrm>
          <a:off x="838200" y="2127047"/>
          <a:ext cx="10436751" cy="3852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881067832"/>
                    </a:ext>
                  </a:extLst>
                </a:gridCol>
                <a:gridCol w="4492487">
                  <a:extLst>
                    <a:ext uri="{9D8B030D-6E8A-4147-A177-3AD203B41FA5}">
                      <a16:colId xmlns:a16="http://schemas.microsoft.com/office/drawing/2014/main" val="561135337"/>
                    </a:ext>
                  </a:extLst>
                </a:gridCol>
                <a:gridCol w="4039264">
                  <a:extLst>
                    <a:ext uri="{9D8B030D-6E8A-4147-A177-3AD203B41FA5}">
                      <a16:colId xmlns:a16="http://schemas.microsoft.com/office/drawing/2014/main" val="1005650029"/>
                    </a:ext>
                  </a:extLst>
                </a:gridCol>
              </a:tblGrid>
              <a:tr h="770467">
                <a:tc>
                  <a:txBody>
                    <a:bodyPr/>
                    <a:lstStyle/>
                    <a:p>
                      <a:endParaRPr lang="sk-S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200" dirty="0"/>
                        <a:t>Recept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200" dirty="0"/>
                        <a:t>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0032"/>
                  </a:ext>
                </a:extLst>
              </a:tr>
              <a:tr h="770467">
                <a:tc>
                  <a:txBody>
                    <a:bodyPr/>
                    <a:lstStyle/>
                    <a:p>
                      <a:r>
                        <a:rPr lang="sk-SK" sz="3200" dirty="0"/>
                        <a:t>Vstup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200" dirty="0"/>
                        <a:t>Potraviny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200" dirty="0"/>
                        <a:t>Dáta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07819"/>
                  </a:ext>
                </a:extLst>
              </a:tr>
              <a:tr h="770467">
                <a:tc>
                  <a:txBody>
                    <a:bodyPr/>
                    <a:lstStyle/>
                    <a:p>
                      <a:r>
                        <a:rPr lang="sk-SK" sz="3200" dirty="0"/>
                        <a:t>Výstup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200" dirty="0"/>
                        <a:t>Potraviny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200" dirty="0"/>
                        <a:t>Dáta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375775"/>
                  </a:ext>
                </a:extLst>
              </a:tr>
              <a:tr h="770467">
                <a:tc>
                  <a:txBody>
                    <a:bodyPr/>
                    <a:lstStyle/>
                    <a:p>
                      <a:r>
                        <a:rPr lang="sk-SK" sz="3200" dirty="0"/>
                        <a:t>Nástroje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200" dirty="0"/>
                        <a:t>Panvica, varecha, hrniec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200" dirty="0"/>
                        <a:t>Knižnice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39461"/>
                  </a:ext>
                </a:extLst>
              </a:tr>
              <a:tr h="770467">
                <a:tc>
                  <a:txBody>
                    <a:bodyPr/>
                    <a:lstStyle/>
                    <a:p>
                      <a:r>
                        <a:rPr lang="sk-SK" sz="3200" dirty="0"/>
                        <a:t>Postup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200" dirty="0"/>
                        <a:t>Ak, Kým, Každý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200" dirty="0" err="1"/>
                        <a:t>If</a:t>
                      </a:r>
                      <a:r>
                        <a:rPr lang="sk-SK" sz="3200" dirty="0"/>
                        <a:t>, </a:t>
                      </a:r>
                      <a:r>
                        <a:rPr lang="sk-SK" sz="3200" dirty="0" err="1"/>
                        <a:t>While</a:t>
                      </a:r>
                      <a:r>
                        <a:rPr lang="sk-SK" sz="3200" dirty="0"/>
                        <a:t>, </a:t>
                      </a:r>
                      <a:r>
                        <a:rPr lang="sk-SK" sz="3200" dirty="0" err="1"/>
                        <a:t>For</a:t>
                      </a:r>
                      <a:endParaRPr lang="sk-SK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963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4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1A00F07-5BDA-B616-E284-839AA8FC1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747713"/>
            <a:ext cx="9525000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002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4EF43-729A-BB7F-F1B9-6E60F942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Praženica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D1BDE-6C37-C097-B2CC-DB7CCE96E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None/>
            </a:pPr>
            <a:r>
              <a:rPr lang="sk-SK" b="1" i="0" dirty="0">
                <a:solidFill>
                  <a:srgbClr val="2B2A29"/>
                </a:solidFill>
                <a:effectLst/>
              </a:rPr>
              <a:t>Budeme potrebovať: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k-SK" i="0" dirty="0">
                <a:solidFill>
                  <a:srgbClr val="2B2A29"/>
                </a:solidFill>
                <a:effectLst/>
              </a:rPr>
              <a:t>2 vajcia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k-SK" b="0" i="0" dirty="0">
                <a:solidFill>
                  <a:srgbClr val="2B2A29"/>
                </a:solidFill>
                <a:effectLst/>
              </a:rPr>
              <a:t>1 lyžicu masla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k-SK" b="0" i="0" dirty="0">
                <a:solidFill>
                  <a:srgbClr val="2B2A29"/>
                </a:solidFill>
                <a:effectLst/>
              </a:rPr>
              <a:t>soľ podľa chuti</a:t>
            </a:r>
          </a:p>
          <a:p>
            <a:pPr algn="l">
              <a:buNone/>
            </a:pPr>
            <a:br>
              <a:rPr lang="sk-SK" dirty="0"/>
            </a:br>
            <a:r>
              <a:rPr lang="sk-SK" b="1" i="0" dirty="0">
                <a:solidFill>
                  <a:srgbClr val="2B2A29"/>
                </a:solidFill>
                <a:effectLst/>
              </a:rPr>
              <a:t>Postup prípravy: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k-SK" i="0" dirty="0">
                <a:solidFill>
                  <a:srgbClr val="2B2A29"/>
                </a:solidFill>
                <a:effectLst/>
              </a:rPr>
              <a:t>Vajíčka vyšľaháme osobitne v miske so štipkou soli.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k-SK" i="0" dirty="0">
                <a:solidFill>
                  <a:srgbClr val="2B2A29"/>
                </a:solidFill>
                <a:effectLst/>
              </a:rPr>
              <a:t>Maslo ohrejeme na panvici a hneď ako začne peniť pridáme rozšľahané vajíčka.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k-SK" i="0" dirty="0">
                <a:solidFill>
                  <a:srgbClr val="2B2A29"/>
                </a:solidFill>
                <a:effectLst/>
              </a:rPr>
              <a:t>Pomocou drevenej varechy zhŕňame vajíčka od krajov panvice k stredu.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k-SK" i="0" dirty="0">
                <a:solidFill>
                  <a:srgbClr val="2B2A29"/>
                </a:solidFill>
                <a:effectLst/>
              </a:rPr>
              <a:t>Panvicu s praženicou odstavíme zo sporáka už v momente, keď sú vajíčka lesklé a ešte mierne nedovarené.</a:t>
            </a:r>
          </a:p>
        </p:txBody>
      </p:sp>
    </p:spTree>
    <p:extLst>
      <p:ext uri="{BB962C8B-B14F-4D97-AF65-F5344CB8AC3E}">
        <p14:creationId xmlns:p14="http://schemas.microsoft.com/office/powerpoint/2010/main" val="336690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BC46-FC57-3CA4-6098-C2F81336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Analýza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4F9FE-7306-B340-05F9-A22C1C845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835"/>
          </a:xfrm>
        </p:spPr>
        <p:txBody>
          <a:bodyPr>
            <a:noAutofit/>
          </a:bodyPr>
          <a:lstStyle/>
          <a:p>
            <a:r>
              <a:rPr lang="sk-SK" sz="3200" i="0" dirty="0">
                <a:solidFill>
                  <a:srgbClr val="2B2A29"/>
                </a:solidFill>
                <a:effectLst/>
              </a:rPr>
              <a:t>Vajíčka vyšľaháme osobitne v miske so štipkou soli.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89E398-3FAB-B0D7-7BE3-84B06D76A344}"/>
              </a:ext>
            </a:extLst>
          </p:cNvPr>
          <p:cNvSpPr txBox="1">
            <a:spLocks/>
          </p:cNvSpPr>
          <p:nvPr/>
        </p:nvSpPr>
        <p:spPr>
          <a:xfrm>
            <a:off x="838200" y="2668689"/>
            <a:ext cx="10515600" cy="3398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400" dirty="0"/>
              <a:t>Vstup: vajíčka, soľ</a:t>
            </a:r>
          </a:p>
          <a:p>
            <a:r>
              <a:rPr lang="sk-SK" sz="2400" dirty="0"/>
              <a:t>Výstup: rozšľahané vajíčka</a:t>
            </a:r>
          </a:p>
          <a:p>
            <a:r>
              <a:rPr lang="sk-SK" sz="2400" dirty="0"/>
              <a:t>Postup:</a:t>
            </a:r>
          </a:p>
          <a:p>
            <a:pPr lvl="1"/>
            <a:r>
              <a:rPr lang="sk-SK" dirty="0" err="1"/>
              <a:t>Miska.vlož</a:t>
            </a:r>
            <a:r>
              <a:rPr lang="sk-SK" dirty="0"/>
              <a:t>(</a:t>
            </a:r>
            <a:r>
              <a:rPr lang="sk-SK" dirty="0" err="1"/>
              <a:t>vajíčka.vnútro</a:t>
            </a:r>
            <a:r>
              <a:rPr lang="sk-SK" dirty="0"/>
              <a:t>)</a:t>
            </a:r>
          </a:p>
          <a:p>
            <a:pPr lvl="1"/>
            <a:r>
              <a:rPr lang="sk-SK" dirty="0" err="1"/>
              <a:t>Miska.vlož</a:t>
            </a:r>
            <a:r>
              <a:rPr lang="sk-SK" dirty="0"/>
              <a:t>(soľ)</a:t>
            </a:r>
          </a:p>
          <a:p>
            <a:pPr lvl="1"/>
            <a:r>
              <a:rPr lang="sk-SK" dirty="0"/>
              <a:t>Kým (nie sú vajíčka vyšľahané)</a:t>
            </a:r>
          </a:p>
          <a:p>
            <a:pPr lvl="2"/>
            <a:r>
              <a:rPr lang="sk-SK" sz="2400" dirty="0" err="1"/>
              <a:t>vidlička.šľahaj</a:t>
            </a:r>
            <a:r>
              <a:rPr lang="sk-SK" sz="2400" dirty="0"/>
              <a:t>(</a:t>
            </a:r>
            <a:r>
              <a:rPr lang="sk-SK" sz="2400" dirty="0" err="1"/>
              <a:t>miska.obsah</a:t>
            </a:r>
            <a:r>
              <a:rPr lang="sk-SK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365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E6BB-E874-EAD5-BFB4-212311F9E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Analýza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ED69A-4A6E-F8AB-E266-87C887AD9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3490"/>
          </a:xfrm>
        </p:spPr>
        <p:txBody>
          <a:bodyPr>
            <a:noAutofit/>
          </a:bodyPr>
          <a:lstStyle/>
          <a:p>
            <a:r>
              <a:rPr lang="sk-SK" sz="3200" i="0" dirty="0">
                <a:solidFill>
                  <a:srgbClr val="2B2A29"/>
                </a:solidFill>
                <a:effectLst/>
              </a:rPr>
              <a:t>Maslo ohrejeme na panvici a hneď ako začne peniť pridáme rozšľahané vajíčka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182A8BE-39D2-D765-2D3F-2CA7A879DEDB}"/>
              </a:ext>
            </a:extLst>
          </p:cNvPr>
          <p:cNvSpPr txBox="1">
            <a:spLocks/>
          </p:cNvSpPr>
          <p:nvPr/>
        </p:nvSpPr>
        <p:spPr>
          <a:xfrm>
            <a:off x="838200" y="2889114"/>
            <a:ext cx="10515600" cy="33365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400" dirty="0">
                <a:solidFill>
                  <a:srgbClr val="2B2A29"/>
                </a:solidFill>
              </a:rPr>
              <a:t>Vstup: maslo, rozšľahané vajíčka</a:t>
            </a:r>
          </a:p>
          <a:p>
            <a:r>
              <a:rPr lang="sk-SK" sz="2400" dirty="0">
                <a:solidFill>
                  <a:srgbClr val="2B2A29"/>
                </a:solidFill>
              </a:rPr>
              <a:t>Výstup: praženica</a:t>
            </a:r>
          </a:p>
          <a:p>
            <a:r>
              <a:rPr lang="sk-SK" sz="2400" dirty="0">
                <a:solidFill>
                  <a:srgbClr val="2B2A29"/>
                </a:solidFill>
              </a:rPr>
              <a:t>Postup:</a:t>
            </a:r>
          </a:p>
          <a:p>
            <a:pPr lvl="1"/>
            <a:r>
              <a:rPr lang="sk-SK" dirty="0" err="1">
                <a:solidFill>
                  <a:srgbClr val="2B2A29"/>
                </a:solidFill>
              </a:rPr>
              <a:t>Sporák.zapáľ</a:t>
            </a:r>
            <a:endParaRPr lang="sk-SK" dirty="0">
              <a:solidFill>
                <a:srgbClr val="2B2A29"/>
              </a:solidFill>
            </a:endParaRPr>
          </a:p>
          <a:p>
            <a:pPr lvl="1"/>
            <a:r>
              <a:rPr lang="sk-SK" dirty="0" err="1">
                <a:solidFill>
                  <a:srgbClr val="2B2A29"/>
                </a:solidFill>
              </a:rPr>
              <a:t>Sporák.postav</a:t>
            </a:r>
            <a:r>
              <a:rPr lang="sk-SK" dirty="0">
                <a:solidFill>
                  <a:srgbClr val="2B2A29"/>
                </a:solidFill>
              </a:rPr>
              <a:t>(panvica)</a:t>
            </a:r>
          </a:p>
          <a:p>
            <a:pPr lvl="1"/>
            <a:r>
              <a:rPr lang="sk-SK" dirty="0" err="1">
                <a:solidFill>
                  <a:srgbClr val="2B2A29"/>
                </a:solidFill>
              </a:rPr>
              <a:t>Panvica.vlož</a:t>
            </a:r>
            <a:r>
              <a:rPr lang="sk-SK" dirty="0">
                <a:solidFill>
                  <a:srgbClr val="2B2A29"/>
                </a:solidFill>
              </a:rPr>
              <a:t>(maslo)</a:t>
            </a:r>
          </a:p>
          <a:p>
            <a:pPr lvl="1"/>
            <a:r>
              <a:rPr lang="sk-SK" u="sng" dirty="0">
                <a:solidFill>
                  <a:srgbClr val="2B2A29"/>
                </a:solidFill>
              </a:rPr>
              <a:t>Kým</a:t>
            </a:r>
            <a:r>
              <a:rPr lang="sk-SK" dirty="0">
                <a:solidFill>
                  <a:srgbClr val="2B2A29"/>
                </a:solidFill>
              </a:rPr>
              <a:t> (</a:t>
            </a:r>
            <a:r>
              <a:rPr lang="sk-SK" dirty="0" err="1">
                <a:solidFill>
                  <a:srgbClr val="2B2A29"/>
                </a:solidFill>
              </a:rPr>
              <a:t>panvica.obsah.maslo</a:t>
            </a:r>
            <a:r>
              <a:rPr lang="sk-SK" dirty="0">
                <a:solidFill>
                  <a:srgbClr val="2B2A29"/>
                </a:solidFill>
              </a:rPr>
              <a:t> nezačalo peniť)</a:t>
            </a:r>
          </a:p>
          <a:p>
            <a:pPr lvl="2"/>
            <a:r>
              <a:rPr lang="sk-SK" sz="2400" dirty="0" err="1">
                <a:solidFill>
                  <a:srgbClr val="2B2A29"/>
                </a:solidFill>
              </a:rPr>
              <a:t>Sporák.panvica.ohrievaj</a:t>
            </a:r>
            <a:endParaRPr lang="sk-SK" sz="2400" dirty="0">
              <a:solidFill>
                <a:srgbClr val="2B2A29"/>
              </a:solidFill>
            </a:endParaRPr>
          </a:p>
          <a:p>
            <a:pPr lvl="1"/>
            <a:r>
              <a:rPr lang="sk-SK" dirty="0" err="1">
                <a:solidFill>
                  <a:srgbClr val="2B2A29"/>
                </a:solidFill>
              </a:rPr>
              <a:t>Panvica.vlož</a:t>
            </a:r>
            <a:r>
              <a:rPr lang="sk-SK" dirty="0">
                <a:solidFill>
                  <a:srgbClr val="2B2A29"/>
                </a:solidFill>
              </a:rPr>
              <a:t>(rozšľahané vajíčka)</a:t>
            </a:r>
          </a:p>
        </p:txBody>
      </p:sp>
    </p:spTree>
    <p:extLst>
      <p:ext uri="{BB962C8B-B14F-4D97-AF65-F5344CB8AC3E}">
        <p14:creationId xmlns:p14="http://schemas.microsoft.com/office/powerpoint/2010/main" val="192316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C12D-EBC0-2DF8-8ABA-B67ED274C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je na programovaní komplikované?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CCD80-CFA6-4B77-C6A4-34FBC9D50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k-SK" dirty="0"/>
              <a:t>Extrémne presné vyjadrovanie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Ošetrovanie okrajových podmienok</a:t>
            </a:r>
          </a:p>
          <a:p>
            <a:pPr marL="514350" indent="-514350">
              <a:buFont typeface="+mj-lt"/>
              <a:buAutoNum type="arabicPeriod"/>
            </a:pPr>
            <a:endParaRPr lang="sk-SK" dirty="0"/>
          </a:p>
          <a:p>
            <a:pPr marL="0" indent="0">
              <a:buNone/>
            </a:pPr>
            <a:r>
              <a:rPr lang="sk-SK" dirty="0"/>
              <a:t>Z pohľadu receptu: 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Kuchár je idiot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Stať sa môže hocičo</a:t>
            </a:r>
          </a:p>
        </p:txBody>
      </p:sp>
    </p:spTree>
    <p:extLst>
      <p:ext uri="{BB962C8B-B14F-4D97-AF65-F5344CB8AC3E}">
        <p14:creationId xmlns:p14="http://schemas.microsoft.com/office/powerpoint/2010/main" val="803846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19541-611A-9D17-A95B-B6BE66F3B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5FD18-DEF8-A305-D50A-C9B41C3E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Recept </a:t>
            </a:r>
            <a:r>
              <a:rPr lang="sk-SK" dirty="0" err="1"/>
              <a:t>vs</a:t>
            </a:r>
            <a:r>
              <a:rPr lang="sk-SK" dirty="0"/>
              <a:t> program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5606544-F1A8-F307-A932-27BDB60D20B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27047"/>
          <a:ext cx="10436751" cy="3852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881067832"/>
                    </a:ext>
                  </a:extLst>
                </a:gridCol>
                <a:gridCol w="4492487">
                  <a:extLst>
                    <a:ext uri="{9D8B030D-6E8A-4147-A177-3AD203B41FA5}">
                      <a16:colId xmlns:a16="http://schemas.microsoft.com/office/drawing/2014/main" val="561135337"/>
                    </a:ext>
                  </a:extLst>
                </a:gridCol>
                <a:gridCol w="4039264">
                  <a:extLst>
                    <a:ext uri="{9D8B030D-6E8A-4147-A177-3AD203B41FA5}">
                      <a16:colId xmlns:a16="http://schemas.microsoft.com/office/drawing/2014/main" val="1005650029"/>
                    </a:ext>
                  </a:extLst>
                </a:gridCol>
              </a:tblGrid>
              <a:tr h="770467">
                <a:tc>
                  <a:txBody>
                    <a:bodyPr/>
                    <a:lstStyle/>
                    <a:p>
                      <a:endParaRPr lang="sk-S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200" dirty="0"/>
                        <a:t>Recept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200" dirty="0"/>
                        <a:t>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0032"/>
                  </a:ext>
                </a:extLst>
              </a:tr>
              <a:tr h="770467">
                <a:tc>
                  <a:txBody>
                    <a:bodyPr/>
                    <a:lstStyle/>
                    <a:p>
                      <a:r>
                        <a:rPr lang="sk-SK" sz="3200" dirty="0"/>
                        <a:t>Vstup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200" dirty="0"/>
                        <a:t>Potraviny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200" dirty="0"/>
                        <a:t>Dáta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07819"/>
                  </a:ext>
                </a:extLst>
              </a:tr>
              <a:tr h="770467">
                <a:tc>
                  <a:txBody>
                    <a:bodyPr/>
                    <a:lstStyle/>
                    <a:p>
                      <a:r>
                        <a:rPr lang="sk-SK" sz="3200" dirty="0"/>
                        <a:t>Výstup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200" dirty="0"/>
                        <a:t>Potraviny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200" dirty="0"/>
                        <a:t>Dáta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375775"/>
                  </a:ext>
                </a:extLst>
              </a:tr>
              <a:tr h="770467">
                <a:tc>
                  <a:txBody>
                    <a:bodyPr/>
                    <a:lstStyle/>
                    <a:p>
                      <a:r>
                        <a:rPr lang="sk-SK" sz="3200" dirty="0"/>
                        <a:t>Nástroje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200" dirty="0"/>
                        <a:t>Panvica, varecha, hrniec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200" dirty="0"/>
                        <a:t>Knižnice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39461"/>
                  </a:ext>
                </a:extLst>
              </a:tr>
              <a:tr h="770467">
                <a:tc>
                  <a:txBody>
                    <a:bodyPr/>
                    <a:lstStyle/>
                    <a:p>
                      <a:r>
                        <a:rPr lang="sk-SK" sz="3200" dirty="0"/>
                        <a:t>Postup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200" dirty="0"/>
                        <a:t>Ak, Kým, Každý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3200" dirty="0" err="1"/>
                        <a:t>If</a:t>
                      </a:r>
                      <a:r>
                        <a:rPr lang="sk-SK" sz="3200" dirty="0"/>
                        <a:t>, </a:t>
                      </a:r>
                      <a:r>
                        <a:rPr lang="sk-SK" sz="3200" dirty="0" err="1"/>
                        <a:t>While</a:t>
                      </a:r>
                      <a:r>
                        <a:rPr lang="sk-SK" sz="3200" dirty="0"/>
                        <a:t>, </a:t>
                      </a:r>
                      <a:r>
                        <a:rPr lang="sk-SK" sz="3200" dirty="0" err="1"/>
                        <a:t>For</a:t>
                      </a:r>
                      <a:endParaRPr lang="sk-SK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963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510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b3849560-2a10-43a0-8f9f-c5047c63e1dc}" enabled="1" method="Standard" siteId="{3590242b-a92d-4bb9-9ff9-eb7a1183f51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262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Algoritmické myslenie</vt:lpstr>
      <vt:lpstr>Recept vs program</vt:lpstr>
      <vt:lpstr>PowerPoint Presentation</vt:lpstr>
      <vt:lpstr>Praženica</vt:lpstr>
      <vt:lpstr>Analýza</vt:lpstr>
      <vt:lpstr>Analýza</vt:lpstr>
      <vt:lpstr>Čo je na programovaní komplikované?</vt:lpstr>
      <vt:lpstr>Recept vs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JAŠEK Zdeno</dc:creator>
  <cp:lastModifiedBy>JAŠEK Zdeno</cp:lastModifiedBy>
  <cp:revision>5</cp:revision>
  <dcterms:created xsi:type="dcterms:W3CDTF">2025-04-13T06:33:45Z</dcterms:created>
  <dcterms:modified xsi:type="dcterms:W3CDTF">2025-04-13T07:38:34Z</dcterms:modified>
</cp:coreProperties>
</file>