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263B-809C-CECF-D891-B2831D9EE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FADC9-FB8B-6D65-3543-86E468E4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78CC-6488-1433-DF9F-748ECA8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EBF7-B15F-6C8F-E3A0-33C9A661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2D02-4414-57CB-01E6-E59F4901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314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534F-E293-25D6-B526-FB4EDFF7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758FD-1899-0117-2B5C-08B698244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EC3B-9B0B-4912-6C0E-177DFBB1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EF03-044D-929A-8D93-9AE6B691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3C28-86F6-DCB8-DAC8-D6D473EC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04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5BD20-3FE2-D56F-9867-1A18AC120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64B4D-8794-7CA5-8C1F-9DC5C550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5627-76F9-C5FA-5AD7-2D8C6A4A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629B-9832-BC00-748B-2B988960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26F-7110-1D45-D956-68027CB0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40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9023-E79F-2C54-FF1E-5BF64009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0A31-B6E1-07ED-74E3-99AA9DAC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9B2F-CBE6-60AB-F55D-16B4317D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22C6-6260-2B50-DED7-9434CB95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9371-E47A-0C10-5B53-2F842832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603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1376-28DA-F3CB-9FEE-5AFF9039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DFE4B-BCA5-0E6B-F4F5-7927B75F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9BF0-CE5B-06A2-5712-63734599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2056-C902-EA5C-06A3-1088992E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7A88B-F2C4-0399-79BF-246131A3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672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66AB-1E13-5247-072F-AEE5E1E8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8D7-B2C9-E2E3-38B0-B6B7FFAC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4675D-D595-6BD4-EB38-DDE8A2AB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9AEF-E8B4-8F01-4A47-DC8D2B8D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F3911-F52D-EDF9-062F-FD6FFE16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2DAB6-FA4A-9FC4-43E1-873FA550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548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69C0-B982-8856-37EA-799086D2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BA8-D40D-8554-CD70-DD33CE97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B8311-84FB-0A28-0305-BA6F8BED1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685AA-6300-B807-03C6-7EFA940C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DB091-FD75-3427-718D-5502A381D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3D994-FBF7-0A4B-273F-DDE9442A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25AF1-173E-BDF2-1B4E-0896A248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7F1E0-A69D-5DB7-761A-CCCCB24B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54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040E-6632-C9C3-2C99-1BA76C97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E885D-6021-854F-1B6F-AAC3CE0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1760D-4B0F-4124-74A3-4E634EB7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1992-6007-D305-57A3-3866B6C5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43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5D78A-99F1-46C0-2541-102AED2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4695D-4927-4727-9C73-F4791911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7EA85-384C-743C-1302-702D7A31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051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B194-6EE1-BDFD-36CA-3D6F4562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AFBD-77D6-B26E-C4E7-EDC37700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E8810-EFBF-FC8C-2DE0-34F947D1A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DE9F9-12F1-86C2-32DC-33D8D5CA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E7DDC-F201-F065-BC67-11EA888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5FFF7-FB42-227C-8EC0-84DB5F93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97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B7B-9055-C960-07BD-B1974217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98EE1-126C-F6BD-A1AC-BF5CFFBEA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DC82C-5D94-3BB4-BE2A-90114E149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E9A1-B2B3-D4B4-67AF-A164C4CE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92AF-0465-D96C-AF87-31646004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CEC30-5782-8BAA-9487-E5C5355E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549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A8BCE-BBEB-E885-9766-CDD947DB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659C4-B2DF-1F99-527C-C72A9F75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D7BA-D6B6-E404-B729-1CE4FAC7C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D082-DADB-4ADA-A02F-956164735F34}" type="datetimeFigureOut">
              <a:rPr lang="sk-SK" smtClean="0"/>
              <a:t>11. 12. 2022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1AF3-E3A4-4A7D-2B2F-DC99B1323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CA17-E637-FD71-ABBC-DE0B7E454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74CA-BC41-4F85-95BD-9BB60FBB16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42EAE4-7BCA-AB28-4222-4D50A631A7D1}"/>
              </a:ext>
            </a:extLst>
          </p:cNvPr>
          <p:cNvSpPr txBox="1"/>
          <p:nvPr/>
        </p:nvSpPr>
        <p:spPr>
          <a:xfrm>
            <a:off x="3048953" y="1305342"/>
            <a:ext cx="6097904" cy="480131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Osoba {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sk-S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sk-S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Osoba(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sk-S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k-SK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sk-S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sk-S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sk-S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k-SK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meno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659A3-C50B-1C25-9CAF-AFF9346CACB4}"/>
              </a:ext>
            </a:extLst>
          </p:cNvPr>
          <p:cNvSpPr txBox="1"/>
          <p:nvPr/>
        </p:nvSpPr>
        <p:spPr>
          <a:xfrm>
            <a:off x="2590491" y="744717"/>
            <a:ext cx="12743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modifikátor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57C2A-916F-3EFA-37CF-97EBA54266E3}"/>
              </a:ext>
            </a:extLst>
          </p:cNvPr>
          <p:cNvSpPr txBox="1"/>
          <p:nvPr/>
        </p:nvSpPr>
        <p:spPr>
          <a:xfrm>
            <a:off x="4044099" y="744717"/>
            <a:ext cx="6254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/>
              <a:t>class</a:t>
            </a:r>
            <a:endParaRPr lang="sk-SK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80159D-1224-73CB-CABD-458F35E4FDF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356845" y="1114049"/>
            <a:ext cx="0" cy="19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798673-FFB4-514C-C7D8-F050E0A4F46D}"/>
              </a:ext>
            </a:extLst>
          </p:cNvPr>
          <p:cNvSpPr txBox="1"/>
          <p:nvPr/>
        </p:nvSpPr>
        <p:spPr>
          <a:xfrm>
            <a:off x="4954946" y="744717"/>
            <a:ext cx="13327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triedy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1FC7D1-40FD-1335-6066-0BA04990C7FE}"/>
              </a:ext>
            </a:extLst>
          </p:cNvPr>
          <p:cNvCxnSpPr>
            <a:cxnSpLocks/>
          </p:cNvCxnSpPr>
          <p:nvPr/>
        </p:nvCxnSpPr>
        <p:spPr>
          <a:xfrm>
            <a:off x="5180300" y="1114049"/>
            <a:ext cx="0" cy="19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5E08E1-6111-D9DD-F1AA-49EB8206DFC4}"/>
              </a:ext>
            </a:extLst>
          </p:cNvPr>
          <p:cNvSpPr txBox="1"/>
          <p:nvPr/>
        </p:nvSpPr>
        <p:spPr>
          <a:xfrm>
            <a:off x="2590491" y="1859321"/>
            <a:ext cx="823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atribút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83AA3A-1A0C-3FCB-712A-35C4E83A892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414243" y="2043987"/>
            <a:ext cx="54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D67935-8C6E-5169-D406-D9D157AC836F}"/>
              </a:ext>
            </a:extLst>
          </p:cNvPr>
          <p:cNvSpPr txBox="1"/>
          <p:nvPr/>
        </p:nvSpPr>
        <p:spPr>
          <a:xfrm>
            <a:off x="2143639" y="2444798"/>
            <a:ext cx="12706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konštruktor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FD557A-DFCB-39A5-A21F-DE04F28038B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414243" y="2620373"/>
            <a:ext cx="545015" cy="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42838B-D466-FB03-D6D7-8B7EFF41C24E}"/>
              </a:ext>
            </a:extLst>
          </p:cNvPr>
          <p:cNvSpPr txBox="1"/>
          <p:nvPr/>
        </p:nvSpPr>
        <p:spPr>
          <a:xfrm>
            <a:off x="2143639" y="3505621"/>
            <a:ext cx="1280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get-metóda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462AE9-ED33-9631-3378-5D8F407D89E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424567" y="3690287"/>
            <a:ext cx="513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2B3D34-D032-38AF-C48E-6A2158BC7C45}"/>
              </a:ext>
            </a:extLst>
          </p:cNvPr>
          <p:cNvSpPr txBox="1"/>
          <p:nvPr/>
        </p:nvSpPr>
        <p:spPr>
          <a:xfrm>
            <a:off x="2129773" y="4657151"/>
            <a:ext cx="12636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set-metóda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048475-47ED-8D98-8849-6D032A91EAC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393389" y="4841817"/>
            <a:ext cx="47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3941A3-0987-1A81-05F9-538E8FF54683}"/>
              </a:ext>
            </a:extLst>
          </p:cNvPr>
          <p:cNvSpPr txBox="1"/>
          <p:nvPr/>
        </p:nvSpPr>
        <p:spPr>
          <a:xfrm>
            <a:off x="6628646" y="1298156"/>
            <a:ext cx="19532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začiatok tela triedy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0B3632-D071-1E1D-B3B1-4B5D64D6AC2B}"/>
              </a:ext>
            </a:extLst>
          </p:cNvPr>
          <p:cNvCxnSpPr>
            <a:cxnSpLocks/>
          </p:cNvCxnSpPr>
          <p:nvPr/>
        </p:nvCxnSpPr>
        <p:spPr>
          <a:xfrm>
            <a:off x="3472782" y="1114049"/>
            <a:ext cx="0" cy="19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EA3FD1B-C4F8-32CD-E73F-1FD77CA49900}"/>
              </a:ext>
            </a:extLst>
          </p:cNvPr>
          <p:cNvSpPr txBox="1"/>
          <p:nvPr/>
        </p:nvSpPr>
        <p:spPr>
          <a:xfrm>
            <a:off x="6628646" y="5644991"/>
            <a:ext cx="18014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koniec tela triedy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41AA0-EAAA-A2CE-A360-5C5335027FB0}"/>
              </a:ext>
            </a:extLst>
          </p:cNvPr>
          <p:cNvCxnSpPr/>
          <p:nvPr/>
        </p:nvCxnSpPr>
        <p:spPr>
          <a:xfrm flipH="1">
            <a:off x="5634940" y="1482822"/>
            <a:ext cx="993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DC756D-1C18-A9D0-2B6D-A983DF412932}"/>
              </a:ext>
            </a:extLst>
          </p:cNvPr>
          <p:cNvCxnSpPr>
            <a:stCxn id="61" idx="1"/>
          </p:cNvCxnSpPr>
          <p:nvPr/>
        </p:nvCxnSpPr>
        <p:spPr>
          <a:xfrm flipH="1">
            <a:off x="3424567" y="5829657"/>
            <a:ext cx="3204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E2C87-1C60-A93D-1D95-476A68405F68}"/>
              </a:ext>
            </a:extLst>
          </p:cNvPr>
          <p:cNvSpPr txBox="1"/>
          <p:nvPr/>
        </p:nvSpPr>
        <p:spPr>
          <a:xfrm>
            <a:off x="3271227" y="1588983"/>
            <a:ext cx="71900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"vystup.txt"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pl-PL" sz="1800" dirty="0">
                <a:solidFill>
                  <a:srgbClr val="6A3E3E"/>
                </a:solidFill>
                <a:latin typeface="Consolas" panose="020B0609020204030204" pitchFamily="49" charset="0"/>
              </a:rPr>
              <a:t>subor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.write(</a:t>
            </a:r>
            <a:r>
              <a:rPr lang="pl-PL" sz="1800" dirty="0">
                <a:solidFill>
                  <a:srgbClr val="2A00FF"/>
                </a:solidFill>
                <a:latin typeface="Consolas" panose="020B0609020204030204" pitchFamily="49" charset="0"/>
              </a:rPr>
              <a:t>"Toto je pokus"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sk-SK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3D957-A107-E9E0-CCB3-B65061C27321}"/>
              </a:ext>
            </a:extLst>
          </p:cNvPr>
          <p:cNvSpPr txBox="1"/>
          <p:nvPr/>
        </p:nvSpPr>
        <p:spPr>
          <a:xfrm>
            <a:off x="697831" y="1681316"/>
            <a:ext cx="169411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try-catch je </a:t>
            </a:r>
            <a:br>
              <a:rPr lang="sk-SK" dirty="0"/>
            </a:br>
            <a:r>
              <a:rPr lang="en-US" dirty="0" err="1"/>
              <a:t>kon</a:t>
            </a:r>
            <a:r>
              <a:rPr lang="sk-SK" dirty="0" err="1"/>
              <a:t>štrukcia</a:t>
            </a:r>
            <a:r>
              <a:rPr lang="sk-SK" dirty="0"/>
              <a:t> Javy</a:t>
            </a:r>
            <a:br>
              <a:rPr lang="sk-SK" dirty="0"/>
            </a:br>
            <a:r>
              <a:rPr lang="sk-SK" dirty="0"/>
              <a:t>na spracovanie </a:t>
            </a:r>
            <a:br>
              <a:rPr lang="sk-SK" dirty="0"/>
            </a:br>
            <a:r>
              <a:rPr lang="sk-SK" dirty="0"/>
              <a:t>výnimiek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866501-FD36-6CD3-F0D1-A0DFB9490D67}"/>
              </a:ext>
            </a:extLst>
          </p:cNvPr>
          <p:cNvCxnSpPr>
            <a:cxnSpLocks/>
          </p:cNvCxnSpPr>
          <p:nvPr/>
        </p:nvCxnSpPr>
        <p:spPr>
          <a:xfrm flipV="1">
            <a:off x="2391949" y="1805203"/>
            <a:ext cx="879278" cy="42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56EB3E-BBBF-F489-EEE4-44DAF2DD7D38}"/>
              </a:ext>
            </a:extLst>
          </p:cNvPr>
          <p:cNvSpPr txBox="1"/>
          <p:nvPr/>
        </p:nvSpPr>
        <p:spPr>
          <a:xfrm>
            <a:off x="3068120" y="719719"/>
            <a:ext cx="24316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/>
              <a:t>FileWriter</a:t>
            </a:r>
            <a:r>
              <a:rPr lang="sk-SK" dirty="0"/>
              <a:t> je trieda Javy</a:t>
            </a:r>
            <a:br>
              <a:rPr lang="sk-SK" dirty="0"/>
            </a:br>
            <a:r>
              <a:rPr lang="sk-SK" dirty="0"/>
              <a:t>pre zápis súboru na disk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8D1F0-FDF9-C395-134C-7BACBB06E3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83934" y="1366050"/>
            <a:ext cx="0" cy="2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F6EB3-95F7-1991-CAFD-D1494EE60B24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2391949" y="2281481"/>
            <a:ext cx="879278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96D213-E103-0C0D-C370-6A7C35F6DB82}"/>
              </a:ext>
            </a:extLst>
          </p:cNvPr>
          <p:cNvSpPr txBox="1"/>
          <p:nvPr/>
        </p:nvSpPr>
        <p:spPr>
          <a:xfrm>
            <a:off x="6927850" y="719719"/>
            <a:ext cx="332110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/>
              <a:t>FileWriter</a:t>
            </a:r>
            <a:r>
              <a:rPr lang="sk-SK" dirty="0"/>
              <a:t> očakáva v konštruktore</a:t>
            </a:r>
            <a:br>
              <a:rPr lang="sk-SK" dirty="0"/>
            </a:br>
            <a:r>
              <a:rPr lang="sk-SK" dirty="0"/>
              <a:t>názov súboru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ED5A17-68D7-43DE-BF3F-C26E49B1FF7D}"/>
              </a:ext>
            </a:extLst>
          </p:cNvPr>
          <p:cNvCxnSpPr>
            <a:stCxn id="14" idx="2"/>
          </p:cNvCxnSpPr>
          <p:nvPr/>
        </p:nvCxnSpPr>
        <p:spPr>
          <a:xfrm>
            <a:off x="8588401" y="1366050"/>
            <a:ext cx="12858" cy="2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322372-A128-E151-750A-FE70E77B0C53}"/>
              </a:ext>
            </a:extLst>
          </p:cNvPr>
          <p:cNvSpPr txBox="1"/>
          <p:nvPr/>
        </p:nvSpPr>
        <p:spPr>
          <a:xfrm>
            <a:off x="8114544" y="2004481"/>
            <a:ext cx="27284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Metóda </a:t>
            </a:r>
            <a:r>
              <a:rPr lang="sk-SK" dirty="0" err="1"/>
              <a:t>write</a:t>
            </a:r>
            <a:r>
              <a:rPr lang="sk-SK" dirty="0"/>
              <a:t> slúži na zápis</a:t>
            </a:r>
          </a:p>
          <a:p>
            <a:r>
              <a:rPr lang="sk-SK" dirty="0" err="1"/>
              <a:t>stringu</a:t>
            </a:r>
            <a:r>
              <a:rPr lang="sk-SK" dirty="0"/>
              <a:t> do súboru.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9C5F35-4900-B804-DCA8-DC63E9D852AF}"/>
              </a:ext>
            </a:extLst>
          </p:cNvPr>
          <p:cNvCxnSpPr/>
          <p:nvPr/>
        </p:nvCxnSpPr>
        <p:spPr>
          <a:xfrm flipH="1" flipV="1">
            <a:off x="7515778" y="2094271"/>
            <a:ext cx="578137" cy="23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AC6BEF-539D-910F-D93F-2E74D206E189}"/>
              </a:ext>
            </a:extLst>
          </p:cNvPr>
          <p:cNvSpPr txBox="1"/>
          <p:nvPr/>
        </p:nvSpPr>
        <p:spPr>
          <a:xfrm>
            <a:off x="8114544" y="2733402"/>
            <a:ext cx="294048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Spracovanie súboru môže</a:t>
            </a:r>
            <a:br>
              <a:rPr lang="sk-SK" dirty="0"/>
            </a:br>
            <a:r>
              <a:rPr lang="sk-SK" dirty="0"/>
              <a:t>vyvolať výnimku </a:t>
            </a:r>
            <a:r>
              <a:rPr lang="sk-SK" dirty="0" err="1"/>
              <a:t>IOException</a:t>
            </a:r>
            <a:r>
              <a:rPr lang="sk-SK" dirty="0"/>
              <a:t>,</a:t>
            </a:r>
            <a:br>
              <a:rPr lang="sk-SK" dirty="0"/>
            </a:br>
            <a:r>
              <a:rPr lang="sk-SK" dirty="0"/>
              <a:t>ktorú treba odchytiť.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99943-ADB0-FC46-AC97-C59837BC630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875757" y="2410237"/>
            <a:ext cx="2238787" cy="78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B5EA1C-9E14-E859-8540-8E768CE08E52}"/>
              </a:ext>
            </a:extLst>
          </p:cNvPr>
          <p:cNvSpPr txBox="1"/>
          <p:nvPr/>
        </p:nvSpPr>
        <p:spPr>
          <a:xfrm>
            <a:off x="3368532" y="3238746"/>
            <a:ext cx="32671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Príkaz na výpis chyby na konzolu.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8B4B27-C29A-0087-0F6E-12221A860E2D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4961357" y="2733402"/>
            <a:ext cx="40763" cy="50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4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JAŠEK Zdeno</dc:creator>
  <cp:lastModifiedBy>JAŠEK Zdeno</cp:lastModifiedBy>
  <cp:revision>3</cp:revision>
  <dcterms:created xsi:type="dcterms:W3CDTF">2022-12-04T10:03:14Z</dcterms:created>
  <dcterms:modified xsi:type="dcterms:W3CDTF">2022-12-11T10:48:04Z</dcterms:modified>
</cp:coreProperties>
</file>